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7" r:id="rId6"/>
    <p:sldId id="261" r:id="rId7"/>
    <p:sldId id="271" r:id="rId8"/>
    <p:sldId id="270" r:id="rId9"/>
    <p:sldId id="269" r:id="rId10"/>
    <p:sldId id="268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9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772453" y="6234193"/>
            <a:ext cx="2014188" cy="340029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39" name="组合 38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5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0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22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8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PL/0</a:t>
            </a:r>
            <a:r>
              <a:rPr lang="zh-CN" altLang="en-US" dirty="0"/>
              <a:t> 答辩报告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赵子毅 关浩祥 马俊杰 洪斌</a:t>
            </a:r>
          </a:p>
        </p:txBody>
      </p:sp>
    </p:spTree>
    <p:extLst>
      <p:ext uri="{BB962C8B-B14F-4D97-AF65-F5344CB8AC3E}">
        <p14:creationId xmlns:p14="http://schemas.microsoft.com/office/powerpoint/2010/main" val="356631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洪斌：实现数组的声明、引用；内置函数</a:t>
            </a:r>
            <a:r>
              <a:rPr lang="en-US" altLang="zh-CN" dirty="0"/>
              <a:t>print</a:t>
            </a:r>
            <a:r>
              <a:rPr lang="zh-CN" altLang="en-US" dirty="0"/>
              <a:t>；数组和简单</a:t>
            </a:r>
            <a:r>
              <a:rPr lang="en-US" altLang="zh-CN" dirty="0"/>
              <a:t>var</a:t>
            </a:r>
            <a:r>
              <a:rPr lang="zh-CN" altLang="en-US" dirty="0"/>
              <a:t>类型的强化初始化；复合语句内的的声明和初始化</a:t>
            </a:r>
            <a:endParaRPr lang="en-US" altLang="zh-CN" dirty="0"/>
          </a:p>
          <a:p>
            <a:r>
              <a:rPr lang="zh-CN" altLang="en-US" dirty="0"/>
              <a:t>关浩祥：完成 </a:t>
            </a:r>
            <a:r>
              <a:rPr lang="en-US" altLang="zh-CN" dirty="0"/>
              <a:t>for</a:t>
            </a:r>
            <a:r>
              <a:rPr lang="zh-CN" altLang="en-US" dirty="0"/>
              <a:t> 语句部分；完成内置函数 </a:t>
            </a:r>
            <a:r>
              <a:rPr lang="en-US" altLang="zh-CN" dirty="0"/>
              <a:t>random</a:t>
            </a:r>
            <a:r>
              <a:rPr lang="zh-CN" altLang="en-US" dirty="0"/>
              <a:t> 的实现</a:t>
            </a:r>
            <a:endParaRPr lang="en-US" altLang="zh-CN" dirty="0"/>
          </a:p>
          <a:p>
            <a:r>
              <a:rPr lang="zh-CN" altLang="en-US" dirty="0"/>
              <a:t>马俊杰：完成赋值表达式部分，完成</a:t>
            </a:r>
            <a:r>
              <a:rPr lang="en-US" altLang="zh-CN" dirty="0" err="1"/>
              <a:t>setjump</a:t>
            </a:r>
            <a:r>
              <a:rPr lang="zh-CN" altLang="en-US" dirty="0"/>
              <a:t>与</a:t>
            </a:r>
            <a:r>
              <a:rPr lang="en-US" altLang="zh-CN" dirty="0" err="1"/>
              <a:t>longjmp</a:t>
            </a:r>
            <a:r>
              <a:rPr lang="zh-CN" altLang="en-US" dirty="0"/>
              <a:t>的输入流分析及错误恢复</a:t>
            </a:r>
            <a:endParaRPr lang="en-US" altLang="zh-CN" dirty="0"/>
          </a:p>
          <a:p>
            <a:r>
              <a:rPr lang="zh-CN" altLang="en-US" dirty="0"/>
              <a:t>赵子毅：完成</a:t>
            </a:r>
            <a:r>
              <a:rPr lang="en-US" altLang="zh-CN" dirty="0"/>
              <a:t>else</a:t>
            </a:r>
            <a:r>
              <a:rPr lang="zh-CN" altLang="en-US" dirty="0"/>
              <a:t>部分，完成</a:t>
            </a:r>
            <a:r>
              <a:rPr lang="en-US" altLang="zh-CN" dirty="0" err="1"/>
              <a:t>setjmp</a:t>
            </a:r>
            <a:r>
              <a:rPr lang="zh-CN" altLang="en-US" dirty="0"/>
              <a:t>与</a:t>
            </a:r>
            <a:r>
              <a:rPr lang="en-US" altLang="zh-CN" dirty="0" err="1"/>
              <a:t>longjmp</a:t>
            </a:r>
            <a:r>
              <a:rPr lang="zh-CN" altLang="en-US" dirty="0"/>
              <a:t>的运行时实现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362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3377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我们做了什么</a:t>
            </a:r>
            <a:endParaRPr lang="en-US" altLang="zh-CN" dirty="0"/>
          </a:p>
          <a:p>
            <a:r>
              <a:rPr lang="zh-CN" altLang="en-US" dirty="0"/>
              <a:t>亮点展示</a:t>
            </a:r>
            <a:endParaRPr lang="en-US" altLang="zh-CN" dirty="0"/>
          </a:p>
          <a:p>
            <a:r>
              <a:rPr lang="zh-CN" altLang="en-US" dirty="0"/>
              <a:t>程序运行演示</a:t>
            </a:r>
            <a:endParaRPr lang="en-US" altLang="zh-CN" dirty="0"/>
          </a:p>
          <a:p>
            <a:r>
              <a:rPr lang="zh-CN" altLang="en-US" dirty="0"/>
              <a:t>成员安排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6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我们做了什么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97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我们做了什么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强化的初始化</a:t>
            </a:r>
            <a:endParaRPr lang="en-US" altLang="zh-CN" dirty="0"/>
          </a:p>
          <a:p>
            <a:r>
              <a:rPr lang="en-US" altLang="zh-CN" dirty="0"/>
              <a:t>Print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Else</a:t>
            </a:r>
            <a:r>
              <a:rPr lang="zh-CN" altLang="en-US" dirty="0"/>
              <a:t>子句</a:t>
            </a:r>
            <a:endParaRPr lang="en-US" altLang="zh-CN" dirty="0"/>
          </a:p>
          <a:p>
            <a:r>
              <a:rPr lang="zh-CN" altLang="en-US" dirty="0"/>
              <a:t>赋值表达式</a:t>
            </a:r>
            <a:endParaRPr lang="en-US" altLang="zh-CN" dirty="0"/>
          </a:p>
          <a:p>
            <a:r>
              <a:rPr lang="en-US" altLang="zh-CN" dirty="0" err="1"/>
              <a:t>Setjmp</a:t>
            </a:r>
            <a:r>
              <a:rPr lang="zh-CN" altLang="en-US" dirty="0"/>
              <a:t>和</a:t>
            </a:r>
            <a:r>
              <a:rPr lang="en-US" altLang="zh-CN" dirty="0" err="1"/>
              <a:t>longjmp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Random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86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亮点展示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02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亮点展示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C</a:t>
            </a:r>
            <a:r>
              <a:rPr lang="zh-CN" altLang="en-US" dirty="0"/>
              <a:t>语言对数组的初始化为参考，将其在</a:t>
            </a:r>
            <a:r>
              <a:rPr lang="en-US" altLang="zh-CN" dirty="0"/>
              <a:t>pl0</a:t>
            </a:r>
            <a:r>
              <a:rPr lang="zh-CN" altLang="en-US" dirty="0"/>
              <a:t>中做了近似的实现</a:t>
            </a:r>
            <a:endParaRPr lang="en-US" altLang="zh-CN" dirty="0"/>
          </a:p>
          <a:p>
            <a:r>
              <a:rPr lang="zh-CN" altLang="en-US" dirty="0"/>
              <a:t>去年期末试卷的数组习题，以及助教讲解时使用的例子，在</a:t>
            </a:r>
            <a:r>
              <a:rPr lang="en-US" altLang="zh-CN" dirty="0"/>
              <a:t>pl0</a:t>
            </a:r>
            <a:r>
              <a:rPr lang="zh-CN" altLang="en-US" dirty="0"/>
              <a:t>上的运行结果与在</a:t>
            </a:r>
            <a:r>
              <a:rPr lang="en-US" altLang="zh-CN" dirty="0"/>
              <a:t>C</a:t>
            </a:r>
            <a:r>
              <a:rPr lang="zh-CN" altLang="en-US" dirty="0"/>
              <a:t>语言中的运行结果一致</a:t>
            </a:r>
            <a:endParaRPr lang="en-US" altLang="zh-CN" dirty="0"/>
          </a:p>
          <a:p>
            <a:r>
              <a:rPr lang="zh-CN" altLang="en-US" dirty="0"/>
              <a:t>数组初始化中的报错信息也参考了</a:t>
            </a:r>
            <a:r>
              <a:rPr lang="en-US" altLang="zh-CN" dirty="0"/>
              <a:t>C</a:t>
            </a:r>
            <a:r>
              <a:rPr lang="zh-CN" altLang="en-US"/>
              <a:t>语言的处理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37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亮点展示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var a[][2]={{1},{3,4}};</a:t>
            </a:r>
          </a:p>
          <a:p>
            <a:r>
              <a:rPr lang="en" altLang="zh-CN" dirty="0"/>
              <a:t>var a[][2][2] = {0,1,2,3,{4},5,6,7};</a:t>
            </a:r>
          </a:p>
          <a:p>
            <a:r>
              <a:rPr lang="en" altLang="zh-CN" dirty="0"/>
              <a:t>var a[][2][2] = {{0},{1},2,3,{4,5},{6},{7},8,{9}};</a:t>
            </a:r>
          </a:p>
          <a:p>
            <a:endParaRPr lang="en" altLang="zh-CN" dirty="0"/>
          </a:p>
          <a:p>
            <a:r>
              <a:rPr lang="zh-CN" altLang="en" dirty="0"/>
              <a:t>以上</a:t>
            </a:r>
            <a:r>
              <a:rPr lang="zh-CN" altLang="en-US" dirty="0"/>
              <a:t>形式均能正确初始化</a:t>
            </a:r>
            <a:endParaRPr lang="en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50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程序运行演示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42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成员安排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85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290</Words>
  <Application>Microsoft Macintosh PowerPoint</Application>
  <PresentationFormat>全屏显示(4:3)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Candara</vt:lpstr>
      <vt:lpstr>Wingdings</vt:lpstr>
      <vt:lpstr>Office 主题​​</vt:lpstr>
      <vt:lpstr>PL/0 答辩报告</vt:lpstr>
      <vt:lpstr>Content</vt:lpstr>
      <vt:lpstr>我们做了什么</vt:lpstr>
      <vt:lpstr>我们做了什么</vt:lpstr>
      <vt:lpstr>亮点展示</vt:lpstr>
      <vt:lpstr>亮点展示</vt:lpstr>
      <vt:lpstr>亮点展示</vt:lpstr>
      <vt:lpstr>程序运行演示</vt:lpstr>
      <vt:lpstr>成员安排</vt:lpstr>
      <vt:lpstr>成员安排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关浩祥</cp:lastModifiedBy>
  <cp:revision>34</cp:revision>
  <dcterms:created xsi:type="dcterms:W3CDTF">2019-09-17T05:09:33Z</dcterms:created>
  <dcterms:modified xsi:type="dcterms:W3CDTF">2022-12-27T14:24:46Z</dcterms:modified>
</cp:coreProperties>
</file>