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7" r:id="rId6"/>
    <p:sldId id="272" r:id="rId7"/>
    <p:sldId id="261" r:id="rId8"/>
    <p:sldId id="273" r:id="rId9"/>
    <p:sldId id="271" r:id="rId10"/>
    <p:sldId id="270" r:id="rId11"/>
    <p:sldId id="269" r:id="rId12"/>
    <p:sldId id="268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PL/0</a:t>
            </a:r>
            <a:r>
              <a:rPr lang="zh-CN" altLang="en-US" dirty="0"/>
              <a:t> 答辩报告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赵子毅 关浩祥 马俊杰 洪斌</a:t>
            </a:r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程序运行演示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2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成员安排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85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洪斌：实现数组的声明、引用；内置函数</a:t>
            </a:r>
            <a:r>
              <a:rPr lang="en-US" altLang="zh-CN" dirty="0"/>
              <a:t>print</a:t>
            </a:r>
            <a:r>
              <a:rPr lang="zh-CN" altLang="en-US" dirty="0"/>
              <a:t>；数组和简单</a:t>
            </a:r>
            <a:r>
              <a:rPr lang="en-US" altLang="zh-CN" dirty="0"/>
              <a:t>var</a:t>
            </a:r>
            <a:r>
              <a:rPr lang="zh-CN" altLang="en-US" dirty="0"/>
              <a:t>类型的强化初始化；复合语句内的的声明和初始化</a:t>
            </a:r>
            <a:endParaRPr lang="en-US" altLang="zh-CN" dirty="0"/>
          </a:p>
          <a:p>
            <a:r>
              <a:rPr lang="zh-CN" altLang="en-US" dirty="0"/>
              <a:t>关浩祥：完成 </a:t>
            </a:r>
            <a:r>
              <a:rPr lang="en-US" altLang="zh-CN" dirty="0"/>
              <a:t>for</a:t>
            </a:r>
            <a:r>
              <a:rPr lang="zh-CN" altLang="en-US" dirty="0"/>
              <a:t> 语句部分；完成内置函数 </a:t>
            </a:r>
            <a:r>
              <a:rPr lang="en-US" altLang="zh-CN" dirty="0"/>
              <a:t>random</a:t>
            </a:r>
            <a:r>
              <a:rPr lang="zh-CN" altLang="en-US" dirty="0"/>
              <a:t> 的实现</a:t>
            </a:r>
            <a:endParaRPr lang="en-US" altLang="zh-CN" dirty="0"/>
          </a:p>
          <a:p>
            <a:r>
              <a:rPr lang="zh-CN" altLang="en-US" dirty="0"/>
              <a:t>马俊杰：完成赋值表达式部分，完成</a:t>
            </a:r>
            <a:r>
              <a:rPr lang="en-US" altLang="zh-CN" dirty="0" err="1"/>
              <a:t>setjump</a:t>
            </a:r>
            <a:r>
              <a:rPr lang="zh-CN" altLang="en-US" dirty="0"/>
              <a:t>与</a:t>
            </a:r>
            <a:r>
              <a:rPr lang="en-US" altLang="zh-CN" dirty="0" err="1"/>
              <a:t>longjmp</a:t>
            </a:r>
            <a:r>
              <a:rPr lang="zh-CN" altLang="en-US" dirty="0"/>
              <a:t>的输入流分析及错误恢复</a:t>
            </a:r>
            <a:endParaRPr lang="en-US" altLang="zh-CN" dirty="0"/>
          </a:p>
          <a:p>
            <a:r>
              <a:rPr lang="zh-CN" altLang="en-US" dirty="0"/>
              <a:t>赵子毅：完成</a:t>
            </a:r>
            <a:r>
              <a:rPr lang="en-US" altLang="zh-CN" dirty="0"/>
              <a:t>else</a:t>
            </a:r>
            <a:r>
              <a:rPr lang="zh-CN" altLang="en-US" dirty="0"/>
              <a:t>部分，完成</a:t>
            </a:r>
            <a:r>
              <a:rPr lang="en-US" altLang="zh-CN" dirty="0" err="1"/>
              <a:t>setjmp</a:t>
            </a:r>
            <a:r>
              <a:rPr lang="zh-CN" altLang="en-US" dirty="0"/>
              <a:t>与</a:t>
            </a:r>
            <a:r>
              <a:rPr lang="en-US" altLang="zh-CN" dirty="0" err="1"/>
              <a:t>longjmp</a:t>
            </a:r>
            <a:r>
              <a:rPr lang="zh-CN" altLang="en-US" dirty="0"/>
              <a:t>的运行时实现</a:t>
            </a:r>
            <a:endParaRPr lang="en-US" altLang="zh-CN" dirty="0"/>
          </a:p>
          <a:p>
            <a:r>
              <a:rPr lang="zh-CN" altLang="en-US"/>
              <a:t>分数分配：均分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36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我们做了什么</a:t>
            </a:r>
            <a:endParaRPr lang="en-US" altLang="zh-CN" dirty="0"/>
          </a:p>
          <a:p>
            <a:r>
              <a:rPr lang="zh-CN" altLang="en-US" dirty="0"/>
              <a:t>亮点展示</a:t>
            </a:r>
            <a:endParaRPr lang="en-US" altLang="zh-CN" dirty="0"/>
          </a:p>
          <a:p>
            <a:r>
              <a:rPr lang="zh-CN" altLang="en-US" dirty="0"/>
              <a:t>程序运行演示</a:t>
            </a:r>
            <a:endParaRPr lang="en-US" altLang="zh-CN" dirty="0"/>
          </a:p>
          <a:p>
            <a:r>
              <a:rPr lang="zh-CN" altLang="en-US" dirty="0"/>
              <a:t>成员安排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我们做了什么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强化的初始化</a:t>
            </a:r>
            <a:endParaRPr lang="en-US" altLang="zh-CN" dirty="0"/>
          </a:p>
          <a:p>
            <a:r>
              <a:rPr lang="en-US" altLang="zh-CN" dirty="0"/>
              <a:t>Print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Else</a:t>
            </a:r>
            <a:r>
              <a:rPr lang="zh-CN" altLang="en-US" dirty="0"/>
              <a:t>子句</a:t>
            </a:r>
            <a:endParaRPr lang="en-US" altLang="zh-CN" dirty="0"/>
          </a:p>
          <a:p>
            <a:r>
              <a:rPr lang="zh-CN" altLang="en-US" dirty="0"/>
              <a:t>赋值表达式</a:t>
            </a:r>
            <a:endParaRPr lang="en-US" altLang="zh-CN" dirty="0"/>
          </a:p>
          <a:p>
            <a:r>
              <a:rPr lang="en-US" altLang="zh-CN" dirty="0" err="1"/>
              <a:t>Setjmp</a:t>
            </a:r>
            <a:r>
              <a:rPr lang="zh-CN" altLang="en-US" dirty="0"/>
              <a:t>和</a:t>
            </a:r>
            <a:r>
              <a:rPr lang="en-US" altLang="zh-CN" dirty="0" err="1"/>
              <a:t>longjmp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Random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亮点展示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02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丰富完善的注释，程序可读性极高</a:t>
            </a:r>
            <a:endParaRPr lang="en-US" altLang="zh-CN" dirty="0"/>
          </a:p>
          <a:p>
            <a:r>
              <a:rPr lang="en-US" altLang="zh-CN" dirty="0"/>
              <a:t>If then else</a:t>
            </a:r>
            <a:r>
              <a:rPr lang="zh-CN" altLang="en-US" dirty="0"/>
              <a:t>语句中，使用了回退方法，即若没有</a:t>
            </a:r>
            <a:r>
              <a:rPr lang="en-US" altLang="zh-CN" dirty="0"/>
              <a:t>else</a:t>
            </a:r>
            <a:r>
              <a:rPr lang="zh-CN" altLang="en-US" dirty="0"/>
              <a:t>符号则回退读取到的</a:t>
            </a:r>
            <a:r>
              <a:rPr lang="en-US" altLang="zh-CN" dirty="0" err="1"/>
              <a:t>sym</a:t>
            </a:r>
            <a:r>
              <a:rPr lang="zh-CN" altLang="en-US" dirty="0"/>
              <a:t>以保证分析流能正确运行，从而能分析含与不含</a:t>
            </a:r>
            <a:r>
              <a:rPr lang="en-US" altLang="zh-CN" dirty="0"/>
              <a:t>else</a:t>
            </a:r>
            <a:r>
              <a:rPr lang="zh-CN" altLang="en-US" dirty="0"/>
              <a:t>两种情况</a:t>
            </a:r>
            <a:endParaRPr lang="en-US" altLang="zh-CN" dirty="0"/>
          </a:p>
          <a:p>
            <a:r>
              <a:rPr lang="zh-CN" altLang="en-US" dirty="0"/>
              <a:t>数组维度，初始化数值，</a:t>
            </a:r>
            <a:r>
              <a:rPr lang="en-US" altLang="zh-CN" dirty="0"/>
              <a:t>for</a:t>
            </a:r>
            <a:r>
              <a:rPr lang="zh-CN" altLang="en-US" dirty="0"/>
              <a:t>参数等原本只能填入数字和</a:t>
            </a:r>
            <a:r>
              <a:rPr lang="en-US" altLang="zh-CN" dirty="0"/>
              <a:t>var</a:t>
            </a:r>
            <a:r>
              <a:rPr lang="zh-CN" altLang="en-US" dirty="0"/>
              <a:t>类型变量的部分，进行了扩充，可以输入表达式。声明时只能是常量表达式，但其他时候可以是一般表达式。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84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</a:t>
            </a:r>
            <a:r>
              <a:rPr lang="zh-CN" altLang="en-US" dirty="0"/>
              <a:t>的功能进行了扩充，参数可以是任意多个。</a:t>
            </a:r>
            <a:endParaRPr lang="en-US" altLang="zh-CN" dirty="0"/>
          </a:p>
          <a:p>
            <a:r>
              <a:rPr lang="zh-CN" altLang="en-US" dirty="0"/>
              <a:t>实现了</a:t>
            </a:r>
            <a:r>
              <a:rPr lang="en-US" altLang="zh-CN" dirty="0"/>
              <a:t>random</a:t>
            </a:r>
            <a:r>
              <a:rPr lang="zh-CN" altLang="en-US" dirty="0"/>
              <a:t>函数。实现主要集中在对 </a:t>
            </a:r>
            <a:r>
              <a:rPr lang="en-US" altLang="zh-CN" dirty="0"/>
              <a:t>factor </a:t>
            </a:r>
            <a:r>
              <a:rPr lang="zh-CN" altLang="en-US" dirty="0"/>
              <a:t>的分析中，支持如 </a:t>
            </a:r>
            <a:r>
              <a:rPr lang="en-US" altLang="zh-CN" dirty="0" err="1"/>
              <a:t>i</a:t>
            </a:r>
            <a:r>
              <a:rPr lang="en-US" altLang="zh-CN" dirty="0"/>
              <a:t> := random(100);print(random()); </a:t>
            </a:r>
            <a:r>
              <a:rPr lang="zh-CN" altLang="en-US" dirty="0"/>
              <a:t>等的使用形式</a:t>
            </a:r>
            <a:endParaRPr lang="en-US" altLang="zh-CN" dirty="0"/>
          </a:p>
          <a:p>
            <a:r>
              <a:rPr lang="zh-CN" altLang="en-US" dirty="0"/>
              <a:t>声明和初始化可以在复合语句中使用。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语言对数组的初始化为参考，将其在</a:t>
            </a:r>
            <a:r>
              <a:rPr lang="en-US" altLang="zh-CN" dirty="0"/>
              <a:t>pl0</a:t>
            </a:r>
            <a:r>
              <a:rPr lang="zh-CN" altLang="en-US" dirty="0"/>
              <a:t>中做了近似的实现</a:t>
            </a:r>
            <a:endParaRPr lang="en-US" altLang="zh-CN" dirty="0"/>
          </a:p>
          <a:p>
            <a:r>
              <a:rPr lang="zh-CN" altLang="en-US" dirty="0"/>
              <a:t>去年期末试卷的数组习题，以及助教讲解时使用的例子，在</a:t>
            </a:r>
            <a:r>
              <a:rPr lang="en-US" altLang="zh-CN" dirty="0"/>
              <a:t>pl0</a:t>
            </a:r>
            <a:r>
              <a:rPr lang="zh-CN" altLang="en-US" dirty="0"/>
              <a:t>上的运行结果与在</a:t>
            </a:r>
            <a:r>
              <a:rPr lang="en-US" altLang="zh-CN" dirty="0"/>
              <a:t>C</a:t>
            </a:r>
            <a:r>
              <a:rPr lang="zh-CN" altLang="en-US" dirty="0"/>
              <a:t>语言中的运行结果一致</a:t>
            </a:r>
            <a:endParaRPr lang="en-US" altLang="zh-CN" dirty="0"/>
          </a:p>
          <a:p>
            <a:r>
              <a:rPr lang="zh-CN" altLang="en-US" dirty="0"/>
              <a:t>数组初始化中的报错信息也参考了</a:t>
            </a:r>
            <a:r>
              <a:rPr lang="en-US" altLang="zh-CN" dirty="0"/>
              <a:t>C</a:t>
            </a:r>
            <a:r>
              <a:rPr lang="zh-CN" altLang="en-US"/>
              <a:t>语言的处理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28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亮点展示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var a[][2]={{1},{3,4}};</a:t>
            </a:r>
          </a:p>
          <a:p>
            <a:r>
              <a:rPr lang="en" altLang="zh-CN" dirty="0"/>
              <a:t>var a[][2][2] = {0,1,2,3,{4},5,6,7};</a:t>
            </a:r>
          </a:p>
          <a:p>
            <a:r>
              <a:rPr lang="en" altLang="zh-CN" dirty="0"/>
              <a:t>var a[][2][2] = {{0},{1},2,3,{4,5},{6},{7},8,{9}};</a:t>
            </a:r>
          </a:p>
          <a:p>
            <a:endParaRPr lang="en" altLang="zh-CN" dirty="0"/>
          </a:p>
          <a:p>
            <a:r>
              <a:rPr lang="zh-CN" altLang="en" dirty="0"/>
              <a:t>以上</a:t>
            </a:r>
            <a:r>
              <a:rPr lang="zh-CN" altLang="en-US" dirty="0"/>
              <a:t>形式均能正确初始化</a:t>
            </a:r>
            <a:endParaRPr lang="e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50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427</Words>
  <Application>Microsoft Office PowerPoint</Application>
  <PresentationFormat>全屏显示(4:3)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Candara</vt:lpstr>
      <vt:lpstr>Wingdings</vt:lpstr>
      <vt:lpstr>Office 主题​​</vt:lpstr>
      <vt:lpstr>PL/0 答辩报告</vt:lpstr>
      <vt:lpstr>Content</vt:lpstr>
      <vt:lpstr>我们做了什么</vt:lpstr>
      <vt:lpstr>我们做了什么</vt:lpstr>
      <vt:lpstr>亮点展示</vt:lpstr>
      <vt:lpstr>亮点展示</vt:lpstr>
      <vt:lpstr>亮点展示</vt:lpstr>
      <vt:lpstr>亮点展示</vt:lpstr>
      <vt:lpstr>亮点展示</vt:lpstr>
      <vt:lpstr>程序运行演示</vt:lpstr>
      <vt:lpstr>成员安排</vt:lpstr>
      <vt:lpstr>成员安排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China Riven</cp:lastModifiedBy>
  <cp:revision>41</cp:revision>
  <dcterms:created xsi:type="dcterms:W3CDTF">2019-09-17T05:09:33Z</dcterms:created>
  <dcterms:modified xsi:type="dcterms:W3CDTF">2022-12-28T01:27:14Z</dcterms:modified>
</cp:coreProperties>
</file>