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1" r:id="rId1"/>
  </p:sldMasterIdLst>
  <p:notesMasterIdLst>
    <p:notesMasterId r:id="rId3"/>
  </p:notesMasterIdLst>
  <p:handoutMasterIdLst>
    <p:handoutMasterId r:id="rId4"/>
  </p:handoutMasterIdLst>
  <p:sldIdLst>
    <p:sldId id="342" r:id="rId2"/>
  </p:sldIdLst>
  <p:sldSz cx="9144000" cy="5143500" type="screen16x9"/>
  <p:notesSz cx="6858000" cy="91011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16" userDrawn="1">
          <p15:clr>
            <a:srgbClr val="A4A3A4"/>
          </p15:clr>
        </p15:guide>
        <p15:guide id="2" orient="horz" pos="2516" userDrawn="1">
          <p15:clr>
            <a:srgbClr val="A4A3A4"/>
          </p15:clr>
        </p15:guide>
        <p15:guide id="3" orient="horz" pos="83" userDrawn="1">
          <p15:clr>
            <a:srgbClr val="A4A3A4"/>
          </p15:clr>
        </p15:guide>
        <p15:guide id="4" orient="horz" pos="156" userDrawn="1">
          <p15:clr>
            <a:srgbClr val="A4A3A4"/>
          </p15:clr>
        </p15:guide>
        <p15:guide id="5" orient="horz" pos="448" userDrawn="1">
          <p15:clr>
            <a:srgbClr val="A4A3A4"/>
          </p15:clr>
        </p15:guide>
        <p15:guide id="6" orient="horz" pos="806" userDrawn="1">
          <p15:clr>
            <a:srgbClr val="A4A3A4"/>
          </p15:clr>
        </p15:guide>
        <p15:guide id="7" orient="horz" pos="907" userDrawn="1">
          <p15:clr>
            <a:srgbClr val="A4A3A4"/>
          </p15:clr>
        </p15:guide>
        <p15:guide id="8" pos="2871" userDrawn="1">
          <p15:clr>
            <a:srgbClr val="A4A3A4"/>
          </p15:clr>
        </p15:guide>
        <p15:guide id="9" pos="575" userDrawn="1">
          <p15:clr>
            <a:srgbClr val="A4A3A4"/>
          </p15:clr>
        </p15:guide>
        <p15:guide id="10" pos="5621" userDrawn="1">
          <p15:clr>
            <a:srgbClr val="A4A3A4"/>
          </p15:clr>
        </p15:guide>
        <p15:guide id="11" pos="519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67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2160">
          <p15:clr>
            <a:srgbClr val="A4A3A4"/>
          </p15:clr>
        </p15:guide>
        <p15:guide id="4" pos="2867">
          <p15:clr>
            <a:srgbClr val="A4A3A4"/>
          </p15:clr>
        </p15:guide>
        <p15:guide id="5" orient="horz" pos="3805">
          <p15:clr>
            <a:srgbClr val="A4A3A4"/>
          </p15:clr>
        </p15:guide>
        <p15:guide id="6" pos="162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ean Leffingwell" initials="DL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clrMode="gray" frameSlides="1"/>
  <p:clrMru>
    <a:srgbClr val="E6E6E6"/>
    <a:srgbClr val="FFFFFF"/>
    <a:srgbClr val="D6763E"/>
    <a:srgbClr val="818386"/>
    <a:srgbClr val="FFFF89"/>
    <a:srgbClr val="595959"/>
    <a:srgbClr val="336600"/>
    <a:srgbClr val="FF9966"/>
    <a:srgbClr val="A50021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23" autoAdjust="0"/>
    <p:restoredTop sz="86463" autoAdjust="0"/>
  </p:normalViewPr>
  <p:slideViewPr>
    <p:cSldViewPr snapToGrid="0">
      <p:cViewPr varScale="1">
        <p:scale>
          <a:sx n="140" d="100"/>
          <a:sy n="140" d="100"/>
        </p:scale>
        <p:origin x="1296" y="192"/>
      </p:cViewPr>
      <p:guideLst>
        <p:guide orient="horz" pos="1616"/>
        <p:guide orient="horz" pos="2516"/>
        <p:guide orient="horz" pos="83"/>
        <p:guide orient="horz" pos="156"/>
        <p:guide orient="horz" pos="448"/>
        <p:guide orient="horz" pos="806"/>
        <p:guide orient="horz" pos="907"/>
        <p:guide pos="2871"/>
        <p:guide pos="575"/>
        <p:guide pos="5621"/>
        <p:guide pos="519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0" d="100"/>
        <a:sy n="120" d="100"/>
      </p:scale>
      <p:origin x="0" y="0"/>
    </p:cViewPr>
  </p:sorterViewPr>
  <p:notesViewPr>
    <p:cSldViewPr snapToGrid="0">
      <p:cViewPr varScale="1">
        <p:scale>
          <a:sx n="146" d="100"/>
          <a:sy n="146" d="100"/>
        </p:scale>
        <p:origin x="5344" y="184"/>
      </p:cViewPr>
      <p:guideLst>
        <p:guide orient="horz" pos="2867"/>
        <p:guide pos="2160"/>
        <p:guide orient="horz" pos="2160"/>
        <p:guide pos="2867"/>
        <p:guide orient="horz" pos="3805"/>
        <p:guide pos="162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44502"/>
            <a:ext cx="2971800" cy="4550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F4816-14EF-D641-A5AB-1D409B5B8EC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3718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505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505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65713E-A514-4470-823F-2D78992CD43C}" type="datetimeFigureOut">
              <a:rPr lang="en-US" smtClean="0"/>
              <a:pPr/>
              <a:t>2/27/23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95288" y="682625"/>
            <a:ext cx="6067425" cy="34131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95287" y="4323041"/>
            <a:ext cx="6067425" cy="4095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44502"/>
            <a:ext cx="2971800" cy="4550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44502"/>
            <a:ext cx="2971800" cy="4550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EB2F42-7EB3-426A-AE0F-BE645EFDC31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772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EB2F42-7EB3-426A-AE0F-BE645EFDC311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5231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4.5-PPT-Master-Background-Textures_01-Cover-Blue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68384" cy="5157216"/>
          </a:xfrm>
          <a:prstGeom prst="rect">
            <a:avLst/>
          </a:prstGeom>
        </p:spPr>
      </p:pic>
      <p:sp>
        <p:nvSpPr>
          <p:cNvPr id="51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71842" y="604648"/>
            <a:ext cx="8320501" cy="992981"/>
          </a:xfrm>
          <a:solidFill>
            <a:schemeClr val="bg1">
              <a:alpha val="0"/>
            </a:schemeClr>
          </a:solidFill>
          <a:ln>
            <a:solidFill>
              <a:schemeClr val="bg1">
                <a:alpha val="0"/>
              </a:schemeClr>
            </a:solidFill>
          </a:ln>
          <a:effectLst/>
        </p:spPr>
        <p:txBody>
          <a:bodyPr tIns="45720" anchor="b" anchorCtr="0"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en-US" altLang="en-US" sz="3400" b="0" i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/>
              <a:t>Click to edit Master title style</a:t>
            </a:r>
            <a:endParaRPr lang="en-US" altLang="en-US" dirty="0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471843" y="1626489"/>
            <a:ext cx="8320500" cy="392415"/>
          </a:xfrm>
          <a:solidFill>
            <a:schemeClr val="bg1">
              <a:alpha val="0"/>
            </a:schemeClr>
          </a:solidFill>
          <a:ln>
            <a:solidFill>
              <a:schemeClr val="bg1">
                <a:alpha val="0"/>
              </a:schemeClr>
            </a:solidFill>
          </a:ln>
          <a:effectLst/>
        </p:spPr>
        <p:txBody>
          <a:bodyPr>
            <a:no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ts val="150"/>
              </a:spcAft>
              <a:buClr>
                <a:schemeClr val="tx2"/>
              </a:buClr>
              <a:buSzPct val="100000"/>
              <a:buFont typeface="Wingdings" pitchFamily="2" charset="2"/>
              <a:buNone/>
              <a:defRPr lang="en-US" altLang="en-US" sz="2200" b="0" dirty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en-US"/>
              <a:t>Click to edit Master subtitle style</a:t>
            </a:r>
            <a:endParaRPr lang="en-US" alt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6791498" y="4861904"/>
            <a:ext cx="2000845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50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  <a:cs typeface="+mn-cs"/>
              </a:rPr>
              <a:t>© Scaled Agile, Inc. </a:t>
            </a:r>
          </a:p>
        </p:txBody>
      </p:sp>
      <p:pic>
        <p:nvPicPr>
          <p:cNvPr id="15" name="Picture 14" descr="PPT-sized.png"/>
          <p:cNvPicPr>
            <a:picLocks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0947" y="4591426"/>
            <a:ext cx="2133600" cy="243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ariation-Background Only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4.5-PPTBackgrounds_Blue-patter-Full-Scree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68383" cy="5157216"/>
          </a:xfrm>
          <a:prstGeom prst="rect">
            <a:avLst/>
          </a:prstGeom>
        </p:spPr>
      </p:pic>
      <p:sp>
        <p:nvSpPr>
          <p:cNvPr id="3" name="TextBox 2"/>
          <p:cNvSpPr txBox="1"/>
          <p:nvPr userDrawn="1"/>
        </p:nvSpPr>
        <p:spPr>
          <a:xfrm>
            <a:off x="8015592" y="4800600"/>
            <a:ext cx="654080" cy="271393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A28972-6D48-4F49-8D9E-11DAC31E3DF7}" type="slidenum">
              <a:rPr lang="en-US" sz="900" smtClean="0">
                <a:solidFill>
                  <a:schemeClr val="bg1"/>
                </a:solidFill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1509160" y="4904100"/>
            <a:ext cx="189017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chemeClr val="bg1"/>
                </a:solidFill>
                <a:latin typeface="+mn-lt"/>
                <a:cs typeface="+mn-cs"/>
              </a:rPr>
              <a:t>© Scaled Agile, Inc.</a:t>
            </a:r>
          </a:p>
        </p:txBody>
      </p:sp>
      <p:pic>
        <p:nvPicPr>
          <p:cNvPr id="6" name="Picture 5" descr="PPT-sized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460" y="4934417"/>
            <a:ext cx="1117600" cy="127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941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ariation-Background Only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4.5-PPTBackgrounds-10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171432" cy="5164852"/>
          </a:xfrm>
          <a:prstGeom prst="rect">
            <a:avLst/>
          </a:prstGeom>
        </p:spPr>
      </p:pic>
      <p:sp>
        <p:nvSpPr>
          <p:cNvPr id="3" name="TextBox 2"/>
          <p:cNvSpPr txBox="1"/>
          <p:nvPr userDrawn="1"/>
        </p:nvSpPr>
        <p:spPr>
          <a:xfrm>
            <a:off x="8015592" y="4800600"/>
            <a:ext cx="654080" cy="271393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A28972-6D48-4F49-8D9E-11DAC31E3DF7}" type="slidenum">
              <a:rPr lang="en-US" sz="9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9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1509160" y="4904100"/>
            <a:ext cx="189017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© Scaled Agile, Inc.</a:t>
            </a:r>
          </a:p>
        </p:txBody>
      </p:sp>
      <p:pic>
        <p:nvPicPr>
          <p:cNvPr id="5" name="Picture 4" descr="PPT-sized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460" y="4934417"/>
            <a:ext cx="1117600" cy="127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5877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ariation-Background Only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4.5-PPTBackgrounds_Blue-patter-Full-Scree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1"/>
            <a:ext cx="9217848" cy="5157216"/>
          </a:xfrm>
          <a:prstGeom prst="rect">
            <a:avLst/>
          </a:prstGeom>
        </p:spPr>
      </p:pic>
      <p:pic>
        <p:nvPicPr>
          <p:cNvPr id="18" name="Picture 17" descr="FlipChart-newShadow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74" y="723582"/>
            <a:ext cx="8691586" cy="4522206"/>
          </a:xfrm>
          <a:prstGeom prst="rect">
            <a:avLst/>
          </a:prstGeom>
        </p:spPr>
      </p:pic>
      <p:sp>
        <p:nvSpPr>
          <p:cNvPr id="10" name="Content Placeholder 4"/>
          <p:cNvSpPr>
            <a:spLocks noGrp="1"/>
          </p:cNvSpPr>
          <p:nvPr>
            <p:ph sz="quarter" idx="10"/>
          </p:nvPr>
        </p:nvSpPr>
        <p:spPr>
          <a:xfrm>
            <a:off x="583948" y="1975007"/>
            <a:ext cx="7874252" cy="2776944"/>
          </a:xfrm>
        </p:spPr>
        <p:txBody>
          <a:bodyPr/>
          <a:lstStyle>
            <a:lvl1pPr>
              <a:spcBef>
                <a:spcPts val="400"/>
              </a:spcBef>
              <a:spcAft>
                <a:spcPts val="400"/>
              </a:spcAft>
              <a:defRPr sz="1600"/>
            </a:lvl1pPr>
            <a:lvl2pPr>
              <a:spcBef>
                <a:spcPts val="600"/>
              </a:spcBef>
              <a:spcAft>
                <a:spcPts val="600"/>
              </a:spcAft>
              <a:defRPr sz="1600"/>
            </a:lvl2pPr>
            <a:lvl3pPr>
              <a:defRPr sz="135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8015592" y="4800600"/>
            <a:ext cx="654080" cy="271393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A28972-6D48-4F49-8D9E-11DAC31E3DF7}" type="slidenum">
              <a:rPr lang="en-US" sz="900" smtClean="0">
                <a:solidFill>
                  <a:schemeClr val="bg1"/>
                </a:solidFill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1509160" y="4904100"/>
            <a:ext cx="189017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chemeClr val="bg1"/>
                </a:solidFill>
                <a:latin typeface="+mn-lt"/>
                <a:cs typeface="+mn-cs"/>
              </a:rPr>
              <a:t>© Scaled Agile, Inc.</a:t>
            </a:r>
          </a:p>
        </p:txBody>
      </p:sp>
      <p:pic>
        <p:nvPicPr>
          <p:cNvPr id="7" name="Picture 6" descr="PPT-sized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460" y="4934417"/>
            <a:ext cx="1117600" cy="127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581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dul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4.5-PPTBackgrounds-10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171432" cy="5164852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 bwMode="auto">
          <a:xfrm>
            <a:off x="-1" y="2605366"/>
            <a:ext cx="9198919" cy="1467971"/>
          </a:xfrm>
          <a:prstGeom prst="rect">
            <a:avLst/>
          </a:prstGeom>
          <a:solidFill>
            <a:schemeClr val="accent5">
              <a:alpha val="88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68580" rIns="68580" bIns="6858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 eaLnBrk="0" hangingPunct="0">
              <a:spcBef>
                <a:spcPct val="20000"/>
              </a:spcBef>
            </a:pPr>
            <a:endParaRPr lang="en-US" sz="1650" i="1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171575"/>
            <a:ext cx="9144000" cy="1200150"/>
          </a:xfrm>
          <a:solidFill>
            <a:schemeClr val="bg1">
              <a:alpha val="0"/>
            </a:schemeClr>
          </a:solidFill>
          <a:ln>
            <a:solidFill>
              <a:schemeClr val="bg1">
                <a:alpha val="0"/>
              </a:schemeClr>
            </a:solidFill>
          </a:ln>
        </p:spPr>
        <p:txBody>
          <a:bodyPr anchor="b" anchorCtr="0"/>
          <a:lstStyle>
            <a:lvl1pPr marL="0" indent="0" algn="ctr" rtl="0" eaLnBrk="1" fontAlgn="base" hangingPunct="1">
              <a:spcBef>
                <a:spcPts val="450"/>
              </a:spcBef>
              <a:spcAft>
                <a:spcPts val="450"/>
              </a:spcAft>
              <a:buClr>
                <a:schemeClr val="bg1">
                  <a:lumMod val="65000"/>
                </a:schemeClr>
              </a:buClr>
              <a:buSzPct val="100000"/>
              <a:buFont typeface="Webdings" pitchFamily="18" charset="2"/>
              <a:buNone/>
              <a:defRPr lang="en-US" sz="6000" baseline="0" dirty="0" smtClean="0">
                <a:solidFill>
                  <a:schemeClr val="tx1">
                    <a:alpha val="89000"/>
                  </a:schemeClr>
                </a:solidFill>
                <a:latin typeface="Arial"/>
                <a:ea typeface="+mn-ea"/>
                <a:cs typeface="Arial"/>
              </a:defRPr>
            </a:lvl1pPr>
          </a:lstStyle>
          <a:p>
            <a:pPr lvl="0"/>
            <a:r>
              <a:rPr lang="en-US" dirty="0"/>
              <a:t>Appendix #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2625081"/>
            <a:ext cx="9144000" cy="1448256"/>
          </a:xfrm>
          <a:solidFill>
            <a:schemeClr val="bg1">
              <a:alpha val="0"/>
            </a:schemeClr>
          </a:solidFill>
          <a:ln>
            <a:solidFill>
              <a:schemeClr val="bg1">
                <a:alpha val="0"/>
              </a:schemeClr>
            </a:solidFill>
          </a:ln>
        </p:spPr>
        <p:txBody>
          <a:bodyPr anchor="ctr" anchorCtr="0"/>
          <a:lstStyle>
            <a:lvl1pPr marL="0" indent="0" algn="ctr" rtl="0" eaLnBrk="1" fontAlgn="base" hangingPunct="1">
              <a:spcBef>
                <a:spcPct val="0"/>
              </a:spcBef>
              <a:spcAft>
                <a:spcPct val="0"/>
              </a:spcAft>
              <a:buNone/>
              <a:defRPr lang="en-US" altLang="en-US" sz="3600" b="0" dirty="0" smtClean="0">
                <a:solidFill>
                  <a:schemeClr val="bg1"/>
                </a:solidFill>
                <a:latin typeface="Arial"/>
                <a:ea typeface="+mj-ea"/>
                <a:cs typeface="Arial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lang="en-US" altLang="en-US" sz="3600" b="0" dirty="0" smtClean="0">
                <a:solidFill>
                  <a:schemeClr val="bg1"/>
                </a:solidFill>
                <a:latin typeface="Arial"/>
                <a:ea typeface="+mj-ea"/>
                <a:cs typeface="Arial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lang="en-US" altLang="en-US" sz="3600" b="0" dirty="0" smtClean="0">
                <a:solidFill>
                  <a:schemeClr val="bg1"/>
                </a:solidFill>
                <a:latin typeface="Arial"/>
                <a:ea typeface="+mj-ea"/>
                <a:cs typeface="Arial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lang="en-US" altLang="en-US" sz="3600" b="0" dirty="0" smtClean="0">
                <a:solidFill>
                  <a:schemeClr val="bg1"/>
                </a:solidFill>
                <a:latin typeface="Arial"/>
                <a:ea typeface="+mj-ea"/>
                <a:cs typeface="Arial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lang="en-US" altLang="en-US" sz="3600" b="0" dirty="0" smtClean="0">
                <a:solidFill>
                  <a:schemeClr val="bg1"/>
                </a:solidFill>
                <a:latin typeface="Arial"/>
                <a:ea typeface="+mj-ea"/>
                <a:cs typeface="Arial"/>
              </a:defRPr>
            </a:lvl5pPr>
          </a:lstStyle>
          <a:p>
            <a:pPr lvl="0"/>
            <a:r>
              <a:rPr lang="en-US" dirty="0"/>
              <a:t>Appendix name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8015592" y="4800600"/>
            <a:ext cx="654080" cy="271393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A28972-6D48-4F49-8D9E-11DAC31E3DF7}" type="slidenum">
              <a:rPr lang="en-US" sz="9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9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1509160" y="4904100"/>
            <a:ext cx="189017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© Scaled Agile, Inc.</a:t>
            </a:r>
          </a:p>
        </p:txBody>
      </p:sp>
      <p:pic>
        <p:nvPicPr>
          <p:cNvPr id="11" name="Picture 10" descr="PPT-sized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460" y="4934417"/>
            <a:ext cx="1117600" cy="127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857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4.5-PPTBackgrounds_Test-Yellow-FullFrame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683875"/>
            <a:ext cx="9144000" cy="1775750"/>
          </a:xfrm>
          <a:solidFill>
            <a:schemeClr val="bg1"/>
          </a:solidFill>
          <a:ln w="9525">
            <a:solidFill>
              <a:schemeClr val="bg1">
                <a:alpha val="0"/>
              </a:schemeClr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lang="en-US" altLang="en-US" sz="3000" b="0" cap="none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8015592" y="4800600"/>
            <a:ext cx="654080" cy="271393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A28972-6D48-4F49-8D9E-11DAC31E3DF7}" type="slidenum">
              <a:rPr lang="en-US" sz="900" smtClean="0">
                <a:solidFill>
                  <a:schemeClr val="bg1"/>
                </a:solidFill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1509160" y="4904100"/>
            <a:ext cx="189017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chemeClr val="bg1"/>
                </a:solidFill>
                <a:latin typeface="+mn-lt"/>
                <a:cs typeface="+mn-cs"/>
              </a:rPr>
              <a:t>© Scaled Agile, Inc.</a:t>
            </a:r>
          </a:p>
        </p:txBody>
      </p:sp>
      <p:pic>
        <p:nvPicPr>
          <p:cNvPr id="7" name="Picture 6" descr="PPT-sized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460" y="4934417"/>
            <a:ext cx="1117600" cy="12712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1450"/>
            <a:ext cx="8227060" cy="337566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>
              <a:defRPr lang="en-US" altLang="en-US" sz="2400" b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36" y="967054"/>
            <a:ext cx="8343900" cy="3838575"/>
          </a:xfrm>
        </p:spPr>
        <p:txBody>
          <a:bodyPr wrap="square">
            <a:noAutofit/>
          </a:bodyPr>
          <a:lstStyle>
            <a:lvl1pPr>
              <a:spcBef>
                <a:spcPts val="800"/>
              </a:spcBef>
              <a:spcAft>
                <a:spcPts val="800"/>
              </a:spcAft>
              <a:defRPr sz="2000">
                <a:solidFill>
                  <a:schemeClr val="tx1"/>
                </a:solidFill>
              </a:defRPr>
            </a:lvl1pPr>
            <a:lvl2pPr>
              <a:spcBef>
                <a:spcPts val="600"/>
              </a:spcBef>
              <a:spcAft>
                <a:spcPts val="600"/>
              </a:spcAft>
              <a:buSzPct val="117000"/>
              <a:buFont typeface="Arial Black" pitchFamily="34" charset="0"/>
              <a:buChar char="–"/>
              <a:defRPr sz="1800">
                <a:solidFill>
                  <a:schemeClr val="tx1"/>
                </a:solidFill>
              </a:defRPr>
            </a:lvl2pPr>
            <a:lvl3pPr marL="771525" indent="-171450">
              <a:spcBef>
                <a:spcPts val="600"/>
              </a:spcBef>
              <a:spcAft>
                <a:spcPts val="600"/>
              </a:spcAft>
              <a:buSzPct val="117000"/>
              <a:buFont typeface="Lucida Grande"/>
              <a:buChar char="-"/>
              <a:defRPr sz="1800">
                <a:solidFill>
                  <a:schemeClr val="tx1"/>
                </a:solidFill>
              </a:defRPr>
            </a:lvl3pPr>
            <a:lvl4pPr>
              <a:buSzPct val="110000"/>
              <a:buFont typeface="Arial Black" pitchFamily="34" charset="0"/>
              <a:buChar char="–"/>
              <a:defRPr/>
            </a:lvl4pPr>
            <a:lvl5pPr>
              <a:buSzPct val="110000"/>
              <a:buFont typeface="Arial Black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1450"/>
            <a:ext cx="8242300" cy="301752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en-US" altLang="en-US" sz="2400" b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4136" y="959171"/>
            <a:ext cx="3886200" cy="3714750"/>
          </a:xfrm>
        </p:spPr>
        <p:txBody>
          <a:bodyPr>
            <a:noAutofit/>
          </a:bodyPr>
          <a:lstStyle>
            <a:lvl1pPr marL="219075" indent="-219075">
              <a:spcBef>
                <a:spcPts val="600"/>
              </a:spcBef>
              <a:spcAft>
                <a:spcPts val="600"/>
              </a:spcAft>
              <a:defRPr sz="1800">
                <a:solidFill>
                  <a:schemeClr val="tx1"/>
                </a:solidFill>
              </a:defRPr>
            </a:lvl1pPr>
            <a:lvl2pPr marL="476250" indent="-171450">
              <a:spcBef>
                <a:spcPts val="600"/>
              </a:spcBef>
              <a:spcAft>
                <a:spcPts val="600"/>
              </a:spcAft>
              <a:defRPr sz="1600">
                <a:solidFill>
                  <a:schemeClr val="tx1"/>
                </a:solidFill>
              </a:defRPr>
            </a:lvl2pPr>
            <a:lvl3pPr marL="685800" indent="-123825">
              <a:spcBef>
                <a:spcPts val="600"/>
              </a:spcBef>
              <a:spcAft>
                <a:spcPts val="600"/>
              </a:spcAft>
              <a:defRPr sz="1600">
                <a:solidFill>
                  <a:schemeClr val="tx1"/>
                </a:solidFill>
              </a:defRPr>
            </a:lvl3pPr>
            <a:lvl4pPr marL="1027510" indent="-170260">
              <a:defRPr sz="1350">
                <a:solidFill>
                  <a:srgbClr val="3C3C3C"/>
                </a:solidFill>
              </a:defRPr>
            </a:lvl4pPr>
            <a:lvl5pPr marL="1246585" indent="-170260">
              <a:defRPr sz="1350">
                <a:solidFill>
                  <a:srgbClr val="3C3C3C"/>
                </a:solidFill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7536" y="959171"/>
            <a:ext cx="3886200" cy="3714750"/>
          </a:xfrm>
        </p:spPr>
        <p:txBody>
          <a:bodyPr>
            <a:noAutofit/>
          </a:bodyPr>
          <a:lstStyle>
            <a:lvl1pPr marL="219075" indent="-219075">
              <a:spcBef>
                <a:spcPts val="600"/>
              </a:spcBef>
              <a:spcAft>
                <a:spcPts val="600"/>
              </a:spcAft>
              <a:defRPr sz="1800">
                <a:solidFill>
                  <a:schemeClr val="tx1"/>
                </a:solidFill>
              </a:defRPr>
            </a:lvl1pPr>
            <a:lvl2pPr marL="561975" indent="-219075">
              <a:spcBef>
                <a:spcPts val="600"/>
              </a:spcBef>
              <a:spcAft>
                <a:spcPts val="600"/>
              </a:spcAft>
              <a:defRPr sz="1600">
                <a:solidFill>
                  <a:schemeClr val="tx1"/>
                </a:solidFill>
              </a:defRPr>
            </a:lvl2pPr>
            <a:lvl3pPr marL="771525" indent="-171450">
              <a:spcBef>
                <a:spcPts val="600"/>
              </a:spcBef>
              <a:spcAft>
                <a:spcPts val="600"/>
              </a:spcAft>
              <a:defRPr sz="1600">
                <a:solidFill>
                  <a:schemeClr val="tx1"/>
                </a:solidFill>
              </a:defRPr>
            </a:lvl3pPr>
            <a:lvl4pPr marL="1027510" indent="-170260">
              <a:defRPr sz="1200">
                <a:solidFill>
                  <a:srgbClr val="3C3C3C"/>
                </a:solidFill>
              </a:defRPr>
            </a:lvl4pPr>
            <a:lvl5pPr marL="1246585" indent="-170260">
              <a:defRPr sz="1200">
                <a:solidFill>
                  <a:srgbClr val="3C3C3C"/>
                </a:solidFill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171450"/>
            <a:ext cx="8328661" cy="301752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>
              <a:defRPr lang="en-US" altLang="en-US" sz="2400" b="0" dirty="0">
                <a:solidFill>
                  <a:srgbClr val="565656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Kic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56565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846051"/>
            <a:ext cx="8255000" cy="619125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000" baseline="0">
                <a:solidFill>
                  <a:schemeClr val="tx1"/>
                </a:solidFill>
              </a:defRPr>
            </a:lvl1pPr>
            <a:lvl2pPr marL="352425" indent="0">
              <a:spcBef>
                <a:spcPts val="0"/>
              </a:spcBef>
              <a:spcAft>
                <a:spcPts val="0"/>
              </a:spcAft>
              <a:buNone/>
              <a:defRPr sz="1650"/>
            </a:lvl2pPr>
            <a:lvl3pPr marL="600075" indent="0">
              <a:spcBef>
                <a:spcPts val="0"/>
              </a:spcBef>
              <a:spcAft>
                <a:spcPts val="0"/>
              </a:spcAft>
              <a:buNone/>
              <a:defRPr sz="1650"/>
            </a:lvl3pPr>
            <a:lvl4pPr marL="857250" indent="0">
              <a:spcBef>
                <a:spcPts val="0"/>
              </a:spcBef>
              <a:spcAft>
                <a:spcPts val="0"/>
              </a:spcAft>
              <a:buNone/>
              <a:defRPr sz="1650"/>
            </a:lvl4pPr>
            <a:lvl5pPr marL="1076325" indent="0">
              <a:spcBef>
                <a:spcPts val="0"/>
              </a:spcBef>
              <a:spcAft>
                <a:spcPts val="0"/>
              </a:spcAft>
              <a:buNone/>
              <a:defRPr sz="1650"/>
            </a:lvl5pPr>
          </a:lstStyle>
          <a:p>
            <a:pPr lvl="0"/>
            <a:r>
              <a:rPr lang="en-US" dirty="0"/>
              <a:t>Click to edit kicker box copy. Two lines max.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1683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Kicker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56565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846052"/>
            <a:ext cx="8255000" cy="491024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000" baseline="0">
                <a:solidFill>
                  <a:schemeClr val="tx1"/>
                </a:solidFill>
              </a:defRPr>
            </a:lvl1pPr>
            <a:lvl2pPr marL="352425" indent="0">
              <a:spcBef>
                <a:spcPts val="0"/>
              </a:spcBef>
              <a:spcAft>
                <a:spcPts val="0"/>
              </a:spcAft>
              <a:buNone/>
              <a:defRPr sz="1650"/>
            </a:lvl2pPr>
            <a:lvl3pPr marL="600075" indent="0">
              <a:spcBef>
                <a:spcPts val="0"/>
              </a:spcBef>
              <a:spcAft>
                <a:spcPts val="0"/>
              </a:spcAft>
              <a:buNone/>
              <a:defRPr sz="1650"/>
            </a:lvl3pPr>
            <a:lvl4pPr marL="857250" indent="0">
              <a:spcBef>
                <a:spcPts val="0"/>
              </a:spcBef>
              <a:spcAft>
                <a:spcPts val="0"/>
              </a:spcAft>
              <a:buNone/>
              <a:defRPr sz="1650"/>
            </a:lvl4pPr>
            <a:lvl5pPr marL="1076325" indent="0">
              <a:spcBef>
                <a:spcPts val="0"/>
              </a:spcBef>
              <a:spcAft>
                <a:spcPts val="0"/>
              </a:spcAft>
              <a:buNone/>
              <a:defRPr sz="1650"/>
            </a:lvl5pPr>
          </a:lstStyle>
          <a:p>
            <a:pPr lvl="0"/>
            <a:r>
              <a:rPr lang="en-US" dirty="0"/>
              <a:t>Click to edit kicker box copy. Two lines max.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04281" y="1530370"/>
            <a:ext cx="8279649" cy="3179820"/>
          </a:xfr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defRPr sz="1800">
                <a:solidFill>
                  <a:schemeClr val="tx1"/>
                </a:solidFill>
              </a:defRPr>
            </a:lvl1pPr>
            <a:lvl2pPr>
              <a:spcBef>
                <a:spcPts val="600"/>
              </a:spcBef>
              <a:spcAft>
                <a:spcPts val="600"/>
              </a:spcAft>
              <a:defRPr sz="1600">
                <a:solidFill>
                  <a:schemeClr val="tx1"/>
                </a:solidFill>
              </a:defRPr>
            </a:lvl2pPr>
            <a:lvl3pPr>
              <a:spcBef>
                <a:spcPts val="600"/>
              </a:spcBef>
              <a:spcAft>
                <a:spcPts val="600"/>
              </a:spcAft>
              <a:defRPr sz="1600">
                <a:solidFill>
                  <a:schemeClr val="tx1"/>
                </a:solidFill>
              </a:defRPr>
            </a:lvl3pPr>
            <a:lvl4pPr>
              <a:defRPr sz="1350"/>
            </a:lvl4pPr>
            <a:lvl5pPr>
              <a:defRPr sz="13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650266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auto">
          <a:xfrm>
            <a:off x="0" y="0"/>
            <a:ext cx="9144000" cy="4714875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bg1"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68580" rIns="68580" bIns="6858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 eaLnBrk="0" hangingPunct="0">
              <a:spcBef>
                <a:spcPct val="20000"/>
              </a:spcBef>
            </a:pPr>
            <a:endParaRPr lang="en-US" sz="1650" i="1" dirty="0"/>
          </a:p>
        </p:txBody>
      </p:sp>
    </p:spTree>
    <p:extLst>
      <p:ext uri="{BB962C8B-B14F-4D97-AF65-F5344CB8AC3E}">
        <p14:creationId xmlns:p14="http://schemas.microsoft.com/office/powerpoint/2010/main" val="4197820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4.5-PPTBackgrounds_Hedaer-GraySkinny-reversed_Hedaer-GraySkinny.pn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1196"/>
          </a:xfrm>
          <a:prstGeom prst="rect">
            <a:avLst/>
          </a:prstGeom>
        </p:spPr>
      </p:pic>
      <p:sp>
        <p:nvSpPr>
          <p:cNvPr id="307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1" y="171450"/>
            <a:ext cx="8227061" cy="301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pPr lvl="0" algn="l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dirty="0"/>
              <a:t>Click to edit Master title style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4136" y="936080"/>
            <a:ext cx="8267700" cy="37364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8015592" y="4800600"/>
            <a:ext cx="654080" cy="271393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A28972-6D48-4F49-8D9E-11DAC31E3DF7}" type="slidenum">
              <a:rPr lang="en-US" sz="9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9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1509160" y="4904100"/>
            <a:ext cx="189017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© Scaled Agile, Inc.</a:t>
            </a:r>
          </a:p>
        </p:txBody>
      </p:sp>
      <p:pic>
        <p:nvPicPr>
          <p:cNvPr id="7" name="Picture 6" descr="PPT-sized.png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460" y="4934417"/>
            <a:ext cx="1117600" cy="12712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64" r:id="rId2"/>
    <p:sldLayoutId id="2147483723" r:id="rId3"/>
    <p:sldLayoutId id="2147483725" r:id="rId4"/>
    <p:sldLayoutId id="2147483726" r:id="rId5"/>
    <p:sldLayoutId id="2147483727" r:id="rId6"/>
    <p:sldLayoutId id="2147483761" r:id="rId7"/>
    <p:sldLayoutId id="2147483760" r:id="rId8"/>
    <p:sldLayoutId id="2147483763" r:id="rId9"/>
    <p:sldLayoutId id="2147483766" r:id="rId10"/>
    <p:sldLayoutId id="2147483756" r:id="rId11"/>
    <p:sldLayoutId id="2147483757" r:id="rId12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lang="en-US" altLang="en-US" sz="2400" b="0" dirty="0" smtClean="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cs typeface="Arial" charset="0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cs typeface="Arial" charset="0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cs typeface="Arial" charset="0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cs typeface="Arial" charset="0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219075" indent="-219075" algn="l" rtl="0" eaLnBrk="1" fontAlgn="base" hangingPunct="1">
        <a:lnSpc>
          <a:spcPct val="110000"/>
        </a:lnSpc>
        <a:spcBef>
          <a:spcPts val="1200"/>
        </a:spcBef>
        <a:spcAft>
          <a:spcPts val="500"/>
        </a:spcAft>
        <a:buClr>
          <a:schemeClr val="bg1">
            <a:lumMod val="65000"/>
          </a:schemeClr>
        </a:buClr>
        <a:buSzPct val="100000"/>
        <a:buFont typeface="Webdings" pitchFamily="18" charset="2"/>
        <a:buChar char="4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561975" indent="-209550" algn="l" rtl="0" eaLnBrk="1" fontAlgn="base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1">
            <a:lumMod val="50000"/>
            <a:lumOff val="50000"/>
          </a:schemeClr>
        </a:buClr>
        <a:buSzPct val="117000"/>
        <a:buFont typeface="Lucida Grande"/>
        <a:buChar char="-"/>
        <a:defRPr sz="1800">
          <a:solidFill>
            <a:schemeClr val="tx1"/>
          </a:solidFill>
          <a:latin typeface="+mn-lt"/>
          <a:cs typeface="+mn-cs"/>
        </a:defRPr>
      </a:lvl2pPr>
      <a:lvl3pPr marL="771525" indent="-171450" algn="l" rtl="0" eaLnBrk="1" fontAlgn="base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1">
            <a:lumMod val="50000"/>
            <a:lumOff val="50000"/>
          </a:schemeClr>
        </a:buClr>
        <a:buSzPct val="110000"/>
        <a:buFont typeface="Lucida Grande"/>
        <a:buChar char="-"/>
        <a:defRPr lang="en-US" altLang="en-US" sz="1800" dirty="0" smtClean="0">
          <a:solidFill>
            <a:schemeClr val="tx1"/>
          </a:solidFill>
          <a:latin typeface="+mn-lt"/>
          <a:cs typeface="+mn-cs"/>
        </a:defRPr>
      </a:lvl3pPr>
      <a:lvl4pPr marL="1071563" indent="-214313" algn="l" rtl="0" eaLnBrk="1" fontAlgn="base" hangingPunct="1">
        <a:lnSpc>
          <a:spcPct val="110000"/>
        </a:lnSpc>
        <a:spcBef>
          <a:spcPts val="225"/>
        </a:spcBef>
        <a:spcAft>
          <a:spcPts val="225"/>
        </a:spcAft>
        <a:buClr>
          <a:schemeClr val="tx1">
            <a:lumMod val="75000"/>
            <a:lumOff val="25000"/>
          </a:schemeClr>
        </a:buClr>
        <a:buSzPct val="110000"/>
        <a:buFont typeface="Lucida Grande"/>
        <a:buChar char="-"/>
        <a:defRPr sz="1800" baseline="0">
          <a:solidFill>
            <a:schemeClr val="tx1"/>
          </a:solidFill>
          <a:latin typeface="+mn-lt"/>
          <a:cs typeface="+mn-cs"/>
        </a:defRPr>
      </a:lvl4pPr>
      <a:lvl5pPr marL="1246585" indent="-170260" algn="l" rtl="0" eaLnBrk="1" fontAlgn="base" hangingPunct="1">
        <a:lnSpc>
          <a:spcPct val="110000"/>
        </a:lnSpc>
        <a:spcBef>
          <a:spcPts val="225"/>
        </a:spcBef>
        <a:spcAft>
          <a:spcPts val="225"/>
        </a:spcAft>
        <a:buClr>
          <a:schemeClr val="tx1">
            <a:lumMod val="75000"/>
            <a:lumOff val="25000"/>
          </a:schemeClr>
        </a:buClr>
        <a:buSzPct val="110000"/>
        <a:buFont typeface="Arial Black" pitchFamily="34" charset="0"/>
        <a:buChar char="–"/>
        <a:defRPr sz="1800">
          <a:solidFill>
            <a:schemeClr val="tx1"/>
          </a:solidFill>
          <a:latin typeface="+mn-lt"/>
          <a:cs typeface="+mn-cs"/>
        </a:defRPr>
      </a:lvl5pPr>
      <a:lvl6pPr marL="1541860" indent="-236935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1500">
          <a:solidFill>
            <a:schemeClr val="tx1"/>
          </a:solidFill>
          <a:latin typeface="+mn-lt"/>
          <a:cs typeface="+mn-cs"/>
        </a:defRPr>
      </a:lvl6pPr>
      <a:lvl7pPr marL="1884760" indent="-236935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1500">
          <a:solidFill>
            <a:schemeClr val="tx1"/>
          </a:solidFill>
          <a:latin typeface="+mn-lt"/>
          <a:cs typeface="+mn-cs"/>
        </a:defRPr>
      </a:lvl7pPr>
      <a:lvl8pPr marL="2227660" indent="-236935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1500">
          <a:solidFill>
            <a:schemeClr val="tx1"/>
          </a:solidFill>
          <a:latin typeface="+mn-lt"/>
          <a:cs typeface="+mn-cs"/>
        </a:defRPr>
      </a:lvl8pPr>
      <a:lvl9pPr marL="2570560" indent="-236935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15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41268" y="368135"/>
            <a:ext cx="78614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Essential SAFe</a:t>
            </a:r>
            <a:r>
              <a:rPr lang="en-US" sz="2400" baseline="30000" dirty="0"/>
              <a:t>®</a:t>
            </a:r>
          </a:p>
        </p:txBody>
      </p:sp>
      <p:pic>
        <p:nvPicPr>
          <p:cNvPr id="2" name="Picture 1" descr="Graphical user interface&#10;&#10;Description automatically generated">
            <a:extLst>
              <a:ext uri="{FF2B5EF4-FFF2-40B4-BE49-F238E27FC236}">
                <a16:creationId xmlns:a16="http://schemas.microsoft.com/office/drawing/2014/main" id="{654A66FD-81B1-9AA2-76F6-63DB2EAE33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059" y="891355"/>
            <a:ext cx="8157882" cy="3735911"/>
          </a:xfrm>
          <a:prstGeom prst="rect">
            <a:avLst/>
          </a:prstGeom>
        </p:spPr>
      </p:pic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C6B66778-8701-A7ED-BFCB-D07DA934B01E}"/>
              </a:ext>
            </a:extLst>
          </p:cNvPr>
          <p:cNvSpPr/>
          <p:nvPr/>
        </p:nvSpPr>
        <p:spPr bwMode="auto">
          <a:xfrm>
            <a:off x="7242048" y="4398264"/>
            <a:ext cx="1536192" cy="301752"/>
          </a:xfrm>
          <a:prstGeom prst="roundRect">
            <a:avLst/>
          </a:prstGeom>
          <a:solidFill>
            <a:schemeClr val="bg1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91440" rIns="91440" bIns="9144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 eaLnBrk="0" hangingPunct="0">
              <a:spcBef>
                <a:spcPct val="20000"/>
              </a:spcBef>
            </a:pPr>
            <a:endParaRPr lang="en-US" sz="2200" i="1" dirty="0"/>
          </a:p>
        </p:txBody>
      </p:sp>
    </p:spTree>
    <p:extLst>
      <p:ext uri="{BB962C8B-B14F-4D97-AF65-F5344CB8AC3E}">
        <p14:creationId xmlns:p14="http://schemas.microsoft.com/office/powerpoint/2010/main" val="958438563"/>
      </p:ext>
    </p:extLst>
  </p:cSld>
  <p:clrMapOvr>
    <a:masterClrMapping/>
  </p:clrMapOvr>
</p:sld>
</file>

<file path=ppt/theme/theme1.xml><?xml version="1.0" encoding="utf-8"?>
<a:theme xmlns:a="http://schemas.openxmlformats.org/drawingml/2006/main" name="Courseware Template-V8_with reference">
  <a:themeElements>
    <a:clrScheme name="SAFe 4 dot 5 color palette">
      <a:dk1>
        <a:srgbClr val="565656"/>
      </a:dk1>
      <a:lt1>
        <a:srgbClr val="FFFFFF"/>
      </a:lt1>
      <a:dk2>
        <a:srgbClr val="000000"/>
      </a:dk2>
      <a:lt2>
        <a:srgbClr val="E2E2E2"/>
      </a:lt2>
      <a:accent1>
        <a:srgbClr val="2F60AC"/>
      </a:accent1>
      <a:accent2>
        <a:srgbClr val="E05E0D"/>
      </a:accent2>
      <a:accent3>
        <a:srgbClr val="F4AD3E"/>
      </a:accent3>
      <a:accent4>
        <a:srgbClr val="465064"/>
      </a:accent4>
      <a:accent5>
        <a:srgbClr val="9EB31C"/>
      </a:accent5>
      <a:accent6>
        <a:srgbClr val="33353A"/>
      </a:accent6>
      <a:hlink>
        <a:srgbClr val="333333"/>
      </a:hlink>
      <a:folHlink>
        <a:srgbClr val="262626"/>
      </a:folHlink>
    </a:clrScheme>
    <a:fontScheme name="Network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85000"/>
          </a:schemeClr>
        </a:solidFill>
        <a:ln w="19050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vert="horz" wrap="square" lIns="91440" tIns="91440" rIns="91440" bIns="91440" numCol="1" rtlCol="0" anchor="t" anchorCtr="0" compatLnSpc="1">
        <a:prstTxWarp prst="textNoShape">
          <a:avLst/>
        </a:prstTxWarp>
        <a:noAutofit/>
      </a:bodyPr>
      <a:lstStyle>
        <a:defPPr algn="l" eaLnBrk="0" hangingPunct="0">
          <a:spcBef>
            <a:spcPct val="20000"/>
          </a:spcBef>
          <a:defRPr sz="2200" i="1" dirty="0" smtClean="0"/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  <a:txDef>
      <a:spPr>
        <a:noFill/>
      </a:spPr>
      <a:bodyPr wrap="square" rtlCol="0">
        <a:spAutoFit/>
      </a:bodyPr>
      <a:lstStyle>
        <a:defPPr algn="l">
          <a:defRPr dirty="0" smtClean="0"/>
        </a:defPPr>
      </a:lstStyle>
    </a:txDef>
  </a:objectDefaults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4" id="{EA0DA09B-9BC1-5348-99DC-4ADBBF480E51}" vid="{8A589A23-0014-E148-BE64-D75A0DD3585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__SAI Courseware Template Master - 16x9</Template>
  <TotalTime>8017</TotalTime>
  <Words>4</Words>
  <Application>Microsoft Macintosh PowerPoint</Application>
  <PresentationFormat>On-screen Show (16:9)</PresentationFormat>
  <Paragraphs>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Arial Black</vt:lpstr>
      <vt:lpstr>Calibri</vt:lpstr>
      <vt:lpstr>Lucida Grande</vt:lpstr>
      <vt:lpstr>Webdings</vt:lpstr>
      <vt:lpstr>Wingdings</vt:lpstr>
      <vt:lpstr>Courseware Template-V8_with reference</vt:lpstr>
      <vt:lpstr>PowerPoint Presentation</vt:lpstr>
    </vt:vector>
  </TitlesOfParts>
  <Manager/>
  <Company>Scaled Agile, Inc.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© Scaled Agile, Inc.</dc:creator>
  <cp:keywords/>
  <dc:description>© Scaled Agile, Inc.</dc:description>
  <cp:lastModifiedBy>Lisa Evans</cp:lastModifiedBy>
  <cp:revision>185</cp:revision>
  <cp:lastPrinted>2017-05-12T14:26:56Z</cp:lastPrinted>
  <dcterms:created xsi:type="dcterms:W3CDTF">2016-07-19T22:15:22Z</dcterms:created>
  <dcterms:modified xsi:type="dcterms:W3CDTF">2023-02-27T15:57:28Z</dcterms:modified>
  <cp:category/>
</cp:coreProperties>
</file>