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414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542B-4022-2D77-0902-59B29EFA9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5BE5F-7739-1A5E-63EC-FF31C22B8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D9B17-93D5-397E-0044-1A717A12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C67B-E233-4E45-91E5-965A4236B12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F02BB-56A9-24F4-48A3-36A00C7E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F9204-5A56-7A29-B72F-62F81988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8ADC-C1DA-45AA-9746-93D180AF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4B07-1691-680B-8FDD-7E04BE28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2192C-EF2C-A275-AC31-A007708F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91F37-6883-5904-4E2F-483277A7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C67B-E233-4E45-91E5-965A4236B12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2DB9-85A3-6C2C-DAA1-BA3BDC98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B2B61-64D1-685D-0A71-E9BFC4B4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8ADC-C1DA-45AA-9746-93D180AF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9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B8B22-125E-5050-F57E-EFAC00A2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D38A0-B7C3-9FA3-9C0B-69801BD7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CB67-8F5D-5EF7-61AF-BA46E2D0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C67B-E233-4E45-91E5-965A4236B12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FC02-B21C-9378-B969-49997201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57CA-4AA7-FA31-691B-343C3D0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8ADC-C1DA-45AA-9746-93D180AF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4386-A4E3-18BF-7DD5-EA404B86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0CA2-0C56-26A1-A6E4-6891A6E9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508D-4393-9011-9D3C-FB9E6F9C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C67B-E233-4E45-91E5-965A4236B12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0FEB-114D-92A0-7E65-E77B39B1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CCAB-43CE-7FF8-543F-DC4FFB91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8ADC-C1DA-45AA-9746-93D180AF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ADB7-E734-4B9E-C047-2682ED4D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A2827-EF2B-B362-C3BA-7B1A28E28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D2FF-6EF1-E0C7-067A-50FC9F58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C67B-E233-4E45-91E5-965A4236B12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EF48C-1786-8EE3-242E-D5E2D874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CBC1D-942F-68D3-9569-76E9E80B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8ADC-C1DA-45AA-9746-93D180AF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1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251F-733B-A909-9A64-F67830FE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BF36-5B3E-BB71-57DD-C713F018E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A1444-CA89-4310-A68D-3EF333001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E0778-E0BD-FDE3-B54B-2D74937C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C67B-E233-4E45-91E5-965A4236B12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7F994-BE2A-5A1C-EBB1-1BD60DB8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B670E-8C39-F5BD-C777-B667DC5E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8ADC-C1DA-45AA-9746-93D180AF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2DFC-98E7-FF6D-C686-5135EB0C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D6A9E-EE1C-BD67-2401-8FC689D8B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E239F-F139-43D1-CAA3-5D331BB7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75E21-8A71-B2A7-FC75-ADF799446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747A7-BAB3-0E43-F4D1-775573BD3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A9F69-1A60-84CE-1B40-65A72C0C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C67B-E233-4E45-91E5-965A4236B12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35993-FADE-82B6-7208-73D74C62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FB1E2-A213-48A9-0D34-30E794F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8ADC-C1DA-45AA-9746-93D180AF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0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5AD7-D412-2064-61BD-2C7632F2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8EE15-79DC-D188-72FF-DFFFC967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C67B-E233-4E45-91E5-965A4236B12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48B98-13CD-8BB0-1BA1-66171149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B714F-4899-F8E0-A988-2BB9A37F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8ADC-C1DA-45AA-9746-93D180AF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6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11053-6AF5-1623-E964-FFAA6416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C67B-E233-4E45-91E5-965A4236B12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C4B00-F660-C2BD-9392-9D0EFB5A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78B98-E943-6CA8-1985-7371BE6A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8ADC-C1DA-45AA-9746-93D180AF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1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E67C-529C-0E84-9DA5-66AEDEDD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CEEC1-0786-DF16-7193-9E7E96D89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E5BCB-67FC-0FF6-A1CB-FD0D9AD2D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D5A1F-38B7-0D96-569D-F0A6F3FC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C67B-E233-4E45-91E5-965A4236B12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ED210-E505-5168-5E30-6C580CCE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C598E-28FB-0C52-BED5-70060BAC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8ADC-C1DA-45AA-9746-93D180AF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5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2F83-DD70-858C-407D-1A2919AD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F0A4D-9867-E8D1-C76F-1A79830B6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6B5F1-1E1D-DB5E-E582-826976A3F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B7E6C-4FF7-334D-B03F-727B9667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C67B-E233-4E45-91E5-965A4236B12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00AA3-FBBE-A11B-D6DA-9831184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5F6C8-D36F-2BC7-60A7-853F7E12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8ADC-C1DA-45AA-9746-93D180AF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F9FCE-1DC5-85C4-ACC1-53E5D505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FEC7-34FD-0864-F483-D9916B660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857F-8A09-C9E0-9F19-482E3F901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BC67B-E233-4E45-91E5-965A4236B12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1AE7C-229E-A820-B7FF-9A9097B95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CDDB9-00D3-0230-3665-74E37725D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68ADC-C1DA-45AA-9746-93D180AF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443E-4CA4-176E-0217-1D361ED74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BE3C0-CD16-7F7C-A6CF-1557DFB20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D7C16-7F2D-A569-0ECE-2D2D5611E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32" y="597924"/>
            <a:ext cx="9861135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1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5511-075F-A9C1-2F4E-CEA524E6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5B5A-24C5-ED16-9378-ACD1DC19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Kimandu</dc:creator>
  <cp:lastModifiedBy>William Kimandu</cp:lastModifiedBy>
  <cp:revision>1</cp:revision>
  <dcterms:created xsi:type="dcterms:W3CDTF">2024-02-21T13:33:05Z</dcterms:created>
  <dcterms:modified xsi:type="dcterms:W3CDTF">2024-02-21T19:19:11Z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2024-02-21T14:53:05Z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990a38e5-bd50-4493-bda7-63bdbde2e438</vt:lpwstr>
  </property>
  <property fmtid="{D5CDD505-2E9C-101B-9397-08002B2CF9AE}" pid="8" name="MSIP_Label_f6a2fad9-126f-43f1-a0a4-9c907561022c_ContentBits">
    <vt:lpwstr>0</vt:lpwstr>
  </property>
</Properties>
</file>