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59" r:id="rId7"/>
    <p:sldId id="261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9E49DC-27E4-4894-BA68-CC6E66A02BB7}" v="25" dt="2018-12-07T09:23:40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ang kheang" userId="041fdf88ed0995a3" providerId="LiveId" clId="{789E49DC-27E4-4894-BA68-CC6E66A02BB7}"/>
    <pc:docChg chg="undo custSel addSld modSld sldOrd">
      <pc:chgData name="kimang kheang" userId="041fdf88ed0995a3" providerId="LiveId" clId="{789E49DC-27E4-4894-BA68-CC6E66A02BB7}" dt="2018-12-07T09:23:40.299" v="638"/>
      <pc:docMkLst>
        <pc:docMk/>
      </pc:docMkLst>
      <pc:sldChg chg="addSp delSp modSp">
        <pc:chgData name="kimang kheang" userId="041fdf88ed0995a3" providerId="LiveId" clId="{789E49DC-27E4-4894-BA68-CC6E66A02BB7}" dt="2018-12-07T08:30:12.936" v="353" actId="12788"/>
        <pc:sldMkLst>
          <pc:docMk/>
          <pc:sldMk cId="4237890776" sldId="257"/>
        </pc:sldMkLst>
        <pc:spChg chg="add del mod">
          <ac:chgData name="kimang kheang" userId="041fdf88ed0995a3" providerId="LiveId" clId="{789E49DC-27E4-4894-BA68-CC6E66A02BB7}" dt="2018-12-07T08:30:09.891" v="352" actId="478"/>
          <ac:spMkLst>
            <pc:docMk/>
            <pc:sldMk cId="4237890776" sldId="257"/>
            <ac:spMk id="5" creationId="{5DEF6849-7000-4CCC-AB1E-8B5DC8B7B57E}"/>
          </ac:spMkLst>
        </pc:spChg>
        <pc:picChg chg="mod">
          <ac:chgData name="kimang kheang" userId="041fdf88ed0995a3" providerId="LiveId" clId="{789E49DC-27E4-4894-BA68-CC6E66A02BB7}" dt="2018-12-07T08:30:12.936" v="353" actId="12788"/>
          <ac:picMkLst>
            <pc:docMk/>
            <pc:sldMk cId="4237890776" sldId="257"/>
            <ac:picMk id="4" creationId="{C12D5176-0573-4165-8FC4-0D4C22702982}"/>
          </ac:picMkLst>
        </pc:picChg>
      </pc:sldChg>
      <pc:sldChg chg="addSp delSp modSp">
        <pc:chgData name="kimang kheang" userId="041fdf88ed0995a3" providerId="LiveId" clId="{789E49DC-27E4-4894-BA68-CC6E66A02BB7}" dt="2018-12-07T08:29:35.345" v="331" actId="12788"/>
        <pc:sldMkLst>
          <pc:docMk/>
          <pc:sldMk cId="3259629533" sldId="259"/>
        </pc:sldMkLst>
        <pc:spChg chg="mod">
          <ac:chgData name="kimang kheang" userId="041fdf88ed0995a3" providerId="LiveId" clId="{789E49DC-27E4-4894-BA68-CC6E66A02BB7}" dt="2018-12-07T08:24:27.814" v="190" actId="20577"/>
          <ac:spMkLst>
            <pc:docMk/>
            <pc:sldMk cId="3259629533" sldId="259"/>
            <ac:spMk id="2" creationId="{B09ACD38-0482-48E8-9B80-5F3F8E0170B6}"/>
          </ac:spMkLst>
        </pc:spChg>
        <pc:spChg chg="del">
          <ac:chgData name="kimang kheang" userId="041fdf88ed0995a3" providerId="LiveId" clId="{789E49DC-27E4-4894-BA68-CC6E66A02BB7}" dt="2018-12-07T08:24:33.793" v="191"/>
          <ac:spMkLst>
            <pc:docMk/>
            <pc:sldMk cId="3259629533" sldId="259"/>
            <ac:spMk id="3" creationId="{E03BAD83-05DE-4A57-8E7D-52D9E5C6898E}"/>
          </ac:spMkLst>
        </pc:spChg>
        <pc:picChg chg="add mod">
          <ac:chgData name="kimang kheang" userId="041fdf88ed0995a3" providerId="LiveId" clId="{789E49DC-27E4-4894-BA68-CC6E66A02BB7}" dt="2018-12-07T08:29:35.345" v="331" actId="12788"/>
          <ac:picMkLst>
            <pc:docMk/>
            <pc:sldMk cId="3259629533" sldId="259"/>
            <ac:picMk id="4" creationId="{6A0BAE41-A2CE-44AC-8A40-618DD9CC4173}"/>
          </ac:picMkLst>
        </pc:picChg>
      </pc:sldChg>
      <pc:sldChg chg="ord">
        <pc:chgData name="kimang kheang" userId="041fdf88ed0995a3" providerId="LiveId" clId="{789E49DC-27E4-4894-BA68-CC6E66A02BB7}" dt="2018-12-07T09:23:40.299" v="638"/>
        <pc:sldMkLst>
          <pc:docMk/>
          <pc:sldMk cId="2377962244" sldId="260"/>
        </pc:sldMkLst>
      </pc:sldChg>
      <pc:sldChg chg="addSp delSp modSp add">
        <pc:chgData name="kimang kheang" userId="041fdf88ed0995a3" providerId="LiveId" clId="{789E49DC-27E4-4894-BA68-CC6E66A02BB7}" dt="2018-12-07T08:29:25.292" v="330" actId="20577"/>
        <pc:sldMkLst>
          <pc:docMk/>
          <pc:sldMk cId="1746900403" sldId="261"/>
        </pc:sldMkLst>
        <pc:spChg chg="mod">
          <ac:chgData name="kimang kheang" userId="041fdf88ed0995a3" providerId="LiveId" clId="{789E49DC-27E4-4894-BA68-CC6E66A02BB7}" dt="2018-12-07T08:25:08.782" v="222" actId="20577"/>
          <ac:spMkLst>
            <pc:docMk/>
            <pc:sldMk cId="1746900403" sldId="261"/>
            <ac:spMk id="2" creationId="{DECAB2E3-54CF-4C60-A000-B463928269F6}"/>
          </ac:spMkLst>
        </pc:spChg>
        <pc:spChg chg="del">
          <ac:chgData name="kimang kheang" userId="041fdf88ed0995a3" providerId="LiveId" clId="{789E49DC-27E4-4894-BA68-CC6E66A02BB7}" dt="2018-12-07T08:26:45.007" v="223"/>
          <ac:spMkLst>
            <pc:docMk/>
            <pc:sldMk cId="1746900403" sldId="261"/>
            <ac:spMk id="3" creationId="{024B51AD-E4BA-4E19-82A2-DA01FDD4F8F9}"/>
          </ac:spMkLst>
        </pc:spChg>
        <pc:spChg chg="add mod">
          <ac:chgData name="kimang kheang" userId="041fdf88ed0995a3" providerId="LiveId" clId="{789E49DC-27E4-4894-BA68-CC6E66A02BB7}" dt="2018-12-07T08:27:15.936" v="251" actId="1076"/>
          <ac:spMkLst>
            <pc:docMk/>
            <pc:sldMk cId="1746900403" sldId="261"/>
            <ac:spMk id="5" creationId="{0FA2CCAB-9F6D-4800-9EF0-FCB6FD110B6C}"/>
          </ac:spMkLst>
        </pc:spChg>
        <pc:spChg chg="add mod">
          <ac:chgData name="kimang kheang" userId="041fdf88ed0995a3" providerId="LiveId" clId="{789E49DC-27E4-4894-BA68-CC6E66A02BB7}" dt="2018-12-07T08:29:15.205" v="301" actId="20577"/>
          <ac:spMkLst>
            <pc:docMk/>
            <pc:sldMk cId="1746900403" sldId="261"/>
            <ac:spMk id="14" creationId="{1EFCE00D-EB30-4E21-B511-23E8D3BE71C0}"/>
          </ac:spMkLst>
        </pc:spChg>
        <pc:spChg chg="add mod">
          <ac:chgData name="kimang kheang" userId="041fdf88ed0995a3" providerId="LiveId" clId="{789E49DC-27E4-4894-BA68-CC6E66A02BB7}" dt="2018-12-07T08:29:25.292" v="330" actId="20577"/>
          <ac:spMkLst>
            <pc:docMk/>
            <pc:sldMk cId="1746900403" sldId="261"/>
            <ac:spMk id="15" creationId="{88D42958-C821-402C-A889-923C73C1A11F}"/>
          </ac:spMkLst>
        </pc:spChg>
        <pc:picChg chg="add mod">
          <ac:chgData name="kimang kheang" userId="041fdf88ed0995a3" providerId="LiveId" clId="{789E49DC-27E4-4894-BA68-CC6E66A02BB7}" dt="2018-12-07T08:26:52.735" v="228" actId="1076"/>
          <ac:picMkLst>
            <pc:docMk/>
            <pc:sldMk cId="1746900403" sldId="261"/>
            <ac:picMk id="4" creationId="{E96573EE-849B-44D7-A294-7C3967DEFBAF}"/>
          </ac:picMkLst>
        </pc:picChg>
        <pc:cxnChg chg="add mod">
          <ac:chgData name="kimang kheang" userId="041fdf88ed0995a3" providerId="LiveId" clId="{789E49DC-27E4-4894-BA68-CC6E66A02BB7}" dt="2018-12-07T08:28:37.552" v="259" actId="14100"/>
          <ac:cxnSpMkLst>
            <pc:docMk/>
            <pc:sldMk cId="1746900403" sldId="261"/>
            <ac:cxnSpMk id="7" creationId="{4B12A943-C831-492D-B174-CF734E06DFF6}"/>
          </ac:cxnSpMkLst>
        </pc:cxnChg>
        <pc:cxnChg chg="add mod">
          <ac:chgData name="kimang kheang" userId="041fdf88ed0995a3" providerId="LiveId" clId="{789E49DC-27E4-4894-BA68-CC6E66A02BB7}" dt="2018-12-07T08:28:34.512" v="258" actId="14100"/>
          <ac:cxnSpMkLst>
            <pc:docMk/>
            <pc:sldMk cId="1746900403" sldId="261"/>
            <ac:cxnSpMk id="9" creationId="{1D7A9D0C-7749-4D3A-A519-7127BCA81ED8}"/>
          </ac:cxnSpMkLst>
        </pc:cxnChg>
      </pc:sldChg>
      <pc:sldChg chg="addSp delSp modSp add">
        <pc:chgData name="kimang kheang" userId="041fdf88ed0995a3" providerId="LiveId" clId="{789E49DC-27E4-4894-BA68-CC6E66A02BB7}" dt="2018-12-07T08:30:39.837" v="390" actId="20577"/>
        <pc:sldMkLst>
          <pc:docMk/>
          <pc:sldMk cId="880248778" sldId="262"/>
        </pc:sldMkLst>
        <pc:spChg chg="mod">
          <ac:chgData name="kimang kheang" userId="041fdf88ed0995a3" providerId="LiveId" clId="{789E49DC-27E4-4894-BA68-CC6E66A02BB7}" dt="2018-12-07T08:29:42.613" v="347" actId="20577"/>
          <ac:spMkLst>
            <pc:docMk/>
            <pc:sldMk cId="880248778" sldId="262"/>
            <ac:spMk id="2" creationId="{D041415E-CEC7-4473-AA9A-8AB40F0098F1}"/>
          </ac:spMkLst>
        </pc:spChg>
        <pc:spChg chg="del">
          <ac:chgData name="kimang kheang" userId="041fdf88ed0995a3" providerId="LiveId" clId="{789E49DC-27E4-4894-BA68-CC6E66A02BB7}" dt="2018-12-07T08:29:56.329" v="351" actId="478"/>
          <ac:spMkLst>
            <pc:docMk/>
            <pc:sldMk cId="880248778" sldId="262"/>
            <ac:spMk id="3" creationId="{7550C4E2-B08E-4518-BBE5-8FF32D4269ED}"/>
          </ac:spMkLst>
        </pc:spChg>
        <pc:spChg chg="add del">
          <ac:chgData name="kimang kheang" userId="041fdf88ed0995a3" providerId="LiveId" clId="{789E49DC-27E4-4894-BA68-CC6E66A02BB7}" dt="2018-12-07T08:29:50.707" v="349"/>
          <ac:spMkLst>
            <pc:docMk/>
            <pc:sldMk cId="880248778" sldId="262"/>
            <ac:spMk id="5" creationId="{1A475D92-81DF-4570-A825-67835F7487FE}"/>
          </ac:spMkLst>
        </pc:spChg>
        <pc:spChg chg="add mod">
          <ac:chgData name="kimang kheang" userId="041fdf88ed0995a3" providerId="LiveId" clId="{789E49DC-27E4-4894-BA68-CC6E66A02BB7}" dt="2018-12-07T08:30:39.837" v="390" actId="20577"/>
          <ac:spMkLst>
            <pc:docMk/>
            <pc:sldMk cId="880248778" sldId="262"/>
            <ac:spMk id="7" creationId="{48AB706E-73E5-4DE5-B48A-D48E8CDECEDC}"/>
          </ac:spMkLst>
        </pc:spChg>
        <pc:picChg chg="add del">
          <ac:chgData name="kimang kheang" userId="041fdf88ed0995a3" providerId="LiveId" clId="{789E49DC-27E4-4894-BA68-CC6E66A02BB7}" dt="2018-12-07T08:29:50.707" v="349"/>
          <ac:picMkLst>
            <pc:docMk/>
            <pc:sldMk cId="880248778" sldId="262"/>
            <ac:picMk id="4" creationId="{12F97EAE-21A1-4BC2-AFEB-34E8BCE9EB80}"/>
          </ac:picMkLst>
        </pc:picChg>
        <pc:picChg chg="add">
          <ac:chgData name="kimang kheang" userId="041fdf88ed0995a3" providerId="LiveId" clId="{789E49DC-27E4-4894-BA68-CC6E66A02BB7}" dt="2018-12-07T08:29:51.950" v="350"/>
          <ac:picMkLst>
            <pc:docMk/>
            <pc:sldMk cId="880248778" sldId="262"/>
            <ac:picMk id="6" creationId="{0CC45E1A-C9F5-4EB1-A4FC-8C649205E456}"/>
          </ac:picMkLst>
        </pc:picChg>
      </pc:sldChg>
      <pc:sldChg chg="modSp add">
        <pc:chgData name="kimang kheang" userId="041fdf88ed0995a3" providerId="LiveId" clId="{789E49DC-27E4-4894-BA68-CC6E66A02BB7}" dt="2018-12-07T08:32:22.377" v="508" actId="20577"/>
        <pc:sldMkLst>
          <pc:docMk/>
          <pc:sldMk cId="1581472383" sldId="263"/>
        </pc:sldMkLst>
        <pc:spChg chg="mod">
          <ac:chgData name="kimang kheang" userId="041fdf88ed0995a3" providerId="LiveId" clId="{789E49DC-27E4-4894-BA68-CC6E66A02BB7}" dt="2018-12-07T08:31:17.449" v="440" actId="20577"/>
          <ac:spMkLst>
            <pc:docMk/>
            <pc:sldMk cId="1581472383" sldId="263"/>
            <ac:spMk id="2" creationId="{F687BEE6-5C58-44AB-AFD4-43EA8596EAF8}"/>
          </ac:spMkLst>
        </pc:spChg>
        <pc:spChg chg="mod">
          <ac:chgData name="kimang kheang" userId="041fdf88ed0995a3" providerId="LiveId" clId="{789E49DC-27E4-4894-BA68-CC6E66A02BB7}" dt="2018-12-07T08:32:22.377" v="508" actId="20577"/>
          <ac:spMkLst>
            <pc:docMk/>
            <pc:sldMk cId="1581472383" sldId="263"/>
            <ac:spMk id="3" creationId="{74D1C437-A3DB-4633-B231-4549A98E280C}"/>
          </ac:spMkLst>
        </pc:spChg>
      </pc:sldChg>
      <pc:sldChg chg="addSp delSp modSp add">
        <pc:chgData name="kimang kheang" userId="041fdf88ed0995a3" providerId="LiveId" clId="{789E49DC-27E4-4894-BA68-CC6E66A02BB7}" dt="2018-12-07T08:38:52.979" v="632" actId="12788"/>
        <pc:sldMkLst>
          <pc:docMk/>
          <pc:sldMk cId="3455297142" sldId="264"/>
        </pc:sldMkLst>
        <pc:spChg chg="mod">
          <ac:chgData name="kimang kheang" userId="041fdf88ed0995a3" providerId="LiveId" clId="{789E49DC-27E4-4894-BA68-CC6E66A02BB7}" dt="2018-12-07T08:35:07.694" v="527" actId="20577"/>
          <ac:spMkLst>
            <pc:docMk/>
            <pc:sldMk cId="3455297142" sldId="264"/>
            <ac:spMk id="2" creationId="{AC991EAA-EB6E-4F3C-BC78-C6F51AEE38AB}"/>
          </ac:spMkLst>
        </pc:spChg>
        <pc:spChg chg="del">
          <ac:chgData name="kimang kheang" userId="041fdf88ed0995a3" providerId="LiveId" clId="{789E49DC-27E4-4894-BA68-CC6E66A02BB7}" dt="2018-12-07T08:35:12.179" v="528"/>
          <ac:spMkLst>
            <pc:docMk/>
            <pc:sldMk cId="3455297142" sldId="264"/>
            <ac:spMk id="3" creationId="{1596C599-3A8C-46E7-A83D-E4FAA3117D85}"/>
          </ac:spMkLst>
        </pc:spChg>
        <pc:spChg chg="add mod">
          <ac:chgData name="kimang kheang" userId="041fdf88ed0995a3" providerId="LiveId" clId="{789E49DC-27E4-4894-BA68-CC6E66A02BB7}" dt="2018-12-07T08:38:52.979" v="632" actId="12788"/>
          <ac:spMkLst>
            <pc:docMk/>
            <pc:sldMk cId="3455297142" sldId="264"/>
            <ac:spMk id="8" creationId="{182C3551-7C0B-4FDD-856C-770823E6777E}"/>
          </ac:spMkLst>
        </pc:spChg>
        <pc:picChg chg="add mod modCrop">
          <ac:chgData name="kimang kheang" userId="041fdf88ed0995a3" providerId="LiveId" clId="{789E49DC-27E4-4894-BA68-CC6E66A02BB7}" dt="2018-12-07T08:38:45.024" v="629" actId="1076"/>
          <ac:picMkLst>
            <pc:docMk/>
            <pc:sldMk cId="3455297142" sldId="264"/>
            <ac:picMk id="5" creationId="{C5410974-2E2D-4B52-9936-DAF8FB5132FF}"/>
          </ac:picMkLst>
        </pc:picChg>
        <pc:picChg chg="add mod modCrop">
          <ac:chgData name="kimang kheang" userId="041fdf88ed0995a3" providerId="LiveId" clId="{789E49DC-27E4-4894-BA68-CC6E66A02BB7}" dt="2018-12-07T08:37:36.606" v="536" actId="1076"/>
          <ac:picMkLst>
            <pc:docMk/>
            <pc:sldMk cId="3455297142" sldId="264"/>
            <ac:picMk id="7" creationId="{0930DC42-C647-4A0D-A0A8-FE36D8D21624}"/>
          </ac:picMkLst>
        </pc:picChg>
      </pc:sldChg>
      <pc:sldChg chg="modSp add">
        <pc:chgData name="kimang kheang" userId="041fdf88ed0995a3" providerId="LiveId" clId="{789E49DC-27E4-4894-BA68-CC6E66A02BB7}" dt="2018-12-07T08:39:21.307" v="637" actId="20577"/>
        <pc:sldMkLst>
          <pc:docMk/>
          <pc:sldMk cId="3178164315" sldId="265"/>
        </pc:sldMkLst>
        <pc:spChg chg="mod">
          <ac:chgData name="kimang kheang" userId="041fdf88ed0995a3" providerId="LiveId" clId="{789E49DC-27E4-4894-BA68-CC6E66A02BB7}" dt="2018-12-07T08:39:21.307" v="637" actId="20577"/>
          <ac:spMkLst>
            <pc:docMk/>
            <pc:sldMk cId="3178164315" sldId="265"/>
            <ac:spMk id="2" creationId="{3713D8C0-87C4-46BC-A075-F8538650E49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3AC4-5F35-4904-BBDA-CA0E05822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Multi-Agent Model for Air Traffic Flow Management Simulation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518B5-3466-4822-BF8D-6E8B73BB0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University of Minho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C8B897-D85D-422F-B764-EB9B0788714E}"/>
              </a:ext>
            </a:extLst>
          </p:cNvPr>
          <p:cNvSpPr/>
          <p:nvPr/>
        </p:nvSpPr>
        <p:spPr>
          <a:xfrm>
            <a:off x="2371006" y="3937696"/>
            <a:ext cx="7449988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hangingPunct="0"/>
            <a:r>
              <a:rPr lang="en-US" sz="2400" dirty="0">
                <a:solidFill>
                  <a:schemeClr val="bg1"/>
                </a:solidFill>
              </a:rPr>
              <a:t>Kim Ang Kheang</a:t>
            </a:r>
            <a:r>
              <a:rPr lang="en-US" sz="2400" baseline="30000" dirty="0">
                <a:solidFill>
                  <a:schemeClr val="bg1"/>
                </a:solidFill>
              </a:rPr>
              <a:t>1,2</a:t>
            </a:r>
            <a:r>
              <a:rPr lang="en-US" sz="2400" dirty="0">
                <a:solidFill>
                  <a:schemeClr val="bg1"/>
                </a:solidFill>
              </a:rPr>
              <a:t>, César Analide</a:t>
            </a:r>
            <a:r>
              <a:rPr lang="en-US" sz="2400" baseline="30000" dirty="0">
                <a:solidFill>
                  <a:schemeClr val="bg1"/>
                </a:solidFill>
              </a:rPr>
              <a:t>2,*</a:t>
            </a:r>
            <a:r>
              <a:rPr lang="en-US" sz="2400" dirty="0">
                <a:solidFill>
                  <a:schemeClr val="bg1"/>
                </a:solidFill>
              </a:rPr>
              <a:t>, and Filipe Manuel</a:t>
            </a:r>
            <a:r>
              <a:rPr lang="en-US" sz="2400" baseline="30000" dirty="0">
                <a:solidFill>
                  <a:schemeClr val="bg1"/>
                </a:solidFill>
              </a:rPr>
              <a:t>2,*</a:t>
            </a:r>
          </a:p>
          <a:p>
            <a:pPr algn="ctr" hangingPunct="0"/>
            <a:endParaRPr lang="en-US" sz="2400" dirty="0">
              <a:solidFill>
                <a:schemeClr val="bg1"/>
              </a:solidFill>
            </a:endParaRPr>
          </a:p>
          <a:p>
            <a:pPr algn="ctr" hangingPunct="0"/>
            <a:r>
              <a:rPr lang="en-US" sz="2400" baseline="30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 Royal University of Phnom Penh, Phnom Penh, Cambodia</a:t>
            </a:r>
          </a:p>
          <a:p>
            <a:pPr algn="ctr" hangingPunct="0"/>
            <a:r>
              <a:rPr lang="en-US" sz="2400" dirty="0">
                <a:solidFill>
                  <a:schemeClr val="bg1"/>
                </a:solidFill>
              </a:rPr>
              <a:t>kimangkheang@gmail.com</a:t>
            </a:r>
          </a:p>
          <a:p>
            <a:pPr algn="ctr" hangingPunct="0"/>
            <a:r>
              <a:rPr lang="en-US" sz="2400" baseline="300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 University of Minho, Braga, Portugal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{B7646@ecsaude, </a:t>
            </a:r>
            <a:r>
              <a:rPr lang="en-US" sz="2400" dirty="0" err="1">
                <a:solidFill>
                  <a:schemeClr val="bg1"/>
                </a:solidFill>
              </a:rPr>
              <a:t>analide@di</a:t>
            </a:r>
            <a:r>
              <a:rPr lang="en-US" sz="2400" dirty="0">
                <a:solidFill>
                  <a:schemeClr val="bg1"/>
                </a:solidFill>
              </a:rPr>
              <a:t>}.uminho.pt</a:t>
            </a:r>
          </a:p>
        </p:txBody>
      </p:sp>
    </p:spTree>
    <p:extLst>
      <p:ext uri="{BB962C8B-B14F-4D97-AF65-F5344CB8AC3E}">
        <p14:creationId xmlns:p14="http://schemas.microsoft.com/office/powerpoint/2010/main" val="2293606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7BEE6-5C58-44AB-AFD4-43EA8596E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1C437-A3DB-4633-B231-4549A98E2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more complex scenario, increase number of agents</a:t>
            </a:r>
          </a:p>
        </p:txBody>
      </p:sp>
    </p:spTree>
    <p:extLst>
      <p:ext uri="{BB962C8B-B14F-4D97-AF65-F5344CB8AC3E}">
        <p14:creationId xmlns:p14="http://schemas.microsoft.com/office/powerpoint/2010/main" val="158147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CE023-1397-4484-A3D5-20BB173B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2D5176-0573-4165-8FC4-0D4C22702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2214" y="1939047"/>
            <a:ext cx="5987572" cy="461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9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CA453-5BF9-4058-A951-15767CFD8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hierarchy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1084AE-83B6-4D42-8095-D8BC2F677FE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239" y="2066924"/>
            <a:ext cx="6989523" cy="45901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512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1EAA-EB6E-4F3C-BC78-C6F51AEE3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plane agent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410974-2E2D-4B52-9936-DAF8FB513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1437"/>
          <a:stretch/>
        </p:blipFill>
        <p:spPr>
          <a:xfrm>
            <a:off x="3738156" y="3086100"/>
            <a:ext cx="4715689" cy="32575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30DC42-C647-4A0D-A0A8-FE36D8D216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528" b="7917"/>
          <a:stretch/>
        </p:blipFill>
        <p:spPr>
          <a:xfrm>
            <a:off x="1524000" y="2105024"/>
            <a:ext cx="9144000" cy="7239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2C3551-7C0B-4FDD-856C-770823E6777E}"/>
              </a:ext>
            </a:extLst>
          </p:cNvPr>
          <p:cNvSpPr/>
          <p:nvPr/>
        </p:nvSpPr>
        <p:spPr>
          <a:xfrm>
            <a:off x="3539724" y="5892107"/>
            <a:ext cx="511255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Estimate remaining distance in Realtime</a:t>
            </a:r>
          </a:p>
        </p:txBody>
      </p:sp>
    </p:spTree>
    <p:extLst>
      <p:ext uri="{BB962C8B-B14F-4D97-AF65-F5344CB8AC3E}">
        <p14:creationId xmlns:p14="http://schemas.microsoft.com/office/powerpoint/2010/main" val="345529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57866-9F88-4F26-A7A4-8818331A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D79E42-DC48-4041-840C-9C20EE2E7D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980534"/>
            <a:ext cx="3314533" cy="46628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flightSchedule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flightName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Paris-Berlin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flightName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originAirport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&lt;name&gt;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Paris Charles De Gaulle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&lt;/name&gt;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&lt;code&gt;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LFPG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&lt;/code&gt;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&lt;Latitude&gt;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49.00970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&lt;/Latitude&gt;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&lt;Longitude&gt;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2.56262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&lt;/Longitude&gt;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numberOfAirplane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numberOfAirplane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originAirport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desAirport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&lt;name&gt;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Berlin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Schoenefeld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&lt;/name&gt;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&lt;code&gt;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EDDB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&lt;/code&gt;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&lt;Latitude&gt;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52.36220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&lt;/Latitude&gt;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&lt;Longitude&gt;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13.50070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&lt;/Longitude&gt;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numberOfAirplane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numberOfAirplane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desAirport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&lt;speed&gt;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777.84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&lt;/speed&gt;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&lt;altitude&gt;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10.688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&lt;/altitude&gt;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flightType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Commercial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flightType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wayPoints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wayPoints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&lt;Latitudes&gt;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&lt;value&gt;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49.00970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&lt;/value&gt;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&lt;value&gt;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49.86190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&lt;/value&gt;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&lt;value&gt;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50.14390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&lt;/value&gt;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&lt;value&gt;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50.62530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&lt;/value&gt;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&lt;/Latitudes&gt;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&lt;Longitudes&gt;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&lt;value&gt;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2.56262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&lt;/value&gt;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&lt;value&gt;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4.85778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&lt;/value&gt;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&lt;value&gt;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5.37361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&lt;/value&gt;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&lt;value&gt;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6.27861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&lt;/value&gt;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&lt;/Longitudes&gt;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flightSchedule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F4EC3809-FBC4-48CB-B49F-ED053D74CB36}"/>
              </a:ext>
            </a:extLst>
          </p:cNvPr>
          <p:cNvSpPr/>
          <p:nvPr/>
        </p:nvSpPr>
        <p:spPr>
          <a:xfrm rot="19136533">
            <a:off x="4171951" y="3381375"/>
            <a:ext cx="2828925" cy="8572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704EFA-CB6E-4B46-8124-769760792D22}"/>
              </a:ext>
            </a:extLst>
          </p:cNvPr>
          <p:cNvSpPr/>
          <p:nvPr/>
        </p:nvSpPr>
        <p:spPr>
          <a:xfrm>
            <a:off x="7124700" y="2018634"/>
            <a:ext cx="35932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XML reader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60AAFD28-EFC9-4534-AF29-3EE254951DD5}"/>
              </a:ext>
            </a:extLst>
          </p:cNvPr>
          <p:cNvSpPr/>
          <p:nvPr/>
        </p:nvSpPr>
        <p:spPr>
          <a:xfrm rot="16200000">
            <a:off x="8459650" y="3370620"/>
            <a:ext cx="923329" cy="4190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6CA20C-FF7B-46CD-BB71-91D2268786FF}"/>
              </a:ext>
            </a:extLst>
          </p:cNvPr>
          <p:cNvSpPr/>
          <p:nvPr/>
        </p:nvSpPr>
        <p:spPr>
          <a:xfrm>
            <a:off x="7728521" y="4069143"/>
            <a:ext cx="23855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Objects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E5759C9F-BA88-4BB0-B0A5-C9EF82EEDA64}"/>
              </a:ext>
            </a:extLst>
          </p:cNvPr>
          <p:cNvSpPr/>
          <p:nvPr/>
        </p:nvSpPr>
        <p:spPr>
          <a:xfrm rot="16200000">
            <a:off x="8459650" y="5193584"/>
            <a:ext cx="923329" cy="4190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AF16F2-D418-471D-90CF-8183FA681FC7}"/>
              </a:ext>
            </a:extLst>
          </p:cNvPr>
          <p:cNvSpPr/>
          <p:nvPr/>
        </p:nvSpPr>
        <p:spPr>
          <a:xfrm>
            <a:off x="7863174" y="5892107"/>
            <a:ext cx="21162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Agents</a:t>
            </a:r>
          </a:p>
        </p:txBody>
      </p:sp>
    </p:spTree>
    <p:extLst>
      <p:ext uri="{BB962C8B-B14F-4D97-AF65-F5344CB8AC3E}">
        <p14:creationId xmlns:p14="http://schemas.microsoft.com/office/powerpoint/2010/main" val="2377962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ACD38-0482-48E8-9B80-5F3F8E01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/ taking off protocol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0BAE41-A2CE-44AC-8A40-618DD9CC417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434" y="1855433"/>
            <a:ext cx="7183133" cy="478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2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B2E3-54CF-4C60-A000-B4639282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switching protocol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6573EE-849B-44D7-A294-7C3967DEFB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6" y="2453329"/>
            <a:ext cx="3654710" cy="29473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A2CCAB-9F6D-4800-9EF0-FCB6FD110B6C}"/>
              </a:ext>
            </a:extLst>
          </p:cNvPr>
          <p:cNvSpPr/>
          <p:nvPr/>
        </p:nvSpPr>
        <p:spPr>
          <a:xfrm>
            <a:off x="4665687" y="2453329"/>
            <a:ext cx="6056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Area Proximity(true)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12A943-C831-492D-B174-CF734E06DFF6}"/>
              </a:ext>
            </a:extLst>
          </p:cNvPr>
          <p:cNvCxnSpPr>
            <a:cxnSpLocks/>
          </p:cNvCxnSpPr>
          <p:nvPr/>
        </p:nvCxnSpPr>
        <p:spPr>
          <a:xfrm flipH="1">
            <a:off x="5871589" y="3604334"/>
            <a:ext cx="1461366" cy="153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7A9D0C-7749-4D3A-A519-7127BCA81ED8}"/>
              </a:ext>
            </a:extLst>
          </p:cNvPr>
          <p:cNvCxnSpPr>
            <a:cxnSpLocks/>
          </p:cNvCxnSpPr>
          <p:nvPr/>
        </p:nvCxnSpPr>
        <p:spPr>
          <a:xfrm>
            <a:off x="7608163" y="3604334"/>
            <a:ext cx="1251752" cy="159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EFCE00D-EB30-4E21-B511-23E8D3BE71C0}"/>
              </a:ext>
            </a:extLst>
          </p:cNvPr>
          <p:cNvSpPr/>
          <p:nvPr/>
        </p:nvSpPr>
        <p:spPr>
          <a:xfrm>
            <a:off x="4622265" y="5139065"/>
            <a:ext cx="255602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Increase/Decrease 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Altitude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D42958-C821-402C-A889-923C73C1A11F}"/>
              </a:ext>
            </a:extLst>
          </p:cNvPr>
          <p:cNvSpPr/>
          <p:nvPr/>
        </p:nvSpPr>
        <p:spPr>
          <a:xfrm>
            <a:off x="7828161" y="5139065"/>
            <a:ext cx="225952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 to 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alternative route</a:t>
            </a:r>
          </a:p>
        </p:txBody>
      </p:sp>
    </p:spTree>
    <p:extLst>
      <p:ext uri="{BB962C8B-B14F-4D97-AF65-F5344CB8AC3E}">
        <p14:creationId xmlns:p14="http://schemas.microsoft.com/office/powerpoint/2010/main" val="174690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415E-CEC7-4473-AA9A-8AB40F009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interface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CC45E1A-C9F5-4EB1-A4FC-8C649205E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964" y="1939047"/>
            <a:ext cx="5987572" cy="46130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AB706E-73E5-4DE5-B48A-D48E8CDECEDC}"/>
              </a:ext>
            </a:extLst>
          </p:cNvPr>
          <p:cNvSpPr txBox="1"/>
          <p:nvPr/>
        </p:nvSpPr>
        <p:spPr>
          <a:xfrm>
            <a:off x="7991475" y="2819400"/>
            <a:ext cx="3448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-Observe </a:t>
            </a:r>
            <a:r>
              <a:rPr lang="en-US" dirty="0" err="1"/>
              <a:t>AirTraffic</a:t>
            </a:r>
            <a:r>
              <a:rPr lang="en-US" dirty="0"/>
              <a:t> Status</a:t>
            </a:r>
          </a:p>
          <a:p>
            <a:r>
              <a:rPr lang="en-US" dirty="0"/>
              <a:t>-Estimate Remaining Time</a:t>
            </a:r>
          </a:p>
          <a:p>
            <a:r>
              <a:rPr lang="en-US" dirty="0"/>
              <a:t>-Communication between agent</a:t>
            </a:r>
          </a:p>
          <a:p>
            <a:r>
              <a:rPr lang="en-US" dirty="0"/>
              <a:t>-GPS information</a:t>
            </a:r>
          </a:p>
          <a:p>
            <a:r>
              <a:rPr lang="en-US" dirty="0"/>
              <a:t>-Label each agent</a:t>
            </a:r>
          </a:p>
        </p:txBody>
      </p:sp>
    </p:spTree>
    <p:extLst>
      <p:ext uri="{BB962C8B-B14F-4D97-AF65-F5344CB8AC3E}">
        <p14:creationId xmlns:p14="http://schemas.microsoft.com/office/powerpoint/2010/main" val="880248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3D8C0-87C4-46BC-A075-F8538650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77373-FECE-4F83-A692-1D7A3F8FD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6431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614</TotalTime>
  <Words>123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Consolas</vt:lpstr>
      <vt:lpstr>Gill Sans MT</vt:lpstr>
      <vt:lpstr>Wingdings 2</vt:lpstr>
      <vt:lpstr>Dividend</vt:lpstr>
      <vt:lpstr>Distributed Multi-Agent Model for Air Traffic Flow Management Simulation </vt:lpstr>
      <vt:lpstr>Introduction</vt:lpstr>
      <vt:lpstr>Class hierarchy</vt:lpstr>
      <vt:lpstr>Air plane agent</vt:lpstr>
      <vt:lpstr>Data structure</vt:lpstr>
      <vt:lpstr>Landing / taking off protocol</vt:lpstr>
      <vt:lpstr>Route switching protocol</vt:lpstr>
      <vt:lpstr>Agent interface</vt:lpstr>
      <vt:lpstr>demo</vt:lpstr>
      <vt:lpstr>Conclusion &amp;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Multi-Agent Model for Air Traffic Flow Management Simulation</dc:title>
  <dc:creator>kimang kheang</dc:creator>
  <cp:lastModifiedBy>kimang kheang</cp:lastModifiedBy>
  <cp:revision>2</cp:revision>
  <dcterms:created xsi:type="dcterms:W3CDTF">2018-12-06T23:09:31Z</dcterms:created>
  <dcterms:modified xsi:type="dcterms:W3CDTF">2018-12-07T09:23:49Z</dcterms:modified>
</cp:coreProperties>
</file>