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K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69"/>
    <p:restoredTop sz="94687"/>
  </p:normalViewPr>
  <p:slideViewPr>
    <p:cSldViewPr snapToGrid="0">
      <p:cViewPr varScale="1">
        <p:scale>
          <a:sx n="141" d="100"/>
          <a:sy n="141" d="100"/>
        </p:scale>
        <p:origin x="9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2744F-A905-1456-391D-C67C94675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B257B8-E8AF-D8AC-8BCE-616DE6C7A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993FC-64F7-9F88-FD9A-AD661834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4C9A4-4649-8B41-86A1-EAEA9A3F7E59}" type="datetimeFigureOut">
              <a:rPr lang="en-KH" smtClean="0"/>
              <a:t>15/3/25</a:t>
            </a:fld>
            <a:endParaRPr lang="en-K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27615-C5B8-343E-DE2B-C310C044E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85609-0B82-F74A-18C9-11A6F5657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FADD9-8C1A-8343-9B4D-976838550FE2}" type="slidenum">
              <a:rPr lang="en-KH" smtClean="0"/>
              <a:t>‹#›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1195248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786D6-3FF7-BC96-040E-EE80F9F68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75998C-8CB9-B5D8-866E-E7728C3C2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848D1-DA6C-F645-BFBF-277DEF186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4C9A4-4649-8B41-86A1-EAEA9A3F7E59}" type="datetimeFigureOut">
              <a:rPr lang="en-KH" smtClean="0"/>
              <a:t>15/3/25</a:t>
            </a:fld>
            <a:endParaRPr lang="en-K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24236-18B9-CA13-5C94-EEBFCD551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E991E-1FDE-3231-7128-E5E9168CB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FADD9-8C1A-8343-9B4D-976838550FE2}" type="slidenum">
              <a:rPr lang="en-KH" smtClean="0"/>
              <a:t>‹#›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1556667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DA0E92-FE36-916D-F0E1-AD5478B1F3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CCB7A6-33CF-52A5-E33D-EBA0428FF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A775A-6306-F60C-7380-5E905D6B1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4C9A4-4649-8B41-86A1-EAEA9A3F7E59}" type="datetimeFigureOut">
              <a:rPr lang="en-KH" smtClean="0"/>
              <a:t>15/3/25</a:t>
            </a:fld>
            <a:endParaRPr lang="en-K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908C2-F504-FABD-4F83-E68D7743C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369FD-E0DC-8700-E301-192235D6D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FADD9-8C1A-8343-9B4D-976838550FE2}" type="slidenum">
              <a:rPr lang="en-KH" smtClean="0"/>
              <a:t>‹#›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2477932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67238-E3D4-6063-5BB3-4814A6ADA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2EEBF-4418-D604-C6A1-063FBF0D1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ED525-09E6-2330-87A7-3EBD6124D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4C9A4-4649-8B41-86A1-EAEA9A3F7E59}" type="datetimeFigureOut">
              <a:rPr lang="en-KH" smtClean="0"/>
              <a:t>15/3/25</a:t>
            </a:fld>
            <a:endParaRPr lang="en-K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76D61-D13A-6D1A-4931-CBB3BC9C5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C4ED7-4C17-1FED-E046-698215DFE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FADD9-8C1A-8343-9B4D-976838550FE2}" type="slidenum">
              <a:rPr lang="en-KH" smtClean="0"/>
              <a:t>‹#›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4041119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20F53-53FB-AB92-897A-C08A63106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48C5A-885F-3978-670B-A881E7485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262A7-838A-4AA4-5777-844F693DC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4C9A4-4649-8B41-86A1-EAEA9A3F7E59}" type="datetimeFigureOut">
              <a:rPr lang="en-KH" smtClean="0"/>
              <a:t>15/3/25</a:t>
            </a:fld>
            <a:endParaRPr lang="en-K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45C2B-4229-AFE3-BCF5-C186B5980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F6452-5846-FDF8-AB43-D0C3C76C8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FADD9-8C1A-8343-9B4D-976838550FE2}" type="slidenum">
              <a:rPr lang="en-KH" smtClean="0"/>
              <a:t>‹#›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1563099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35CA9-4B27-149B-B76D-1413DFB12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CBE2D-B504-9644-B37B-D334D28CB3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F5613-BB40-5E64-7ED7-422550147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529734-5FDE-CE71-21F5-25F48CFED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4C9A4-4649-8B41-86A1-EAEA9A3F7E59}" type="datetimeFigureOut">
              <a:rPr lang="en-KH" smtClean="0"/>
              <a:t>15/3/25</a:t>
            </a:fld>
            <a:endParaRPr lang="en-K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8B8002-A864-4A84-6D09-981A1AA12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DFAED-A02B-F304-1795-11B98A84F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FADD9-8C1A-8343-9B4D-976838550FE2}" type="slidenum">
              <a:rPr lang="en-KH" smtClean="0"/>
              <a:t>‹#›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2640962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B8CB0-062B-FFAC-B7DB-B41AC7671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AAAB4-CC85-70EE-F3D3-9A657CFAB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4C5FD-24F3-0864-0F93-92D22DCA7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7D411D-FDBA-657D-9384-AC564497DF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CA732A-8D3D-82FB-D581-B44EC7268F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2C390D-A274-AC4B-3E56-2BE65FD8E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4C9A4-4649-8B41-86A1-EAEA9A3F7E59}" type="datetimeFigureOut">
              <a:rPr lang="en-KH" smtClean="0"/>
              <a:t>15/3/25</a:t>
            </a:fld>
            <a:endParaRPr lang="en-K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F109EC-A893-EB75-F3B5-CE4E74354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6B7817-3571-ADC1-AB51-1B7773EF6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FADD9-8C1A-8343-9B4D-976838550FE2}" type="slidenum">
              <a:rPr lang="en-KH" smtClean="0"/>
              <a:t>‹#›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3816671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291BD-996F-617C-99A0-16577FFFA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15B611-800C-4870-E22E-792F4BF1B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4C9A4-4649-8B41-86A1-EAEA9A3F7E59}" type="datetimeFigureOut">
              <a:rPr lang="en-KH" smtClean="0"/>
              <a:t>15/3/25</a:t>
            </a:fld>
            <a:endParaRPr lang="en-K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E9894C-E17A-5C6E-630F-82656FC8D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97458E-99F8-8ADC-6804-86AF7DDF9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FADD9-8C1A-8343-9B4D-976838550FE2}" type="slidenum">
              <a:rPr lang="en-KH" smtClean="0"/>
              <a:t>‹#›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2804751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81C0C5-9564-1D9D-F04C-8020EB661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4C9A4-4649-8B41-86A1-EAEA9A3F7E59}" type="datetimeFigureOut">
              <a:rPr lang="en-KH" smtClean="0"/>
              <a:t>15/3/25</a:t>
            </a:fld>
            <a:endParaRPr lang="en-K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A15B0F-D711-BB85-8C58-1BBBBB541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BA4E9A-5802-0832-9BBC-F04BB6066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FADD9-8C1A-8343-9B4D-976838550FE2}" type="slidenum">
              <a:rPr lang="en-KH" smtClean="0"/>
              <a:t>‹#›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398676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D83E9-EB68-2ECD-D617-07B58FDDC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52712-6766-8A8C-3805-84C77583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09D72F-9E45-C476-8C5C-7A9268715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6018D-250A-AFC9-0A70-70EFDB02E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4C9A4-4649-8B41-86A1-EAEA9A3F7E59}" type="datetimeFigureOut">
              <a:rPr lang="en-KH" smtClean="0"/>
              <a:t>15/3/25</a:t>
            </a:fld>
            <a:endParaRPr lang="en-K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38F9F-D653-E07F-C769-A39F5ABAA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DF6117-53EC-5BD6-0269-4418104ED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FADD9-8C1A-8343-9B4D-976838550FE2}" type="slidenum">
              <a:rPr lang="en-KH" smtClean="0"/>
              <a:t>‹#›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1958515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9D470-DFAB-F130-0330-9CDE72E65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D1B1AE-F014-A824-195E-A907778E2E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E34A6-DBC2-1873-80A6-B9B5E3D35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C7C52-3857-E83C-8DC6-E2F52A4E6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4C9A4-4649-8B41-86A1-EAEA9A3F7E59}" type="datetimeFigureOut">
              <a:rPr lang="en-KH" smtClean="0"/>
              <a:t>15/3/25</a:t>
            </a:fld>
            <a:endParaRPr lang="en-K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E0ECC5-26FA-6BB0-52ED-C2823089C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5852F6-E56A-3BDA-7C1C-9C34546FA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FADD9-8C1A-8343-9B4D-976838550FE2}" type="slidenum">
              <a:rPr lang="en-KH" smtClean="0"/>
              <a:t>‹#›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416417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12D639-8F09-7CEF-E8EB-B864EFD5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C06B0-1167-2EE6-0341-91C5DFF1F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5E4EB-7A88-5723-7EC5-BFC30DB20C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F4C9A4-4649-8B41-86A1-EAEA9A3F7E59}" type="datetimeFigureOut">
              <a:rPr lang="en-KH" smtClean="0"/>
              <a:t>15/3/25</a:t>
            </a:fld>
            <a:endParaRPr lang="en-K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D6167-A1BC-705F-63D8-5D414C876D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F0FEF-B399-84FE-724C-B392223810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6FADD9-8C1A-8343-9B4D-976838550FE2}" type="slidenum">
              <a:rPr lang="en-KH" smtClean="0"/>
              <a:t>‹#›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330871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laravel.com/docs/12.x/installation#creating-a-laravel-projec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imangKhenng/rupp-wct-ii-php-laravel/tree/master/class/w3/form-handling/exampl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imangKhenng/rupp-wct-ii-php-laravel/tree/master/class/w3/form-handling/assignmen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Google Shape;61;p1">
            <a:extLst>
              <a:ext uri="{FF2B5EF4-FFF2-40B4-BE49-F238E27FC236}">
                <a16:creationId xmlns:a16="http://schemas.microsoft.com/office/drawing/2014/main" id="{6F20CD4C-2AEF-385E-63D2-A8C88C1D49E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40080" y="329184"/>
            <a:ext cx="6894576" cy="178308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l"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5400" dirty="0"/>
              <a:t>Week 3 – Form Handling via PHP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Google Shape;62;p1">
            <a:extLst>
              <a:ext uri="{FF2B5EF4-FFF2-40B4-BE49-F238E27FC236}">
                <a16:creationId xmlns:a16="http://schemas.microsoft.com/office/drawing/2014/main" id="{C80AF353-5375-5853-7996-9B48D181A2F6}"/>
              </a:ext>
            </a:extLst>
          </p:cNvPr>
          <p:cNvSpPr txBox="1">
            <a:spLocks/>
          </p:cNvSpPr>
          <p:nvPr/>
        </p:nvSpPr>
        <p:spPr>
          <a:xfrm>
            <a:off x="640080" y="2706624"/>
            <a:ext cx="6894576" cy="3483864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algn="l">
              <a:spcBef>
                <a:spcPts val="0"/>
              </a:spcBef>
              <a:buSzPts val="2035"/>
              <a:buFont typeface="Arial" panose="020B0604020202020204" pitchFamily="34" charset="0"/>
              <a:buChar char="•"/>
            </a:pPr>
            <a:r>
              <a:rPr lang="en-US" sz="2200"/>
              <a:t>FACULTY OF ENGINEERING, RUPP</a:t>
            </a:r>
          </a:p>
          <a:p>
            <a:pPr indent="-228600" algn="l">
              <a:buSzPts val="2035"/>
              <a:buFont typeface="Arial" panose="020B0604020202020204" pitchFamily="34" charset="0"/>
              <a:buChar char="•"/>
            </a:pPr>
            <a:r>
              <a:rPr lang="en-US" sz="2200"/>
              <a:t>COURSE: WEB AND CLOUD TECHNOLOGY PART II</a:t>
            </a:r>
          </a:p>
          <a:p>
            <a:pPr indent="-228600" algn="l">
              <a:buSzPts val="2035"/>
              <a:buFont typeface="Arial" panose="020B0604020202020204" pitchFamily="34" charset="0"/>
              <a:buChar char="•"/>
            </a:pPr>
            <a:r>
              <a:rPr lang="en-US" sz="2200"/>
              <a:t>Lecture: Kim Ang Kheang</a:t>
            </a:r>
          </a:p>
        </p:txBody>
      </p:sp>
      <p:pic>
        <p:nvPicPr>
          <p:cNvPr id="4" name="Google Shape;63;p1">
            <a:extLst>
              <a:ext uri="{FF2B5EF4-FFF2-40B4-BE49-F238E27FC236}">
                <a16:creationId xmlns:a16="http://schemas.microsoft.com/office/drawing/2014/main" id="{2BEF1172-466E-A033-1309-DDF4201F7BF8}"/>
              </a:ext>
            </a:extLst>
          </p:cNvPr>
          <p:cNvPicPr preferRelativeResize="0"/>
          <p:nvPr/>
        </p:nvPicPr>
        <p:blipFill rotWithShape="1">
          <a:blip r:embed="rId2"/>
          <a:stretch/>
        </p:blipFill>
        <p:spPr>
          <a:xfrm>
            <a:off x="8190263" y="329183"/>
            <a:ext cx="3361369" cy="3429969"/>
          </a:xfrm>
          <a:prstGeom prst="rect">
            <a:avLst/>
          </a:prstGeom>
          <a:noFill/>
        </p:spPr>
      </p:pic>
      <p:pic>
        <p:nvPicPr>
          <p:cNvPr id="5" name="Google Shape;64;p1">
            <a:extLst>
              <a:ext uri="{FF2B5EF4-FFF2-40B4-BE49-F238E27FC236}">
                <a16:creationId xmlns:a16="http://schemas.microsoft.com/office/drawing/2014/main" id="{707FF80B-E1EB-5487-2500-5C05BBFA2227}"/>
              </a:ext>
            </a:extLst>
          </p:cNvPr>
          <p:cNvPicPr preferRelativeResize="0"/>
          <p:nvPr/>
        </p:nvPicPr>
        <p:blipFill rotWithShape="1">
          <a:blip r:embed="rId3"/>
          <a:stretch/>
        </p:blipFill>
        <p:spPr>
          <a:xfrm>
            <a:off x="8773668" y="4079193"/>
            <a:ext cx="2176272" cy="21762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96459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8DB7FD-2EF3-4602-D4B9-BD70DDA9A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KH" sz="5400"/>
              <a:t>Content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47322-F4C4-2A86-28DB-CE1FD35E6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KH" sz="2200" dirty="0"/>
              <a:t>Runing local server with PHP</a:t>
            </a:r>
          </a:p>
          <a:p>
            <a:r>
              <a:rPr lang="en-KH" sz="2200" dirty="0"/>
              <a:t>Basic PHP functions</a:t>
            </a:r>
          </a:p>
          <a:p>
            <a:r>
              <a:rPr lang="en-KH" sz="2200" dirty="0"/>
              <a:t>Basic Form Hanlding</a:t>
            </a:r>
          </a:p>
          <a:p>
            <a:r>
              <a:rPr lang="en-KH" sz="2200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3191748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2361AF-62FC-89EF-77A2-8833C39AE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KH" sz="5400"/>
              <a:t>Runing local server with PHP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1A4CE-FC6A-ED1D-8911-2FA6C9184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KH" sz="2200" dirty="0"/>
              <a:t>Install PHP locally(Or Using Docker from last week):</a:t>
            </a:r>
          </a:p>
          <a:p>
            <a:pPr marL="0" indent="0">
              <a:buNone/>
            </a:pPr>
            <a:r>
              <a:rPr lang="en-US" sz="2200" dirty="0">
                <a:hlinkClick r:id="rId2"/>
              </a:rPr>
              <a:t>https://laravel.com/docs/12.x/installation#creating-a-laravel-project</a:t>
            </a:r>
            <a:endParaRPr lang="en-US" sz="2200" dirty="0"/>
          </a:p>
          <a:p>
            <a:pPr marL="0" indent="0">
              <a:buNone/>
            </a:pPr>
            <a:endParaRPr lang="en-KH" sz="2200" dirty="0"/>
          </a:p>
          <a:p>
            <a:pPr marL="0" indent="0">
              <a:buNone/>
            </a:pPr>
            <a:r>
              <a:rPr lang="en-KH" sz="2200" dirty="0"/>
              <a:t>Suppose you already have a folder with PHP files inside.</a:t>
            </a:r>
          </a:p>
          <a:p>
            <a:pPr marL="0" indent="0">
              <a:buNone/>
            </a:pP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–S localhost:8000</a:t>
            </a:r>
            <a:endParaRPr lang="en-KH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900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1631BD-561E-866A-9B2C-E2CF56D10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KH" sz="5400" dirty="0"/>
              <a:t>Basic PHP form functions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9960A-D46F-27A4-A63D-69B5C4BBA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000" dirty="0" err="1"/>
              <a:t>htmlspecialchars</a:t>
            </a:r>
            <a:r>
              <a:rPr lang="en-US" sz="2000" b="1" i="1" dirty="0"/>
              <a:t>(): </a:t>
            </a:r>
            <a:r>
              <a:rPr lang="en-US" sz="2000" dirty="0"/>
              <a:t>Sanitizes the input to prevent XSS attacks</a:t>
            </a:r>
          </a:p>
          <a:p>
            <a:r>
              <a:rPr lang="en-US" sz="2000" dirty="0"/>
              <a:t>empty(): check if a variable is empty</a:t>
            </a:r>
          </a:p>
          <a:p>
            <a:r>
              <a:rPr lang="en-US" sz="2000" dirty="0"/>
              <a:t>echo “”: Render HTML message</a:t>
            </a:r>
          </a:p>
          <a:p>
            <a:r>
              <a:rPr lang="en-US" sz="2000" dirty="0"/>
              <a:t>$_POST: Retrieves data sent via the HTTP POST method (e.g., from form submissions)</a:t>
            </a:r>
          </a:p>
          <a:p>
            <a:r>
              <a:rPr lang="en-US" sz="2000" dirty="0"/>
              <a:t>$_REQUEST: Retrieves data sent via both GET and POST methods.</a:t>
            </a:r>
          </a:p>
          <a:p>
            <a:r>
              <a:rPr lang="en-US" sz="2000" dirty="0"/>
              <a:t>$_GET: Retrieves data sent via the HTTP GET method (e.g., from URL parameters or query strings)</a:t>
            </a:r>
          </a:p>
          <a:p>
            <a:r>
              <a:rPr lang="en-US" sz="2000" dirty="0" err="1"/>
              <a:t>isset</a:t>
            </a:r>
            <a:r>
              <a:rPr lang="en-US" sz="2000" dirty="0"/>
              <a:t>(): Checks if a variable is set and not null (commonly used to check if form fields have been submitted).</a:t>
            </a:r>
          </a:p>
          <a:p>
            <a:r>
              <a:rPr lang="en-US" sz="2000" dirty="0"/>
              <a:t>$_FILES: Used for handling file uploads in forms.</a:t>
            </a:r>
            <a:endParaRPr lang="en-KH" sz="2000" dirty="0"/>
          </a:p>
        </p:txBody>
      </p:sp>
    </p:spTree>
    <p:extLst>
      <p:ext uri="{BB962C8B-B14F-4D97-AF65-F5344CB8AC3E}">
        <p14:creationId xmlns:p14="http://schemas.microsoft.com/office/powerpoint/2010/main" val="341705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2694B-169A-C072-7D3B-94BF0DBEE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H" dirty="0"/>
              <a:t>Practice: Basic Form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B5AC5-9F40-C09A-8998-99E730D21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Go to: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https://github.com/KimangKhenng/rupp-wct-ii-php-laravel/tree/master/class/w3/form-handling/example</a:t>
            </a:r>
            <a:endParaRPr lang="en-US" dirty="0"/>
          </a:p>
          <a:p>
            <a:pPr marL="0" indent="0">
              <a:buNone/>
            </a:pPr>
            <a:endParaRPr lang="en-KH" dirty="0"/>
          </a:p>
        </p:txBody>
      </p:sp>
    </p:spTree>
    <p:extLst>
      <p:ext uri="{BB962C8B-B14F-4D97-AF65-F5344CB8AC3E}">
        <p14:creationId xmlns:p14="http://schemas.microsoft.com/office/powerpoint/2010/main" val="3897807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8AD28-23B3-5A83-7D4B-97A8D38CB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H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3BB9A-CE0D-5D20-D819-1E9086A75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H" dirty="0"/>
              <a:t>Go to: </a:t>
            </a:r>
            <a:r>
              <a:rPr lang="en-US" dirty="0">
                <a:hlinkClick r:id="rId2"/>
              </a:rPr>
              <a:t>https://github.com/KimangKhenng/rupp-wct-ii-php-laravel</a:t>
            </a:r>
            <a:r>
              <a:rPr lang="en-US">
                <a:hlinkClick r:id="rId2"/>
              </a:rPr>
              <a:t>/tree/master/class/w3/form-handling/assignment</a:t>
            </a:r>
            <a:endParaRPr lang="en-US"/>
          </a:p>
          <a:p>
            <a:endParaRPr lang="en-US" dirty="0"/>
          </a:p>
          <a:p>
            <a:endParaRPr lang="en-KH" dirty="0"/>
          </a:p>
          <a:p>
            <a:endParaRPr lang="en-KH" dirty="0"/>
          </a:p>
        </p:txBody>
      </p:sp>
    </p:spTree>
    <p:extLst>
      <p:ext uri="{BB962C8B-B14F-4D97-AF65-F5344CB8AC3E}">
        <p14:creationId xmlns:p14="http://schemas.microsoft.com/office/powerpoint/2010/main" val="1401360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256</Words>
  <Application>Microsoft Macintosh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Consolas</vt:lpstr>
      <vt:lpstr>Office Theme</vt:lpstr>
      <vt:lpstr>Week 3 – Form Handling via PHP</vt:lpstr>
      <vt:lpstr>Content</vt:lpstr>
      <vt:lpstr>Runing local server with PHP</vt:lpstr>
      <vt:lpstr>Basic PHP form functions</vt:lpstr>
      <vt:lpstr>Practice: Basic Form Handling</vt:lpstr>
      <vt:lpstr>Assignment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KHEANG KIM ANG</dc:creator>
  <cp:lastModifiedBy>KHEANG KIM ANG</cp:lastModifiedBy>
  <cp:revision>12</cp:revision>
  <dcterms:created xsi:type="dcterms:W3CDTF">2025-03-15T01:20:59Z</dcterms:created>
  <dcterms:modified xsi:type="dcterms:W3CDTF">2025-03-15T07:56:07Z</dcterms:modified>
</cp:coreProperties>
</file>