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60" r:id="rId2"/>
    <p:sldId id="276" r:id="rId3"/>
    <p:sldId id="275" r:id="rId4"/>
    <p:sldId id="273" r:id="rId5"/>
    <p:sldId id="257" r:id="rId6"/>
    <p:sldId id="265" r:id="rId7"/>
    <p:sldId id="266" r:id="rId8"/>
    <p:sldId id="258" r:id="rId9"/>
    <p:sldId id="263" r:id="rId10"/>
    <p:sldId id="272" r:id="rId11"/>
    <p:sldId id="259" r:id="rId12"/>
    <p:sldId id="264" r:id="rId13"/>
    <p:sldId id="262" r:id="rId14"/>
    <p:sldId id="268" r:id="rId15"/>
    <p:sldId id="270" r:id="rId16"/>
    <p:sldId id="269" r:id="rId17"/>
    <p:sldId id="274" r:id="rId18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McCulloch" initials="SM" lastIdx="1" clrIdx="0">
    <p:extLst>
      <p:ext uri="{19B8F6BF-5375-455C-9EA6-DF929625EA0E}">
        <p15:presenceInfo xmlns:p15="http://schemas.microsoft.com/office/powerpoint/2012/main" userId="S::mcculls5@wwu.edu::97da225a-00d8-4594-9544-b7313f9505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06FA-307D-44E8-BF18-CDB6ACA20ABF}" v="47" dt="2019-10-17T21:33:53.861"/>
    <p1510:client id="{AD2AD06D-01D6-40DA-BE50-6CD0869AD521}" v="5" dt="2019-10-17T00:50:50.378"/>
    <p1510:client id="{E6413329-C6D7-12A7-A9BF-F1D19944AD2E}" v="105" dt="2019-10-18T20:35:5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68070" autoAdjust="0"/>
  </p:normalViewPr>
  <p:slideViewPr>
    <p:cSldViewPr snapToGrid="0">
      <p:cViewPr varScale="1">
        <p:scale>
          <a:sx n="33" d="100"/>
          <a:sy n="33" d="100"/>
        </p:scale>
        <p:origin x="3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6DCD8-59A9-496A-A3AC-00DE99927C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002CD-5FFC-4E27-8352-A960B5E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prototype is interactive! Start a slide show and click around to see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002CD-5FFC-4E27-8352-A960B5E4C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2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076D-C5C1-479C-B889-1BCD38A0A16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CF63-51DF-4F03-8EEC-C315BE0E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svg"/><Relationship Id="rId5" Type="http://schemas.openxmlformats.org/officeDocument/2006/relationships/slide" Target="slide11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svg"/><Relationship Id="rId3" Type="http://schemas.openxmlformats.org/officeDocument/2006/relationships/slide" Target="slide12.xml"/><Relationship Id="rId7" Type="http://schemas.openxmlformats.org/officeDocument/2006/relationships/slide" Target="slide11.xml"/><Relationship Id="rId12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8.xml"/><Relationship Id="rId10" Type="http://schemas.openxmlformats.org/officeDocument/2006/relationships/image" Target="../media/image1.png"/><Relationship Id="rId4" Type="http://schemas.openxmlformats.org/officeDocument/2006/relationships/slide" Target="slide14.xml"/><Relationship Id="rId9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9.jpeg"/><Relationship Id="rId7" Type="http://schemas.openxmlformats.org/officeDocument/2006/relationships/image" Target="../media/image3.png"/><Relationship Id="rId12" Type="http://schemas.openxmlformats.org/officeDocument/2006/relationships/image" Target="../media/image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4.png"/><Relationship Id="rId3" Type="http://schemas.openxmlformats.org/officeDocument/2006/relationships/image" Target="../media/image30.jpg"/><Relationship Id="rId7" Type="http://schemas.openxmlformats.org/officeDocument/2006/relationships/image" Target="../media/image2.png"/><Relationship Id="rId12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1.png"/><Relationship Id="rId5" Type="http://schemas.openxmlformats.org/officeDocument/2006/relationships/image" Target="../media/image28.png"/><Relationship Id="rId10" Type="http://schemas.openxmlformats.org/officeDocument/2006/relationships/slide" Target="slide3.xml"/><Relationship Id="rId4" Type="http://schemas.openxmlformats.org/officeDocument/2006/relationships/image" Target="../media/image31.jpeg"/><Relationship Id="rId9" Type="http://schemas.openxmlformats.org/officeDocument/2006/relationships/image" Target="../media/image3.png"/><Relationship Id="rId1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5.svg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svg"/><Relationship Id="rId3" Type="http://schemas.openxmlformats.org/officeDocument/2006/relationships/slide" Target="slide16.xml"/><Relationship Id="rId7" Type="http://schemas.openxmlformats.org/officeDocument/2006/relationships/slide" Target="slide11.xml"/><Relationship Id="rId12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8.xml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5.svg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image" Target="../media/image4.png"/><Relationship Id="rId3" Type="http://schemas.openxmlformats.org/officeDocument/2006/relationships/slide" Target="slide12.xml"/><Relationship Id="rId7" Type="http://schemas.openxmlformats.org/officeDocument/2006/relationships/image" Target="../media/image2.png"/><Relationship Id="rId12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1.png"/><Relationship Id="rId5" Type="http://schemas.openxmlformats.org/officeDocument/2006/relationships/slide" Target="slide16.xml"/><Relationship Id="rId10" Type="http://schemas.openxmlformats.org/officeDocument/2006/relationships/slide" Target="slide3.xml"/><Relationship Id="rId4" Type="http://schemas.openxmlformats.org/officeDocument/2006/relationships/slide" Target="slide14.xml"/><Relationship Id="rId9" Type="http://schemas.openxmlformats.org/officeDocument/2006/relationships/image" Target="../media/image3.png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slide" Target="slide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slide" Target="slide3.xml"/><Relationship Id="rId4" Type="http://schemas.openxmlformats.org/officeDocument/2006/relationships/slide" Target="slide11.xml"/><Relationship Id="rId9" Type="http://schemas.openxmlformats.org/officeDocument/2006/relationships/slide" Target="slide4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8.png"/><Relationship Id="rId21" Type="http://schemas.openxmlformats.org/officeDocument/2006/relationships/image" Target="../media/image20.svg"/><Relationship Id="rId34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slide" Target="slide3.xml"/><Relationship Id="rId2" Type="http://schemas.openxmlformats.org/officeDocument/2006/relationships/slide" Target="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5.sv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slide" Target="slide6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.png"/><Relationship Id="rId4" Type="http://schemas.openxmlformats.org/officeDocument/2006/relationships/slide" Target="slide8.xml"/><Relationship Id="rId9" Type="http://schemas.openxmlformats.org/officeDocument/2006/relationships/slide" Target="slide4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slide" Target="slide2.xml"/><Relationship Id="rId8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slide" Target="slide11.xml"/><Relationship Id="rId12" Type="http://schemas.openxmlformats.org/officeDocument/2006/relationships/slide" Target="slide2.xml"/><Relationship Id="rId2" Type="http://schemas.openxmlformats.org/officeDocument/2006/relationships/slide" Target="slide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image" Target="../media/image9.png"/><Relationship Id="rId4" Type="http://schemas.openxmlformats.org/officeDocument/2006/relationships/slide" Target="slide6.xml"/><Relationship Id="rId9" Type="http://schemas.openxmlformats.org/officeDocument/2006/relationships/slide" Target="slide1.xml"/><Relationship Id="rId1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6.svg"/><Relationship Id="rId1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slide" Target="slide11.xml"/><Relationship Id="rId12" Type="http://schemas.openxmlformats.org/officeDocument/2006/relationships/image" Target="../media/image25.png"/><Relationship Id="rId17" Type="http://schemas.openxmlformats.org/officeDocument/2006/relationships/slide" Target="slide3.xml"/><Relationship Id="rId2" Type="http://schemas.openxmlformats.org/officeDocument/2006/relationships/slide" Target="slide5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0.svg"/><Relationship Id="rId5" Type="http://schemas.openxmlformats.org/officeDocument/2006/relationships/slide" Target="slide8.xml"/><Relationship Id="rId1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slide" Target="slide6.xml"/><Relationship Id="rId9" Type="http://schemas.openxmlformats.org/officeDocument/2006/relationships/slide" Target="slide1.xml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9.xml"/><Relationship Id="rId7" Type="http://schemas.openxmlformats.org/officeDocument/2006/relationships/image" Target="../media/image3.png"/><Relationship Id="rId12" Type="http://schemas.openxmlformats.org/officeDocument/2006/relationships/image" Target="../media/image5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svg"/><Relationship Id="rId3" Type="http://schemas.openxmlformats.org/officeDocument/2006/relationships/image" Target="../media/image27.jpg"/><Relationship Id="rId7" Type="http://schemas.openxmlformats.org/officeDocument/2006/relationships/slide" Target="slide11.xml"/><Relationship Id="rId12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8.xml"/><Relationship Id="rId10" Type="http://schemas.openxmlformats.org/officeDocument/2006/relationships/image" Target="../media/image1.png"/><Relationship Id="rId4" Type="http://schemas.openxmlformats.org/officeDocument/2006/relationships/slide" Target="slide10.xml"/><Relationship Id="rId9" Type="http://schemas.openxmlformats.org/officeDocument/2006/relationships/slide" Target="slide3.xml"/><Relationship Id="rId1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7" name="Picture 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" name="Graphic 2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id="{6CC1E9BE-06E1-43F7-8109-49E228513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F6D7753-C393-415B-A826-069FD832E7BF}"/>
              </a:ext>
            </a:extLst>
          </p:cNvPr>
          <p:cNvSpPr/>
          <p:nvPr/>
        </p:nvSpPr>
        <p:spPr>
          <a:xfrm>
            <a:off x="1515865" y="3045902"/>
            <a:ext cx="8857845" cy="256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151547-2344-4F4A-B8CB-5F054BDF782E}"/>
              </a:ext>
            </a:extLst>
          </p:cNvPr>
          <p:cNvSpPr txBox="1"/>
          <p:nvPr/>
        </p:nvSpPr>
        <p:spPr>
          <a:xfrm>
            <a:off x="1818291" y="3402161"/>
            <a:ext cx="82085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EXPLORER’S PACK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4CCCFC9-E30A-4438-9E30-D5F626479EC8}"/>
              </a:ext>
            </a:extLst>
          </p:cNvPr>
          <p:cNvSpPr/>
          <p:nvPr/>
        </p:nvSpPr>
        <p:spPr>
          <a:xfrm>
            <a:off x="8900727" y="11159004"/>
            <a:ext cx="2252284" cy="4102188"/>
          </a:xfrm>
          <a:prstGeom prst="arc">
            <a:avLst>
              <a:gd name="adj1" fmla="val 17095171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891B493B-4892-4DC5-B1DB-4C9CBCF48068}"/>
              </a:ext>
            </a:extLst>
          </p:cNvPr>
          <p:cNvSpPr/>
          <p:nvPr/>
        </p:nvSpPr>
        <p:spPr>
          <a:xfrm rot="13569367">
            <a:off x="1567576" y="10141473"/>
            <a:ext cx="2252284" cy="4102188"/>
          </a:xfrm>
          <a:prstGeom prst="arc">
            <a:avLst>
              <a:gd name="adj1" fmla="val 17095171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F9249-4E1D-47E0-80E6-D5B90FB1ABF2}"/>
              </a:ext>
            </a:extLst>
          </p:cNvPr>
          <p:cNvSpPr txBox="1"/>
          <p:nvPr/>
        </p:nvSpPr>
        <p:spPr>
          <a:xfrm>
            <a:off x="320226" y="9712454"/>
            <a:ext cx="3843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SURVIVAL MANUAL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B379-7820-4D19-86D5-9F1D264EDD91}"/>
              </a:ext>
            </a:extLst>
          </p:cNvPr>
          <p:cNvCxnSpPr>
            <a:cxnSpLocks/>
          </p:cNvCxnSpPr>
          <p:nvPr/>
        </p:nvCxnSpPr>
        <p:spPr>
          <a:xfrm>
            <a:off x="7848956" y="9968933"/>
            <a:ext cx="0" cy="3142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779287-A295-4E66-B07B-6AD44C317980}"/>
              </a:ext>
            </a:extLst>
          </p:cNvPr>
          <p:cNvSpPr txBox="1"/>
          <p:nvPr/>
        </p:nvSpPr>
        <p:spPr>
          <a:xfrm>
            <a:off x="6013710" y="9199492"/>
            <a:ext cx="384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HIKES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04A0C7-2201-4746-AC71-3BBF5C500EFB}"/>
              </a:ext>
            </a:extLst>
          </p:cNvPr>
          <p:cNvSpPr txBox="1"/>
          <p:nvPr/>
        </p:nvSpPr>
        <p:spPr>
          <a:xfrm>
            <a:off x="8598423" y="10345978"/>
            <a:ext cx="384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73AF986-62C5-457D-A6FC-D6F78E787B4D}"/>
              </a:ext>
            </a:extLst>
          </p:cNvPr>
          <p:cNvSpPr/>
          <p:nvPr/>
        </p:nvSpPr>
        <p:spPr>
          <a:xfrm rot="12950052">
            <a:off x="4962604" y="10052323"/>
            <a:ext cx="2252284" cy="4102188"/>
          </a:xfrm>
          <a:prstGeom prst="arc">
            <a:avLst>
              <a:gd name="adj1" fmla="val 17095171"/>
              <a:gd name="adj2" fmla="val 1987400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9A824F-BC17-4B17-8F4E-2C08F28E59DF}"/>
              </a:ext>
            </a:extLst>
          </p:cNvPr>
          <p:cNvSpPr txBox="1"/>
          <p:nvPr/>
        </p:nvSpPr>
        <p:spPr>
          <a:xfrm>
            <a:off x="3307352" y="11095908"/>
            <a:ext cx="384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91361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18461"/>
          <a:stretch/>
        </p:blipFill>
        <p:spPr>
          <a:xfrm>
            <a:off x="-30479" y="0"/>
            <a:ext cx="12222480" cy="1322566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868163" y="9833039"/>
            <a:ext cx="2258450" cy="225845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28708" y="10093584"/>
            <a:ext cx="1737360" cy="1737360"/>
          </a:xfrm>
          <a:prstGeom prst="ellipse">
            <a:avLst/>
          </a:prstGeom>
          <a:solidFill>
            <a:schemeClr val="tx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271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209339E-69EE-4C3D-A897-01E965A94B33}"/>
              </a:ext>
            </a:extLst>
          </p:cNvPr>
          <p:cNvSpPr/>
          <p:nvPr/>
        </p:nvSpPr>
        <p:spPr>
          <a:xfrm>
            <a:off x="3374761" y="5077951"/>
            <a:ext cx="554345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 POINT</a:t>
            </a:r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3073CEAB-90C4-4102-8963-4B7904279C0B}"/>
              </a:ext>
            </a:extLst>
          </p:cNvPr>
          <p:cNvSpPr/>
          <p:nvPr/>
        </p:nvSpPr>
        <p:spPr>
          <a:xfrm>
            <a:off x="3374761" y="5992351"/>
            <a:ext cx="554345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BAKER LAKE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C3ECB4-7EEC-41B6-90DF-9C02E49A8D14}"/>
              </a:ext>
            </a:extLst>
          </p:cNvPr>
          <p:cNvSpPr/>
          <p:nvPr/>
        </p:nvSpPr>
        <p:spPr>
          <a:xfrm>
            <a:off x="3200400" y="3836866"/>
            <a:ext cx="5900692" cy="1271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24021-945B-4D80-BCD1-DC235E34C827}"/>
              </a:ext>
            </a:extLst>
          </p:cNvPr>
          <p:cNvSpPr txBox="1"/>
          <p:nvPr/>
        </p:nvSpPr>
        <p:spPr>
          <a:xfrm>
            <a:off x="3374761" y="4130565"/>
            <a:ext cx="554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HIKE?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24882-CEC8-4665-A4A4-CA6E199B3052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hlinkClick r:id="rId3" action="ppaction://hlinksldjump"/>
            <a:extLst>
              <a:ext uri="{FF2B5EF4-FFF2-40B4-BE49-F238E27FC236}">
                <a16:creationId xmlns:a16="http://schemas.microsoft.com/office/drawing/2014/main" id="{A57D0418-2298-44A8-B075-0593474B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28" name="Picture 27">
            <a:hlinkClick r:id="rId5" action="ppaction://hlinksldjump"/>
            <a:extLst>
              <a:ext uri="{FF2B5EF4-FFF2-40B4-BE49-F238E27FC236}">
                <a16:creationId xmlns:a16="http://schemas.microsoft.com/office/drawing/2014/main" id="{F83D4310-16AA-4816-B9AB-275831041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7E9F6DAD-E69D-4988-9CA5-56CE824B89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1" name="Graphic 30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id="{F48354AC-5F64-4AAC-973C-FEFCD090DA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14762" y="735821"/>
            <a:ext cx="1152445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ARTIST POINT HIKE</a:t>
            </a: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353781" y="3791441"/>
            <a:ext cx="1152445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BAKER HIKE</a:t>
            </a: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371006" y="6850658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ADD HIKE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993F78-2C1D-4F52-86D2-FF510323EF3D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hlinkClick r:id="rId5" action="ppaction://hlinksldjump"/>
            <a:extLst>
              <a:ext uri="{FF2B5EF4-FFF2-40B4-BE49-F238E27FC236}">
                <a16:creationId xmlns:a16="http://schemas.microsoft.com/office/drawing/2014/main" id="{508D312D-2CAA-47E2-8912-54E933BE0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  <a:extLst>
              <a:ext uri="{FF2B5EF4-FFF2-40B4-BE49-F238E27FC236}">
                <a16:creationId xmlns:a16="http://schemas.microsoft.com/office/drawing/2014/main" id="{62D6E535-3020-4B89-993A-8A66BD8C01D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1" name="Picture 30">
            <a:hlinkClick r:id="rId9" action="ppaction://hlinksldjump"/>
            <a:extLst>
              <a:ext uri="{FF2B5EF4-FFF2-40B4-BE49-F238E27FC236}">
                <a16:creationId xmlns:a16="http://schemas.microsoft.com/office/drawing/2014/main" id="{C3152735-B815-4E34-AAA3-8B0046570C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2" name="Graphic 31" descr="Single gear">
            <a:hlinkClick r:id="rId11" action="ppaction://hlinksldjump"/>
            <a:extLst>
              <a:ext uri="{FF2B5EF4-FFF2-40B4-BE49-F238E27FC236}">
                <a16:creationId xmlns:a16="http://schemas.microsoft.com/office/drawing/2014/main" id="{E25C4FB1-CCA6-42D6-B421-8EB86D908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781" y="0"/>
            <a:ext cx="11524450" cy="2708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BAKER LAKE HIKE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781" y="2708419"/>
            <a:ext cx="5315500" cy="5561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781" y="8269420"/>
            <a:ext cx="11524450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799" y="9297281"/>
            <a:ext cx="11446412" cy="3041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0421" y="1680558"/>
            <a:ext cx="563682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21" y="2710630"/>
            <a:ext cx="5558790" cy="5558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3793" r="18461" b="3793"/>
          <a:stretch/>
        </p:blipFill>
        <p:spPr>
          <a:xfrm>
            <a:off x="688370" y="9535678"/>
            <a:ext cx="2565142" cy="256514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57D30EE-FF04-4FF3-B999-3470D9925B98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hlinkClick r:id="rId4" action="ppaction://hlinksldjump"/>
            <a:extLst>
              <a:ext uri="{FF2B5EF4-FFF2-40B4-BE49-F238E27FC236}">
                <a16:creationId xmlns:a16="http://schemas.microsoft.com/office/drawing/2014/main" id="{1ACE860E-63B1-4F4B-A8B0-0F9693A6C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5" name="Picture 34">
            <a:hlinkClick r:id="rId6" action="ppaction://hlinksldjump"/>
            <a:extLst>
              <a:ext uri="{FF2B5EF4-FFF2-40B4-BE49-F238E27FC236}">
                <a16:creationId xmlns:a16="http://schemas.microsoft.com/office/drawing/2014/main" id="{86A115B8-3F40-41AE-8EF3-3089E05CBC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7" name="Picture 36">
            <a:hlinkClick r:id="rId8" action="ppaction://hlinksldjump"/>
            <a:extLst>
              <a:ext uri="{FF2B5EF4-FFF2-40B4-BE49-F238E27FC236}">
                <a16:creationId xmlns:a16="http://schemas.microsoft.com/office/drawing/2014/main" id="{44A2D11A-4AA1-45DD-907B-1CFD6B315A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8" name="Graphic 37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41D1E690-5D73-4DA8-9046-EBD8FB676A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781" y="0"/>
            <a:ext cx="11524450" cy="2708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 POINT HIKE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53781" y="2708419"/>
            <a:ext cx="5315500" cy="5561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781" y="8269420"/>
            <a:ext cx="11524450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799" y="9297281"/>
            <a:ext cx="11446412" cy="3041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6" b="12646"/>
          <a:stretch/>
        </p:blipFill>
        <p:spPr>
          <a:xfrm>
            <a:off x="587817" y="9509186"/>
            <a:ext cx="2565142" cy="2565142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511845" y="9509186"/>
            <a:ext cx="2565142" cy="25651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80421" y="1680558"/>
            <a:ext cx="563682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pic>
        <p:nvPicPr>
          <p:cNvPr id="22" name="Picture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21" y="2710630"/>
            <a:ext cx="5558790" cy="55587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959942-F2CA-47D9-A8E3-CA970A7B517E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hlinkClick r:id="rId6" action="ppaction://hlinksldjump"/>
            <a:extLst>
              <a:ext uri="{FF2B5EF4-FFF2-40B4-BE49-F238E27FC236}">
                <a16:creationId xmlns:a16="http://schemas.microsoft.com/office/drawing/2014/main" id="{1DBF1726-7E9A-4D3A-B657-10AB146B8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42BEA9AB-932B-4A32-A12C-E2C845F971F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8" name="Picture 37">
            <a:hlinkClick r:id="rId10" action="ppaction://hlinksldjump"/>
            <a:extLst>
              <a:ext uri="{FF2B5EF4-FFF2-40B4-BE49-F238E27FC236}">
                <a16:creationId xmlns:a16="http://schemas.microsoft.com/office/drawing/2014/main" id="{716A559C-1A46-4E5E-B063-F30EFA3EFB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9" name="Graphic 38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3DFE19D3-0031-48A3-9909-5F2C1209BE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HIKE 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3780" y="2708419"/>
            <a:ext cx="11485431" cy="131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3780" y="4121740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2798" y="5149601"/>
            <a:ext cx="11485431" cy="131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7424810" y="9574301"/>
            <a:ext cx="4453419" cy="1407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780" y="6632117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MAP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9479" y="7695111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5" y="7814491"/>
            <a:ext cx="781973" cy="8229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7601E31-7727-47F7-BF08-20CD2A76CFC9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03779529-C076-4E85-AFF2-181A7A8A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7" name="Picture 36">
            <a:hlinkClick r:id="rId6" action="ppaction://hlinksldjump"/>
            <a:extLst>
              <a:ext uri="{FF2B5EF4-FFF2-40B4-BE49-F238E27FC236}">
                <a16:creationId xmlns:a16="http://schemas.microsoft.com/office/drawing/2014/main" id="{59BB7E2F-E115-4D57-9D60-819B9E5EFF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9" name="Picture 38">
            <a:hlinkClick r:id="rId8" action="ppaction://hlinksldjump"/>
            <a:extLst>
              <a:ext uri="{FF2B5EF4-FFF2-40B4-BE49-F238E27FC236}">
                <a16:creationId xmlns:a16="http://schemas.microsoft.com/office/drawing/2014/main" id="{053B0E11-C4CF-4ECC-9F0D-1CE4FF380C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40" name="Graphic 39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4FE7743E-C985-4296-9CE2-6B32D2CC0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HIKE 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3780" y="2708419"/>
            <a:ext cx="11485431" cy="131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3780" y="4121740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392798" y="5149601"/>
            <a:ext cx="11485431" cy="131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7424810" y="9574301"/>
            <a:ext cx="4453419" cy="1407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8542" y="2719517"/>
            <a:ext cx="10956137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SEHOME HILL ARBORETUM HIKE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3780" y="6632117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HIKE</a:t>
            </a:r>
          </a:p>
        </p:txBody>
      </p:sp>
      <p:sp>
        <p:nvSpPr>
          <p:cNvPr id="30" name="Rounded Rectangle 29">
            <a:hlinkClick r:id="rId2" action="ppaction://hlinksldjump"/>
          </p:cNvPr>
          <p:cNvSpPr/>
          <p:nvPr/>
        </p:nvSpPr>
        <p:spPr>
          <a:xfrm>
            <a:off x="499479" y="7695111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5" y="7814491"/>
            <a:ext cx="781973" cy="8229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7E8818E-F657-4B2E-B8DB-609159D34C9A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hlinkClick r:id="rId5" action="ppaction://hlinksldjump"/>
            <a:extLst>
              <a:ext uri="{FF2B5EF4-FFF2-40B4-BE49-F238E27FC236}">
                <a16:creationId xmlns:a16="http://schemas.microsoft.com/office/drawing/2014/main" id="{26CA4954-21FC-4315-BB32-2EDEDA4DE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8" name="Picture 37">
            <a:hlinkClick r:id="rId7" action="ppaction://hlinksldjump"/>
            <a:extLst>
              <a:ext uri="{FF2B5EF4-FFF2-40B4-BE49-F238E27FC236}">
                <a16:creationId xmlns:a16="http://schemas.microsoft.com/office/drawing/2014/main" id="{EEF13ACA-90D4-4F11-9F14-3F19146DDA7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40" name="Picture 39">
            <a:hlinkClick r:id="rId9" action="ppaction://hlinksldjump"/>
            <a:extLst>
              <a:ext uri="{FF2B5EF4-FFF2-40B4-BE49-F238E27FC236}">
                <a16:creationId xmlns:a16="http://schemas.microsoft.com/office/drawing/2014/main" id="{A982C0DE-D50E-4C72-892E-3B07BCBA26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41" name="Graphic 40" descr="Single gear">
            <a:hlinkClick r:id="rId11" action="ppaction://hlinksldjump"/>
            <a:extLst>
              <a:ext uri="{FF2B5EF4-FFF2-40B4-BE49-F238E27FC236}">
                <a16:creationId xmlns:a16="http://schemas.microsoft.com/office/drawing/2014/main" id="{5FD0DEAF-73AC-4D6E-BCD9-AF92F7C565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781" y="0"/>
            <a:ext cx="11524450" cy="2708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SEHOME HILL ARBORETUM HIKE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53781" y="2708419"/>
            <a:ext cx="5315500" cy="5561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781" y="8269420"/>
            <a:ext cx="11524450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799" y="9297281"/>
            <a:ext cx="11446412" cy="3041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0421" y="1680558"/>
            <a:ext cx="563682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6276611" y="2732980"/>
            <a:ext cx="55626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47" y="2852360"/>
            <a:ext cx="781973" cy="8229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C68F36-16F3-4171-9380-0D252643F484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hlinkClick r:id="rId4" action="ppaction://hlinksldjump"/>
            <a:extLst>
              <a:ext uri="{FF2B5EF4-FFF2-40B4-BE49-F238E27FC236}">
                <a16:creationId xmlns:a16="http://schemas.microsoft.com/office/drawing/2014/main" id="{E97CD88D-15FE-4768-B3BF-DDBE4622B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6" name="Picture 35">
            <a:hlinkClick r:id="rId6" action="ppaction://hlinksldjump"/>
            <a:extLst>
              <a:ext uri="{FF2B5EF4-FFF2-40B4-BE49-F238E27FC236}">
                <a16:creationId xmlns:a16="http://schemas.microsoft.com/office/drawing/2014/main" id="{8CCDE755-75ED-43BA-B4E4-1482EB047C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8" name="Picture 37">
            <a:hlinkClick r:id="rId8" action="ppaction://hlinksldjump"/>
            <a:extLst>
              <a:ext uri="{FF2B5EF4-FFF2-40B4-BE49-F238E27FC236}">
                <a16:creationId xmlns:a16="http://schemas.microsoft.com/office/drawing/2014/main" id="{51E74025-35CF-4534-91B3-99351CF875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9" name="Graphic 38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6BA19496-6546-4CDA-8D22-E3B9000182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314762" y="735821"/>
            <a:ext cx="1152445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ARTIST POINT HIKE</a:t>
            </a: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353781" y="3749460"/>
            <a:ext cx="1152445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BAKER HIKE</a:t>
            </a: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371006" y="9776738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ADD HIKE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A4C6CD5F-24B1-496A-A23D-E8C967FC9FBC}"/>
              </a:ext>
            </a:extLst>
          </p:cNvPr>
          <p:cNvSpPr/>
          <p:nvPr/>
        </p:nvSpPr>
        <p:spPr>
          <a:xfrm>
            <a:off x="353781" y="6763099"/>
            <a:ext cx="1152445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SEHOME HILL ARBORETUM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54D29-A684-49AC-98A4-0F589F82F857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6" action="ppaction://hlinksldjump"/>
            <a:extLst>
              <a:ext uri="{FF2B5EF4-FFF2-40B4-BE49-F238E27FC236}">
                <a16:creationId xmlns:a16="http://schemas.microsoft.com/office/drawing/2014/main" id="{4BFD1C2E-E2F4-4D0E-95C5-27F7E24A3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25" name="Picture 24">
            <a:hlinkClick r:id="rId8" action="ppaction://hlinksldjump"/>
            <a:extLst>
              <a:ext uri="{FF2B5EF4-FFF2-40B4-BE49-F238E27FC236}">
                <a16:creationId xmlns:a16="http://schemas.microsoft.com/office/drawing/2014/main" id="{148FD386-6A2E-4062-859E-61609BF134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27" name="Picture 26">
            <a:hlinkClick r:id="rId10" action="ppaction://hlinksldjump"/>
            <a:extLst>
              <a:ext uri="{FF2B5EF4-FFF2-40B4-BE49-F238E27FC236}">
                <a16:creationId xmlns:a16="http://schemas.microsoft.com/office/drawing/2014/main" id="{253E4FDC-6260-4A99-8FB2-91E2DD5036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28" name="Graphic 27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BEAD7082-7807-4539-998E-5B33959901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4C1E4-8F0E-4B8A-940C-49153F96207C}"/>
              </a:ext>
            </a:extLst>
          </p:cNvPr>
          <p:cNvSpPr/>
          <p:nvPr/>
        </p:nvSpPr>
        <p:spPr>
          <a:xfrm>
            <a:off x="839047" y="735821"/>
            <a:ext cx="8072493" cy="2223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HOME PAGE TIPS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7BC5B-C8E7-48FF-95B7-C470681230F7}"/>
              </a:ext>
            </a:extLst>
          </p:cNvPr>
          <p:cNvSpPr/>
          <p:nvPr/>
        </p:nvSpPr>
        <p:spPr>
          <a:xfrm>
            <a:off x="839046" y="3171871"/>
            <a:ext cx="8072493" cy="2223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DARK MODE</a:t>
            </a:r>
          </a:p>
        </p:txBody>
      </p:sp>
      <p:sp>
        <p:nvSpPr>
          <p:cNvPr id="12" name="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1001E854-647F-4699-91CC-B9D157AFA55F}"/>
              </a:ext>
            </a:extLst>
          </p:cNvPr>
          <p:cNvSpPr/>
          <p:nvPr/>
        </p:nvSpPr>
        <p:spPr>
          <a:xfrm>
            <a:off x="9130961" y="735821"/>
            <a:ext cx="2221992" cy="22219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13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1136226F-3AF1-4D1B-AE37-51D55FAC5352}"/>
              </a:ext>
            </a:extLst>
          </p:cNvPr>
          <p:cNvSpPr/>
          <p:nvPr/>
        </p:nvSpPr>
        <p:spPr>
          <a:xfrm>
            <a:off x="9130961" y="3171871"/>
            <a:ext cx="2221992" cy="22219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673F-B589-4EA8-B9D1-771D43B30302}"/>
              </a:ext>
            </a:extLst>
          </p:cNvPr>
          <p:cNvSpPr/>
          <p:nvPr/>
        </p:nvSpPr>
        <p:spPr>
          <a:xfrm>
            <a:off x="2530704" y="8316665"/>
            <a:ext cx="8072493" cy="1370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87BE7C-22E3-44C8-B2A5-464552D40D9E}"/>
              </a:ext>
            </a:extLst>
          </p:cNvPr>
          <p:cNvSpPr/>
          <p:nvPr/>
        </p:nvSpPr>
        <p:spPr>
          <a:xfrm>
            <a:off x="582168" y="10429653"/>
            <a:ext cx="11027664" cy="1538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>
                <a:solidFill>
                  <a:schemeClr val="tx1"/>
                </a:solidFill>
              </a:rPr>
              <a:t>Thank you for using Explorer’s Pack! This app was created with users in mind. We offer a standard hiking survival manual, a camera and hiking logs.</a:t>
            </a:r>
          </a:p>
          <a:p>
            <a:pPr algn="just"/>
            <a:endParaRPr lang="en-US" sz="3200" b="1" dirty="0">
              <a:solidFill>
                <a:schemeClr val="tx1"/>
              </a:solidFill>
            </a:endParaRPr>
          </a:p>
          <a:p>
            <a:pPr algn="just"/>
            <a:r>
              <a:rPr lang="en-US" sz="3200" b="1" dirty="0">
                <a:solidFill>
                  <a:schemeClr val="tx1"/>
                </a:solidFill>
              </a:rPr>
              <a:t>Please direct inquiries to explorerspack@gmail.com</a:t>
            </a:r>
          </a:p>
        </p:txBody>
      </p:sp>
      <p:pic>
        <p:nvPicPr>
          <p:cNvPr id="17" name="Picture 16">
            <a:hlinkClick r:id="rId7" action="ppaction://hlinksldjump"/>
            <a:extLst>
              <a:ext uri="{FF2B5EF4-FFF2-40B4-BE49-F238E27FC236}">
                <a16:creationId xmlns:a16="http://schemas.microsoft.com/office/drawing/2014/main" id="{BC1D9533-340E-4643-AEB3-3484936869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18" name="Graphic 17" descr="Single gear">
            <a:hlinkClick r:id="rId6" action="ppaction://hlinksldjump"/>
            <a:extLst>
              <a:ext uri="{FF2B5EF4-FFF2-40B4-BE49-F238E27FC236}">
                <a16:creationId xmlns:a16="http://schemas.microsoft.com/office/drawing/2014/main" id="{1F0D705B-CD9E-4609-A4FA-10D71E03AF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487680" y="731520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50900"/>
            <a:ext cx="781973" cy="822960"/>
          </a:xfrm>
          <a:prstGeom prst="rect">
            <a:avLst/>
          </a:prstGeom>
        </p:spPr>
      </p:pic>
      <p:sp>
        <p:nvSpPr>
          <p:cNvPr id="30" name="Rectangle 29">
            <a:hlinkClick r:id="rId8" action="ppaction://hlinksldjump"/>
          </p:cNvPr>
          <p:cNvSpPr/>
          <p:nvPr/>
        </p:nvSpPr>
        <p:spPr>
          <a:xfrm>
            <a:off x="364709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8" action="ppaction://hlinksldjump"/>
          </p:cNvPr>
          <p:cNvSpPr/>
          <p:nvPr/>
        </p:nvSpPr>
        <p:spPr>
          <a:xfrm>
            <a:off x="4294990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hlinkClick r:id="rId8" action="ppaction://hlinksldjump"/>
          </p:cNvPr>
          <p:cNvSpPr/>
          <p:nvPr/>
        </p:nvSpPr>
        <p:spPr>
          <a:xfrm>
            <a:off x="8225270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hlinkClick r:id="rId8" action="ppaction://hlinksldjump"/>
          </p:cNvPr>
          <p:cNvSpPr/>
          <p:nvPr/>
        </p:nvSpPr>
        <p:spPr>
          <a:xfrm>
            <a:off x="364709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hlinkClick r:id="rId9" action="ppaction://hlinksldjump"/>
          </p:cNvPr>
          <p:cNvSpPr/>
          <p:nvPr/>
        </p:nvSpPr>
        <p:spPr>
          <a:xfrm>
            <a:off x="4294990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8225270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hlinkClick r:id="rId8" action="ppaction://hlinksldjump"/>
          </p:cNvPr>
          <p:cNvSpPr/>
          <p:nvPr/>
        </p:nvSpPr>
        <p:spPr>
          <a:xfrm>
            <a:off x="364709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hlinkClick r:id="rId8" action="ppaction://hlinksldjump"/>
          </p:cNvPr>
          <p:cNvSpPr/>
          <p:nvPr/>
        </p:nvSpPr>
        <p:spPr>
          <a:xfrm>
            <a:off x="4294990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8225270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23" descr="Medicine">
            <a:hlinkClick r:id="rId8" action="ppaction://hlinksldjump"/>
            <a:extLst>
              <a:ext uri="{FF2B5EF4-FFF2-40B4-BE49-F238E27FC236}">
                <a16:creationId xmlns:a16="http://schemas.microsoft.com/office/drawing/2014/main" id="{5FC52A93-CF90-4727-AB66-60AD073C06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4924" y="3569446"/>
            <a:ext cx="1956345" cy="1956345"/>
          </a:xfrm>
          <a:prstGeom prst="rect">
            <a:avLst/>
          </a:prstGeom>
        </p:spPr>
      </p:pic>
      <p:pic>
        <p:nvPicPr>
          <p:cNvPr id="46" name="Graphic 27" descr="Bonfire">
            <a:hlinkClick r:id="rId8" action="ppaction://hlinksldjump"/>
            <a:extLst>
              <a:ext uri="{FF2B5EF4-FFF2-40B4-BE49-F238E27FC236}">
                <a16:creationId xmlns:a16="http://schemas.microsoft.com/office/drawing/2014/main" id="{B6C418D7-9377-43C1-8C15-2BD1045EE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4924" y="6571030"/>
            <a:ext cx="1956345" cy="1986549"/>
          </a:xfrm>
          <a:prstGeom prst="rect">
            <a:avLst/>
          </a:prstGeom>
        </p:spPr>
      </p:pic>
      <p:pic>
        <p:nvPicPr>
          <p:cNvPr id="47" name="Graphic 29" descr="Tent">
            <a:hlinkClick r:id="rId8" action="ppaction://hlinksldjump"/>
            <a:extLst>
              <a:ext uri="{FF2B5EF4-FFF2-40B4-BE49-F238E27FC236}">
                <a16:creationId xmlns:a16="http://schemas.microsoft.com/office/drawing/2014/main" id="{4E87C7BF-88B9-416C-8E5C-7CAC68E1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4363" y="6584124"/>
            <a:ext cx="1956345" cy="1956345"/>
          </a:xfrm>
          <a:prstGeom prst="rect">
            <a:avLst/>
          </a:prstGeom>
        </p:spPr>
      </p:pic>
      <p:pic>
        <p:nvPicPr>
          <p:cNvPr id="48" name="Graphic 31" descr="Lightning bolt">
            <a:hlinkClick r:id="rId8" action="ppaction://hlinksldjump"/>
            <a:extLst>
              <a:ext uri="{FF2B5EF4-FFF2-40B4-BE49-F238E27FC236}">
                <a16:creationId xmlns:a16="http://schemas.microsoft.com/office/drawing/2014/main" id="{35612EF1-47F1-4A1B-8CA4-A19B5DF69A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364" y="3569447"/>
            <a:ext cx="1956346" cy="1926603"/>
          </a:xfrm>
          <a:prstGeom prst="rect">
            <a:avLst/>
          </a:prstGeom>
        </p:spPr>
      </p:pic>
      <p:pic>
        <p:nvPicPr>
          <p:cNvPr id="49" name="Graphic 33" descr="Checklist">
            <a:hlinkClick r:id="rId8" action="ppaction://hlinksldjump"/>
            <a:extLst>
              <a:ext uri="{FF2B5EF4-FFF2-40B4-BE49-F238E27FC236}">
                <a16:creationId xmlns:a16="http://schemas.microsoft.com/office/drawing/2014/main" id="{5C9D3F1B-B31A-4019-9A50-D3C2FC292B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4644" y="3569446"/>
            <a:ext cx="1956345" cy="1956345"/>
          </a:xfrm>
          <a:prstGeom prst="rect">
            <a:avLst/>
          </a:prstGeom>
        </p:spPr>
      </p:pic>
      <p:pic>
        <p:nvPicPr>
          <p:cNvPr id="50" name="Graphic 35" descr="Apple">
            <a:hlinkClick r:id="rId8" action="ppaction://hlinksldjump"/>
            <a:extLst>
              <a:ext uri="{FF2B5EF4-FFF2-40B4-BE49-F238E27FC236}">
                <a16:creationId xmlns:a16="http://schemas.microsoft.com/office/drawing/2014/main" id="{09526A8E-2531-40B4-9964-C28873E772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4363" y="9621814"/>
            <a:ext cx="1956345" cy="1956345"/>
          </a:xfrm>
          <a:prstGeom prst="rect">
            <a:avLst/>
          </a:prstGeom>
        </p:spPr>
      </p:pic>
      <p:pic>
        <p:nvPicPr>
          <p:cNvPr id="51" name="Graphic 37" descr="Plant">
            <a:hlinkClick r:id="rId8" action="ppaction://hlinksldjump"/>
            <a:extLst>
              <a:ext uri="{FF2B5EF4-FFF2-40B4-BE49-F238E27FC236}">
                <a16:creationId xmlns:a16="http://schemas.microsoft.com/office/drawing/2014/main" id="{C39D2168-E5E3-46DA-B10F-1B19981C7D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54645" y="9621815"/>
            <a:ext cx="1956346" cy="1927481"/>
          </a:xfrm>
          <a:prstGeom prst="rect">
            <a:avLst/>
          </a:prstGeom>
        </p:spPr>
      </p:pic>
      <p:pic>
        <p:nvPicPr>
          <p:cNvPr id="52" name="Graphic 39" descr="Wave">
            <a:hlinkClick r:id="rId9" action="ppaction://hlinksldjump"/>
            <a:extLst>
              <a:ext uri="{FF2B5EF4-FFF2-40B4-BE49-F238E27FC236}">
                <a16:creationId xmlns:a16="http://schemas.microsoft.com/office/drawing/2014/main" id="{276931F0-1570-4905-A103-0FF82BB89D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54644" y="6571030"/>
            <a:ext cx="1956345" cy="1783154"/>
          </a:xfrm>
          <a:prstGeom prst="rect">
            <a:avLst/>
          </a:prstGeom>
        </p:spPr>
      </p:pic>
      <p:pic>
        <p:nvPicPr>
          <p:cNvPr id="53" name="Graphic 41" descr="Rabbit">
            <a:hlinkClick r:id="rId8" action="ppaction://hlinksldjump"/>
            <a:extLst>
              <a:ext uri="{FF2B5EF4-FFF2-40B4-BE49-F238E27FC236}">
                <a16:creationId xmlns:a16="http://schemas.microsoft.com/office/drawing/2014/main" id="{19BAE613-61BD-42A8-BFF5-3378581F9F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84924" y="9621814"/>
            <a:ext cx="1956345" cy="198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4C9C6-E7DF-430C-A151-B98C8268908E}"/>
              </a:ext>
            </a:extLst>
          </p:cNvPr>
          <p:cNvSpPr txBox="1"/>
          <p:nvPr/>
        </p:nvSpPr>
        <p:spPr>
          <a:xfrm>
            <a:off x="944205" y="5404382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0B7BBC-E918-44CE-B0AE-96AA19BF84AD}"/>
              </a:ext>
            </a:extLst>
          </p:cNvPr>
          <p:cNvSpPr txBox="1"/>
          <p:nvPr/>
        </p:nvSpPr>
        <p:spPr>
          <a:xfrm>
            <a:off x="4434204" y="5404381"/>
            <a:ext cx="31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B22927-D6B9-46B7-8CB9-D23EC58F3F55}"/>
              </a:ext>
            </a:extLst>
          </p:cNvPr>
          <p:cNvSpPr txBox="1"/>
          <p:nvPr/>
        </p:nvSpPr>
        <p:spPr>
          <a:xfrm>
            <a:off x="8491379" y="5400975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0323A-C4C5-4CB2-9455-6826F5FF3B7E}"/>
              </a:ext>
            </a:extLst>
          </p:cNvPr>
          <p:cNvSpPr txBox="1"/>
          <p:nvPr/>
        </p:nvSpPr>
        <p:spPr>
          <a:xfrm>
            <a:off x="714270" y="8392915"/>
            <a:ext cx="2776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58B34-D863-4C86-A610-72389EE1A083}"/>
              </a:ext>
            </a:extLst>
          </p:cNvPr>
          <p:cNvSpPr txBox="1"/>
          <p:nvPr/>
        </p:nvSpPr>
        <p:spPr>
          <a:xfrm>
            <a:off x="4936842" y="8360329"/>
            <a:ext cx="2179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C6F5FB-F86E-4595-8E61-B381D4603C2A}"/>
              </a:ext>
            </a:extLst>
          </p:cNvPr>
          <p:cNvSpPr txBox="1"/>
          <p:nvPr/>
        </p:nvSpPr>
        <p:spPr>
          <a:xfrm>
            <a:off x="9235132" y="8389381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EC8C7-40D2-440F-8A59-FB7F06D06AD1}"/>
              </a:ext>
            </a:extLst>
          </p:cNvPr>
          <p:cNvSpPr txBox="1"/>
          <p:nvPr/>
        </p:nvSpPr>
        <p:spPr>
          <a:xfrm>
            <a:off x="1195074" y="11482899"/>
            <a:ext cx="1814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61FF7C-6815-480A-B703-37A329ABA539}"/>
              </a:ext>
            </a:extLst>
          </p:cNvPr>
          <p:cNvSpPr txBox="1"/>
          <p:nvPr/>
        </p:nvSpPr>
        <p:spPr>
          <a:xfrm>
            <a:off x="4809671" y="1148289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E58AF6-A497-4E95-B95B-B0DB2F638981}"/>
              </a:ext>
            </a:extLst>
          </p:cNvPr>
          <p:cNvSpPr txBox="1"/>
          <p:nvPr/>
        </p:nvSpPr>
        <p:spPr>
          <a:xfrm>
            <a:off x="8680533" y="11454659"/>
            <a:ext cx="2754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57" name="Rectangle 56">
            <a:hlinkClick r:id="rId6" action="ppaction://hlinksldjump"/>
            <a:extLst>
              <a:ext uri="{FF2B5EF4-FFF2-40B4-BE49-F238E27FC236}">
                <a16:creationId xmlns:a16="http://schemas.microsoft.com/office/drawing/2014/main" id="{301BEC23-1257-40AD-B4CF-CA1320ADD2A6}"/>
              </a:ext>
            </a:extLst>
          </p:cNvPr>
          <p:cNvSpPr/>
          <p:nvPr/>
        </p:nvSpPr>
        <p:spPr>
          <a:xfrm>
            <a:off x="688848" y="821057"/>
            <a:ext cx="1081430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THE SURVIVAL MANUAL</a:t>
            </a:r>
          </a:p>
        </p:txBody>
      </p:sp>
      <p:pic>
        <p:nvPicPr>
          <p:cNvPr id="59" name="Graphic 58" descr="Single gear">
            <a:hlinkClick r:id="rId28" action="ppaction://hlinksldjump"/>
            <a:extLst>
              <a:ext uri="{FF2B5EF4-FFF2-40B4-BE49-F238E27FC236}">
                <a16:creationId xmlns:a16="http://schemas.microsoft.com/office/drawing/2014/main" id="{7FC08035-42D3-4232-9A29-9ECDDC1C289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pic>
        <p:nvPicPr>
          <p:cNvPr id="60" name="Picture 59">
            <a:hlinkClick r:id="rId31" action="ppaction://hlinksldjump"/>
            <a:extLst>
              <a:ext uri="{FF2B5EF4-FFF2-40B4-BE49-F238E27FC236}">
                <a16:creationId xmlns:a16="http://schemas.microsoft.com/office/drawing/2014/main" id="{D21E09EA-AD8F-426C-B40F-56C40DC18F2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487680" y="731520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50900"/>
            <a:ext cx="781973" cy="8229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6FBEC-691B-489E-9512-73E3A3752DE3}"/>
              </a:ext>
            </a:extLst>
          </p:cNvPr>
          <p:cNvSpPr/>
          <p:nvPr/>
        </p:nvSpPr>
        <p:spPr>
          <a:xfrm>
            <a:off x="314762" y="1680558"/>
            <a:ext cx="5354519" cy="124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779" y="3080859"/>
            <a:ext cx="11485431" cy="583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07E03-6BFF-499A-A7CE-41068EA51068}"/>
              </a:ext>
            </a:extLst>
          </p:cNvPr>
          <p:cNvSpPr/>
          <p:nvPr/>
        </p:nvSpPr>
        <p:spPr>
          <a:xfrm>
            <a:off x="585217" y="3165619"/>
            <a:ext cx="11027664" cy="5593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solidFill>
                  <a:schemeClr val="tx1"/>
                </a:solidFill>
              </a:rPr>
              <a:t>Water is one of your most urgent needs in a survival situation. </a:t>
            </a:r>
            <a:r>
              <a:rPr lang="en-US" sz="3600" dirty="0">
                <a:solidFill>
                  <a:schemeClr val="tx1"/>
                </a:solidFill>
              </a:rPr>
              <a:t>You can't live long without it, especially in hot areas where you lose water rapidly through perspiration. Even in cold areas, you need a minimum of 2 liters of water each day to maintain efficiency</a:t>
            </a:r>
            <a:r>
              <a:rPr lang="en-US" sz="3600" b="1" dirty="0">
                <a:solidFill>
                  <a:schemeClr val="tx1"/>
                </a:solidFill>
              </a:rPr>
              <a:t>. </a:t>
            </a:r>
            <a:r>
              <a:rPr lang="en-US" sz="3600" dirty="0">
                <a:solidFill>
                  <a:schemeClr val="tx1"/>
                </a:solidFill>
              </a:rPr>
              <a:t>More than three-fourths of your body is composed of fluids.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Your body loses fluid because of heat, cold, stress, and exertion. To function effectively, you must replace the fluid your body loses. </a:t>
            </a:r>
            <a:r>
              <a:rPr lang="en-US" sz="3600" b="1" dirty="0">
                <a:solidFill>
                  <a:schemeClr val="tx1"/>
                </a:solidFill>
              </a:rPr>
              <a:t>So, one of your first goals is to obtain an adequate supply of water is composed of fluids.</a:t>
            </a: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640C434A-1903-42C8-A30A-EC7CE34C7236}"/>
              </a:ext>
            </a:extLst>
          </p:cNvPr>
          <p:cNvSpPr/>
          <p:nvPr/>
        </p:nvSpPr>
        <p:spPr>
          <a:xfrm>
            <a:off x="313684" y="9292242"/>
            <a:ext cx="369393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DE2C1584-363E-4B92-9094-290B4FE20CBE}"/>
              </a:ext>
            </a:extLst>
          </p:cNvPr>
          <p:cNvSpPr/>
          <p:nvPr/>
        </p:nvSpPr>
        <p:spPr>
          <a:xfrm>
            <a:off x="4433418" y="9292242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PURIFICATION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11FB8904-F40A-48E5-8D6F-BE732B674115}"/>
              </a:ext>
            </a:extLst>
          </p:cNvPr>
          <p:cNvSpPr/>
          <p:nvPr/>
        </p:nvSpPr>
        <p:spPr>
          <a:xfrm>
            <a:off x="8349212" y="9292242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FILTRATION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3D30E-1EBA-4D61-AF14-462DE31F7038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EFD6FEE8-6CFB-40EA-BBEA-AC15FADDB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2FD76F34-6D18-40CF-8A8F-600D4CDC1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38" name="Rectangle 37">
            <a:hlinkClick r:id="rId2" action="ppaction://hlinksldjump"/>
            <a:extLst>
              <a:ext uri="{FF2B5EF4-FFF2-40B4-BE49-F238E27FC236}">
                <a16:creationId xmlns:a16="http://schemas.microsoft.com/office/drawing/2014/main" id="{99D1B932-09E3-46D0-AF79-84123AA82BE6}"/>
              </a:ext>
            </a:extLst>
          </p:cNvPr>
          <p:cNvSpPr/>
          <p:nvPr/>
        </p:nvSpPr>
        <p:spPr>
          <a:xfrm>
            <a:off x="688848" y="821057"/>
            <a:ext cx="1081430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THE SURVIVAL MANUAL</a:t>
            </a:r>
          </a:p>
        </p:txBody>
      </p:sp>
      <p:pic>
        <p:nvPicPr>
          <p:cNvPr id="39" name="Graphic 38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id="{FB9B5988-DAA0-42E1-921D-77A14A86A4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pic>
        <p:nvPicPr>
          <p:cNvPr id="40" name="Picture 39">
            <a:hlinkClick r:id="rId12" action="ppaction://hlinksldjump"/>
            <a:extLst>
              <a:ext uri="{FF2B5EF4-FFF2-40B4-BE49-F238E27FC236}">
                <a16:creationId xmlns:a16="http://schemas.microsoft.com/office/drawing/2014/main" id="{51F91A90-BF1B-41DC-A5F7-340E9BACC75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487680" y="731520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50900"/>
            <a:ext cx="781973" cy="822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0CD6C-5B82-4036-9AC8-4D10598BFE39}"/>
              </a:ext>
            </a:extLst>
          </p:cNvPr>
          <p:cNvSpPr/>
          <p:nvPr/>
        </p:nvSpPr>
        <p:spPr>
          <a:xfrm>
            <a:off x="3252535" y="1923708"/>
            <a:ext cx="5803745" cy="6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B2348D-10A9-43B8-B002-D0690246EBB3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hlinkClick r:id="rId4" action="ppaction://hlinksldjump"/>
            <a:extLst>
              <a:ext uri="{FF2B5EF4-FFF2-40B4-BE49-F238E27FC236}">
                <a16:creationId xmlns:a16="http://schemas.microsoft.com/office/drawing/2014/main" id="{1757A262-1B82-4E6B-8E42-2DBAFDDE8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47" name="Picture 46">
            <a:hlinkClick r:id="rId6" action="ppaction://hlinksldjump"/>
            <a:extLst>
              <a:ext uri="{FF2B5EF4-FFF2-40B4-BE49-F238E27FC236}">
                <a16:creationId xmlns:a16="http://schemas.microsoft.com/office/drawing/2014/main" id="{96D9406D-B964-4B03-B0E0-7214963CD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49" name="Rectangle 48">
            <a:hlinkClick r:id="rId8" action="ppaction://hlinksldjump"/>
            <a:extLst>
              <a:ext uri="{FF2B5EF4-FFF2-40B4-BE49-F238E27FC236}">
                <a16:creationId xmlns:a16="http://schemas.microsoft.com/office/drawing/2014/main" id="{BFDB1D9C-B7EF-4A4F-AB64-A54019A363DE}"/>
              </a:ext>
            </a:extLst>
          </p:cNvPr>
          <p:cNvSpPr/>
          <p:nvPr/>
        </p:nvSpPr>
        <p:spPr>
          <a:xfrm>
            <a:off x="364709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C3C0A83D-F6FF-4673-9703-CA46C1B5BD24}"/>
              </a:ext>
            </a:extLst>
          </p:cNvPr>
          <p:cNvSpPr/>
          <p:nvPr/>
        </p:nvSpPr>
        <p:spPr>
          <a:xfrm>
            <a:off x="4294990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9821A4F4-2DD2-4B6F-A0F4-AB1B7C10A33F}"/>
              </a:ext>
            </a:extLst>
          </p:cNvPr>
          <p:cNvSpPr/>
          <p:nvPr/>
        </p:nvSpPr>
        <p:spPr>
          <a:xfrm>
            <a:off x="8225270" y="3418061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hlinkClick r:id="rId8" action="ppaction://hlinksldjump"/>
            <a:extLst>
              <a:ext uri="{FF2B5EF4-FFF2-40B4-BE49-F238E27FC236}">
                <a16:creationId xmlns:a16="http://schemas.microsoft.com/office/drawing/2014/main" id="{D47196CA-6A8D-4E33-B363-9D7390D01972}"/>
              </a:ext>
            </a:extLst>
          </p:cNvPr>
          <p:cNvSpPr/>
          <p:nvPr/>
        </p:nvSpPr>
        <p:spPr>
          <a:xfrm>
            <a:off x="364709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hlinkClick r:id="rId9" action="ppaction://hlinksldjump"/>
            <a:extLst>
              <a:ext uri="{FF2B5EF4-FFF2-40B4-BE49-F238E27FC236}">
                <a16:creationId xmlns:a16="http://schemas.microsoft.com/office/drawing/2014/main" id="{7F04C558-EC8E-43B5-A3F2-7BC1974BA615}"/>
              </a:ext>
            </a:extLst>
          </p:cNvPr>
          <p:cNvSpPr/>
          <p:nvPr/>
        </p:nvSpPr>
        <p:spPr>
          <a:xfrm>
            <a:off x="4294990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hlinkClick r:id="rId8" action="ppaction://hlinksldjump"/>
            <a:extLst>
              <a:ext uri="{FF2B5EF4-FFF2-40B4-BE49-F238E27FC236}">
                <a16:creationId xmlns:a16="http://schemas.microsoft.com/office/drawing/2014/main" id="{5FE803E2-81D4-4914-A771-2A80DAF59357}"/>
              </a:ext>
            </a:extLst>
          </p:cNvPr>
          <p:cNvSpPr/>
          <p:nvPr/>
        </p:nvSpPr>
        <p:spPr>
          <a:xfrm>
            <a:off x="8225270" y="6450117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hlinkClick r:id="rId8" action="ppaction://hlinksldjump"/>
            <a:extLst>
              <a:ext uri="{FF2B5EF4-FFF2-40B4-BE49-F238E27FC236}">
                <a16:creationId xmlns:a16="http://schemas.microsoft.com/office/drawing/2014/main" id="{E4E94B99-22FA-4ED5-9A1D-C3A57A8497D0}"/>
              </a:ext>
            </a:extLst>
          </p:cNvPr>
          <p:cNvSpPr/>
          <p:nvPr/>
        </p:nvSpPr>
        <p:spPr>
          <a:xfrm>
            <a:off x="364709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hlinkClick r:id="rId8" action="ppaction://hlinksldjump"/>
            <a:extLst>
              <a:ext uri="{FF2B5EF4-FFF2-40B4-BE49-F238E27FC236}">
                <a16:creationId xmlns:a16="http://schemas.microsoft.com/office/drawing/2014/main" id="{FCAD5E18-9CDB-4D93-9062-AF0086A8D84A}"/>
              </a:ext>
            </a:extLst>
          </p:cNvPr>
          <p:cNvSpPr/>
          <p:nvPr/>
        </p:nvSpPr>
        <p:spPr>
          <a:xfrm>
            <a:off x="4294990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hlinkClick r:id="rId8" action="ppaction://hlinksldjump"/>
            <a:extLst>
              <a:ext uri="{FF2B5EF4-FFF2-40B4-BE49-F238E27FC236}">
                <a16:creationId xmlns:a16="http://schemas.microsoft.com/office/drawing/2014/main" id="{7562DF39-4AE9-4152-B42D-A9EEE184704E}"/>
              </a:ext>
            </a:extLst>
          </p:cNvPr>
          <p:cNvSpPr/>
          <p:nvPr/>
        </p:nvSpPr>
        <p:spPr>
          <a:xfrm>
            <a:off x="8225270" y="9482173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23" descr="Medicine">
            <a:hlinkClick r:id="rId8" action="ppaction://hlinksldjump"/>
            <a:extLst>
              <a:ext uri="{FF2B5EF4-FFF2-40B4-BE49-F238E27FC236}">
                <a16:creationId xmlns:a16="http://schemas.microsoft.com/office/drawing/2014/main" id="{910C7750-705B-4A12-93F4-7EA4C3304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4924" y="3569446"/>
            <a:ext cx="1956345" cy="1956345"/>
          </a:xfrm>
          <a:prstGeom prst="rect">
            <a:avLst/>
          </a:prstGeom>
        </p:spPr>
      </p:pic>
      <p:pic>
        <p:nvPicPr>
          <p:cNvPr id="59" name="Graphic 27" descr="Bonfire">
            <a:hlinkClick r:id="rId8" action="ppaction://hlinksldjump"/>
            <a:extLst>
              <a:ext uri="{FF2B5EF4-FFF2-40B4-BE49-F238E27FC236}">
                <a16:creationId xmlns:a16="http://schemas.microsoft.com/office/drawing/2014/main" id="{4B036A56-DDEE-4AA6-8DC3-BBAC2C0FA5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4924" y="6571030"/>
            <a:ext cx="1956345" cy="1986549"/>
          </a:xfrm>
          <a:prstGeom prst="rect">
            <a:avLst/>
          </a:prstGeom>
        </p:spPr>
      </p:pic>
      <p:pic>
        <p:nvPicPr>
          <p:cNvPr id="60" name="Graphic 29" descr="Tent">
            <a:hlinkClick r:id="rId8" action="ppaction://hlinksldjump"/>
            <a:extLst>
              <a:ext uri="{FF2B5EF4-FFF2-40B4-BE49-F238E27FC236}">
                <a16:creationId xmlns:a16="http://schemas.microsoft.com/office/drawing/2014/main" id="{07FBA1CE-A459-4F16-9BF0-128FEB79FD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4363" y="6584124"/>
            <a:ext cx="1956345" cy="1956345"/>
          </a:xfrm>
          <a:prstGeom prst="rect">
            <a:avLst/>
          </a:prstGeom>
        </p:spPr>
      </p:pic>
      <p:pic>
        <p:nvPicPr>
          <p:cNvPr id="61" name="Graphic 31" descr="Lightning bolt">
            <a:hlinkClick r:id="rId8" action="ppaction://hlinksldjump"/>
            <a:extLst>
              <a:ext uri="{FF2B5EF4-FFF2-40B4-BE49-F238E27FC236}">
                <a16:creationId xmlns:a16="http://schemas.microsoft.com/office/drawing/2014/main" id="{7ED05DBF-B3FC-436B-92FF-5A5C04D741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364" y="3569447"/>
            <a:ext cx="1956346" cy="1926603"/>
          </a:xfrm>
          <a:prstGeom prst="rect">
            <a:avLst/>
          </a:prstGeom>
        </p:spPr>
      </p:pic>
      <p:pic>
        <p:nvPicPr>
          <p:cNvPr id="62" name="Graphic 33" descr="Checklist">
            <a:hlinkClick r:id="rId8" action="ppaction://hlinksldjump"/>
            <a:extLst>
              <a:ext uri="{FF2B5EF4-FFF2-40B4-BE49-F238E27FC236}">
                <a16:creationId xmlns:a16="http://schemas.microsoft.com/office/drawing/2014/main" id="{626F5EBB-C899-4FC9-8357-A424A389B1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4644" y="3569446"/>
            <a:ext cx="1956345" cy="1956345"/>
          </a:xfrm>
          <a:prstGeom prst="rect">
            <a:avLst/>
          </a:prstGeom>
        </p:spPr>
      </p:pic>
      <p:pic>
        <p:nvPicPr>
          <p:cNvPr id="63" name="Graphic 35" descr="Apple">
            <a:hlinkClick r:id="rId8" action="ppaction://hlinksldjump"/>
            <a:extLst>
              <a:ext uri="{FF2B5EF4-FFF2-40B4-BE49-F238E27FC236}">
                <a16:creationId xmlns:a16="http://schemas.microsoft.com/office/drawing/2014/main" id="{30A186E4-3442-498C-9981-DAEBF661BA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4363" y="9621814"/>
            <a:ext cx="1956345" cy="1956345"/>
          </a:xfrm>
          <a:prstGeom prst="rect">
            <a:avLst/>
          </a:prstGeom>
        </p:spPr>
      </p:pic>
      <p:pic>
        <p:nvPicPr>
          <p:cNvPr id="64" name="Graphic 37" descr="Plant">
            <a:hlinkClick r:id="rId8" action="ppaction://hlinksldjump"/>
            <a:extLst>
              <a:ext uri="{FF2B5EF4-FFF2-40B4-BE49-F238E27FC236}">
                <a16:creationId xmlns:a16="http://schemas.microsoft.com/office/drawing/2014/main" id="{3A18CEA0-FB3E-4D75-9C6F-224E480074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54645" y="9621815"/>
            <a:ext cx="1956346" cy="1927481"/>
          </a:xfrm>
          <a:prstGeom prst="rect">
            <a:avLst/>
          </a:prstGeom>
        </p:spPr>
      </p:pic>
      <p:pic>
        <p:nvPicPr>
          <p:cNvPr id="65" name="Graphic 39" descr="Wave">
            <a:hlinkClick r:id="rId9" action="ppaction://hlinksldjump"/>
            <a:extLst>
              <a:ext uri="{FF2B5EF4-FFF2-40B4-BE49-F238E27FC236}">
                <a16:creationId xmlns:a16="http://schemas.microsoft.com/office/drawing/2014/main" id="{F9D738AC-80DE-4487-A096-3FA9CAFD41B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54644" y="6571030"/>
            <a:ext cx="1956345" cy="1783154"/>
          </a:xfrm>
          <a:prstGeom prst="rect">
            <a:avLst/>
          </a:prstGeom>
        </p:spPr>
      </p:pic>
      <p:pic>
        <p:nvPicPr>
          <p:cNvPr id="66" name="Graphic 41" descr="Rabbit">
            <a:hlinkClick r:id="rId8" action="ppaction://hlinksldjump"/>
            <a:extLst>
              <a:ext uri="{FF2B5EF4-FFF2-40B4-BE49-F238E27FC236}">
                <a16:creationId xmlns:a16="http://schemas.microsoft.com/office/drawing/2014/main" id="{209901F1-B94B-41C2-8A0B-BBDBBA8885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84924" y="9621814"/>
            <a:ext cx="1956345" cy="198608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6E4994-3DCE-4D32-8645-8F2288ACB8B1}"/>
              </a:ext>
            </a:extLst>
          </p:cNvPr>
          <p:cNvSpPr txBox="1"/>
          <p:nvPr/>
        </p:nvSpPr>
        <p:spPr>
          <a:xfrm>
            <a:off x="944205" y="5404382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A87962-CEF3-4A63-8567-CE5CBB18D927}"/>
              </a:ext>
            </a:extLst>
          </p:cNvPr>
          <p:cNvSpPr txBox="1"/>
          <p:nvPr/>
        </p:nvSpPr>
        <p:spPr>
          <a:xfrm>
            <a:off x="4434204" y="5404381"/>
            <a:ext cx="31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5688DA-5196-4BF4-964D-CFA01CE5D1F5}"/>
              </a:ext>
            </a:extLst>
          </p:cNvPr>
          <p:cNvSpPr txBox="1"/>
          <p:nvPr/>
        </p:nvSpPr>
        <p:spPr>
          <a:xfrm>
            <a:off x="8491379" y="5400975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84B272-1FA6-4F96-A2A9-8F1F49E458DA}"/>
              </a:ext>
            </a:extLst>
          </p:cNvPr>
          <p:cNvSpPr txBox="1"/>
          <p:nvPr/>
        </p:nvSpPr>
        <p:spPr>
          <a:xfrm>
            <a:off x="714270" y="8392915"/>
            <a:ext cx="2776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77C749-AD33-451B-BE2B-5161E98128C3}"/>
              </a:ext>
            </a:extLst>
          </p:cNvPr>
          <p:cNvSpPr txBox="1"/>
          <p:nvPr/>
        </p:nvSpPr>
        <p:spPr>
          <a:xfrm>
            <a:off x="4936842" y="8360329"/>
            <a:ext cx="2179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5ACC4F-F36D-4E0A-9156-26DC5257D694}"/>
              </a:ext>
            </a:extLst>
          </p:cNvPr>
          <p:cNvSpPr txBox="1"/>
          <p:nvPr/>
        </p:nvSpPr>
        <p:spPr>
          <a:xfrm>
            <a:off x="9235132" y="8389381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09D6D-2AA4-41CF-926F-43AD168AE8F0}"/>
              </a:ext>
            </a:extLst>
          </p:cNvPr>
          <p:cNvSpPr txBox="1"/>
          <p:nvPr/>
        </p:nvSpPr>
        <p:spPr>
          <a:xfrm>
            <a:off x="1195074" y="11482899"/>
            <a:ext cx="1814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701AAA-A5EE-4F94-8ADA-9CA9FBCC1809}"/>
              </a:ext>
            </a:extLst>
          </p:cNvPr>
          <p:cNvSpPr txBox="1"/>
          <p:nvPr/>
        </p:nvSpPr>
        <p:spPr>
          <a:xfrm>
            <a:off x="4809671" y="1148289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88A758-C236-4DBE-9344-EC0AFB4488F9}"/>
              </a:ext>
            </a:extLst>
          </p:cNvPr>
          <p:cNvSpPr txBox="1"/>
          <p:nvPr/>
        </p:nvSpPr>
        <p:spPr>
          <a:xfrm>
            <a:off x="8680533" y="11454659"/>
            <a:ext cx="2754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3" name="Rectangle 2">
            <a:hlinkClick r:id="rId28" action="ppaction://hlinksldjump"/>
          </p:cNvPr>
          <p:cNvSpPr/>
          <p:nvPr/>
        </p:nvSpPr>
        <p:spPr>
          <a:xfrm>
            <a:off x="676656" y="1769601"/>
            <a:ext cx="1081430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POISON IVY</a:t>
            </a:r>
          </a:p>
        </p:txBody>
      </p:sp>
      <p:sp>
        <p:nvSpPr>
          <p:cNvPr id="22" name="Rectangle 21">
            <a:hlinkClick r:id="rId29" action="ppaction://hlinksldjump"/>
          </p:cNvPr>
          <p:cNvSpPr/>
          <p:nvPr/>
        </p:nvSpPr>
        <p:spPr>
          <a:xfrm>
            <a:off x="676656" y="2684001"/>
            <a:ext cx="10814304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FRESHWATER FISH</a:t>
            </a:r>
          </a:p>
        </p:txBody>
      </p:sp>
      <p:pic>
        <p:nvPicPr>
          <p:cNvPr id="76" name="Graphic 75" descr="Single gear">
            <a:hlinkClick r:id="rId30" action="ppaction://hlinksldjump"/>
            <a:extLst>
              <a:ext uri="{FF2B5EF4-FFF2-40B4-BE49-F238E27FC236}">
                <a16:creationId xmlns:a16="http://schemas.microsoft.com/office/drawing/2014/main" id="{074A13B5-B3B4-4CE9-B065-4300670A972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pic>
        <p:nvPicPr>
          <p:cNvPr id="77" name="Picture 76">
            <a:hlinkClick r:id="rId33" action="ppaction://hlinksldjump"/>
            <a:extLst>
              <a:ext uri="{FF2B5EF4-FFF2-40B4-BE49-F238E27FC236}">
                <a16:creationId xmlns:a16="http://schemas.microsoft.com/office/drawing/2014/main" id="{58DE3795-D1B8-4731-8F42-A0EC0CCD264D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487680" y="731520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50900"/>
            <a:ext cx="781973" cy="822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3429" y="789940"/>
            <a:ext cx="959227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POISON IVY</a:t>
            </a:r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3907149" y="3587072"/>
            <a:ext cx="770573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…if you are extremely sensitive to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poison ivy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avoid products…</a:t>
            </a:r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3907149" y="4810573"/>
            <a:ext cx="770573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…jewelweed juice when applied to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poison ivy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rashes, or insect stings.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C74E2-0919-4596-8EF4-C91F50B67B30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hlinkClick r:id="rId5" action="ppaction://hlinksldjump"/>
            <a:extLst>
              <a:ext uri="{FF2B5EF4-FFF2-40B4-BE49-F238E27FC236}">
                <a16:creationId xmlns:a16="http://schemas.microsoft.com/office/drawing/2014/main" id="{B76B5E04-6037-4B8C-AA06-81F57F5CA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22" name="Picture 21">
            <a:hlinkClick r:id="rId7" action="ppaction://hlinksldjump"/>
            <a:extLst>
              <a:ext uri="{FF2B5EF4-FFF2-40B4-BE49-F238E27FC236}">
                <a16:creationId xmlns:a16="http://schemas.microsoft.com/office/drawing/2014/main" id="{C868AE55-3A75-4954-8B47-10DD19E47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A6EA18B8-4984-4768-BE54-729E95375C20}"/>
              </a:ext>
            </a:extLst>
          </p:cNvPr>
          <p:cNvSpPr/>
          <p:nvPr/>
        </p:nvSpPr>
        <p:spPr>
          <a:xfrm>
            <a:off x="208575" y="3276210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23" descr="Medicine">
            <a:hlinkClick r:id="rId9" action="ppaction://hlinksldjump"/>
            <a:extLst>
              <a:ext uri="{FF2B5EF4-FFF2-40B4-BE49-F238E27FC236}">
                <a16:creationId xmlns:a16="http://schemas.microsoft.com/office/drawing/2014/main" id="{4D7920AD-F0B6-44F0-8FB0-B522CCCCBA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229" y="3427595"/>
            <a:ext cx="1956345" cy="19563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8A3CAD-DCDA-45CA-B25F-AA7182D574C3}"/>
              </a:ext>
            </a:extLst>
          </p:cNvPr>
          <p:cNvSpPr txBox="1"/>
          <p:nvPr/>
        </p:nvSpPr>
        <p:spPr>
          <a:xfrm>
            <a:off x="474684" y="5259124"/>
            <a:ext cx="294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</a:p>
        </p:txBody>
      </p:sp>
      <p:pic>
        <p:nvPicPr>
          <p:cNvPr id="32" name="Graphic 31" descr="Single gear">
            <a:hlinkClick r:id="rId12" action="ppaction://hlinksldjump"/>
            <a:extLst>
              <a:ext uri="{FF2B5EF4-FFF2-40B4-BE49-F238E27FC236}">
                <a16:creationId xmlns:a16="http://schemas.microsoft.com/office/drawing/2014/main" id="{3F61A1BB-0A86-4744-891C-A0EFB0E653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pic>
        <p:nvPicPr>
          <p:cNvPr id="33" name="Picture 32">
            <a:hlinkClick r:id="rId15" action="ppaction://hlinksldjump"/>
            <a:extLst>
              <a:ext uri="{FF2B5EF4-FFF2-40B4-BE49-F238E27FC236}">
                <a16:creationId xmlns:a16="http://schemas.microsoft.com/office/drawing/2014/main" id="{496C3533-6D41-4E50-BEFF-1C3E97EAA18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487680" y="731520"/>
            <a:ext cx="11125200" cy="1003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50900"/>
            <a:ext cx="781973" cy="822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3429" y="789940"/>
            <a:ext cx="959227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FRESHWATER FISH</a:t>
            </a:r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3907149" y="3539469"/>
            <a:ext cx="770573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8-16. There are no poisonous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freshwater fish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However, the common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barbel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3907149" y="4762970"/>
            <a:ext cx="770573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8-17. Cook all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freshwater fish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kill parasites. As a precaution…</a:t>
            </a:r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3907149" y="6574246"/>
            <a:ext cx="7705731" cy="106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…piranha are the only significantly dangerous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freshwater fish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5D01A-68FE-4F21-90A6-EF5DE365EF97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hlinkClick r:id="rId5" action="ppaction://hlinksldjump"/>
            <a:extLst>
              <a:ext uri="{FF2B5EF4-FFF2-40B4-BE49-F238E27FC236}">
                <a16:creationId xmlns:a16="http://schemas.microsoft.com/office/drawing/2014/main" id="{BFD48B80-4FD2-47D1-96BB-FBCDB7497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3" name="Picture 32">
            <a:hlinkClick r:id="rId7" action="ppaction://hlinksldjump"/>
            <a:extLst>
              <a:ext uri="{FF2B5EF4-FFF2-40B4-BE49-F238E27FC236}">
                <a16:creationId xmlns:a16="http://schemas.microsoft.com/office/drawing/2014/main" id="{10A77E43-EB57-4369-B175-1C50A4A88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sp>
        <p:nvSpPr>
          <p:cNvPr id="35" name="Rectangle 34">
            <a:hlinkClick r:id="rId9" action="ppaction://hlinksldjump"/>
            <a:extLst>
              <a:ext uri="{FF2B5EF4-FFF2-40B4-BE49-F238E27FC236}">
                <a16:creationId xmlns:a16="http://schemas.microsoft.com/office/drawing/2014/main" id="{9D4FC6B7-28B0-421E-8980-74817BA9204B}"/>
              </a:ext>
            </a:extLst>
          </p:cNvPr>
          <p:cNvSpPr/>
          <p:nvPr/>
        </p:nvSpPr>
        <p:spPr>
          <a:xfrm>
            <a:off x="262321" y="3341222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hlinkClick r:id="rId9" action="ppaction://hlinksldjump"/>
            <a:extLst>
              <a:ext uri="{FF2B5EF4-FFF2-40B4-BE49-F238E27FC236}">
                <a16:creationId xmlns:a16="http://schemas.microsoft.com/office/drawing/2014/main" id="{6C832792-8D85-4ADF-9868-A51BFEA7467E}"/>
              </a:ext>
            </a:extLst>
          </p:cNvPr>
          <p:cNvSpPr/>
          <p:nvPr/>
        </p:nvSpPr>
        <p:spPr>
          <a:xfrm>
            <a:off x="262321" y="6319224"/>
            <a:ext cx="3489999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35" descr="Apple">
            <a:hlinkClick r:id="rId9" action="ppaction://hlinksldjump"/>
            <a:extLst>
              <a:ext uri="{FF2B5EF4-FFF2-40B4-BE49-F238E27FC236}">
                <a16:creationId xmlns:a16="http://schemas.microsoft.com/office/drawing/2014/main" id="{67A11C34-4C3E-4055-9F25-922B18516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975" y="3480863"/>
            <a:ext cx="1956345" cy="1956345"/>
          </a:xfrm>
          <a:prstGeom prst="rect">
            <a:avLst/>
          </a:prstGeom>
        </p:spPr>
      </p:pic>
      <p:pic>
        <p:nvPicPr>
          <p:cNvPr id="38" name="Graphic 41" descr="Rabbit">
            <a:hlinkClick r:id="rId9" action="ppaction://hlinksldjump"/>
            <a:extLst>
              <a:ext uri="{FF2B5EF4-FFF2-40B4-BE49-F238E27FC236}">
                <a16:creationId xmlns:a16="http://schemas.microsoft.com/office/drawing/2014/main" id="{4DF402B7-ED82-478B-AD96-170027C177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975" y="6458865"/>
            <a:ext cx="1956345" cy="19860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068A72-470A-4903-8F78-2C94506BE20A}"/>
              </a:ext>
            </a:extLst>
          </p:cNvPr>
          <p:cNvSpPr txBox="1"/>
          <p:nvPr/>
        </p:nvSpPr>
        <p:spPr>
          <a:xfrm>
            <a:off x="1092686" y="5341948"/>
            <a:ext cx="1814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86C4EB-B594-4499-95B6-70F0161B3270}"/>
              </a:ext>
            </a:extLst>
          </p:cNvPr>
          <p:cNvSpPr txBox="1"/>
          <p:nvPr/>
        </p:nvSpPr>
        <p:spPr>
          <a:xfrm>
            <a:off x="717584" y="8291710"/>
            <a:ext cx="2754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pic>
        <p:nvPicPr>
          <p:cNvPr id="41" name="Graphic 40" descr="Single gear">
            <a:hlinkClick r:id="rId14" action="ppaction://hlinksldjump"/>
            <a:extLst>
              <a:ext uri="{FF2B5EF4-FFF2-40B4-BE49-F238E27FC236}">
                <a16:creationId xmlns:a16="http://schemas.microsoft.com/office/drawing/2014/main" id="{02F1F3EE-891E-4322-B799-79DAD137E1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  <p:pic>
        <p:nvPicPr>
          <p:cNvPr id="42" name="Picture 41">
            <a:hlinkClick r:id="rId17" action="ppaction://hlinksldjump"/>
            <a:extLst>
              <a:ext uri="{FF2B5EF4-FFF2-40B4-BE49-F238E27FC236}">
                <a16:creationId xmlns:a16="http://schemas.microsoft.com/office/drawing/2014/main" id="{0619C043-F4D3-4549-AEF3-14BE5A6D559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18461"/>
          <a:stretch/>
        </p:blipFill>
        <p:spPr>
          <a:xfrm>
            <a:off x="-30479" y="0"/>
            <a:ext cx="12222480" cy="1322566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868163" y="9833039"/>
            <a:ext cx="2258450" cy="225845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hlinkClick r:id="rId3" action="ppaction://hlinksldjump"/>
          </p:cNvPr>
          <p:cNvSpPr/>
          <p:nvPr/>
        </p:nvSpPr>
        <p:spPr>
          <a:xfrm>
            <a:off x="5128708" y="10093584"/>
            <a:ext cx="1737360" cy="1737360"/>
          </a:xfrm>
          <a:prstGeom prst="ellipse">
            <a:avLst/>
          </a:prstGeom>
          <a:solidFill>
            <a:schemeClr val="tx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271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4D318-B6D9-4307-8424-1360EC62A996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hlinkClick r:id="rId4" action="ppaction://hlinksldjump"/>
            <a:extLst>
              <a:ext uri="{FF2B5EF4-FFF2-40B4-BE49-F238E27FC236}">
                <a16:creationId xmlns:a16="http://schemas.microsoft.com/office/drawing/2014/main" id="{9153696F-1671-4B51-B3C0-23C1FF69A2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22" name="Picture 21">
            <a:hlinkClick r:id="rId6" action="ppaction://hlinksldjump"/>
            <a:extLst>
              <a:ext uri="{FF2B5EF4-FFF2-40B4-BE49-F238E27FC236}">
                <a16:creationId xmlns:a16="http://schemas.microsoft.com/office/drawing/2014/main" id="{3CE43185-ED9D-49A2-8F70-CA60CAE16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2" name="Picture 31">
            <a:hlinkClick r:id="rId8" action="ppaction://hlinksldjump"/>
            <a:extLst>
              <a:ext uri="{FF2B5EF4-FFF2-40B4-BE49-F238E27FC236}">
                <a16:creationId xmlns:a16="http://schemas.microsoft.com/office/drawing/2014/main" id="{65EF8C68-B37A-42F5-B7CA-6037A75CDA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3" name="Graphic 32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8E3BC215-9719-48F6-9DEE-EEE229057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1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18461"/>
          <a:stretch/>
        </p:blipFill>
        <p:spPr>
          <a:xfrm>
            <a:off x="-30479" y="0"/>
            <a:ext cx="12222480" cy="1322566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868163" y="9833039"/>
            <a:ext cx="2258450" cy="225845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28708" y="10093584"/>
            <a:ext cx="1737360" cy="1737360"/>
          </a:xfrm>
          <a:prstGeom prst="ellipse">
            <a:avLst/>
          </a:prstGeom>
          <a:solidFill>
            <a:schemeClr val="tx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271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3ECB4-7EEC-41B6-90DF-9C02E49A8D14}"/>
              </a:ext>
            </a:extLst>
          </p:cNvPr>
          <p:cNvSpPr/>
          <p:nvPr/>
        </p:nvSpPr>
        <p:spPr>
          <a:xfrm>
            <a:off x="2670070" y="3806385"/>
            <a:ext cx="6821382" cy="347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6A553-6E20-4A52-9392-5DC6D2904D16}"/>
              </a:ext>
            </a:extLst>
          </p:cNvPr>
          <p:cNvSpPr txBox="1"/>
          <p:nvPr/>
        </p:nvSpPr>
        <p:spPr>
          <a:xfrm>
            <a:off x="2899262" y="4135920"/>
            <a:ext cx="64493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YOU LIKE TO SAVE THIS TO A HIKE?</a:t>
            </a:r>
          </a:p>
        </p:txBody>
      </p:sp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10E1DFD7-3E86-426D-8852-0382C22D3EC0}"/>
              </a:ext>
            </a:extLst>
          </p:cNvPr>
          <p:cNvSpPr/>
          <p:nvPr/>
        </p:nvSpPr>
        <p:spPr>
          <a:xfrm>
            <a:off x="3313800" y="5936397"/>
            <a:ext cx="247739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C0CA5E47-E8D1-4760-9E65-8A9557CADCFC}"/>
              </a:ext>
            </a:extLst>
          </p:cNvPr>
          <p:cNvSpPr/>
          <p:nvPr/>
        </p:nvSpPr>
        <p:spPr>
          <a:xfrm>
            <a:off x="6349373" y="5936782"/>
            <a:ext cx="247739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33ABD-EF49-43AC-A9C3-34754E44B271}"/>
              </a:ext>
            </a:extLst>
          </p:cNvPr>
          <p:cNvSpPr/>
          <p:nvPr/>
        </p:nvSpPr>
        <p:spPr>
          <a:xfrm>
            <a:off x="0" y="12710160"/>
            <a:ext cx="12192000" cy="354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hlinkClick r:id="rId5" action="ppaction://hlinksldjump"/>
            <a:extLst>
              <a:ext uri="{FF2B5EF4-FFF2-40B4-BE49-F238E27FC236}">
                <a16:creationId xmlns:a16="http://schemas.microsoft.com/office/drawing/2014/main" id="{C96D56F8-DA30-4893-854C-B4FD6E5855C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38" y="13332624"/>
            <a:ext cx="2244186" cy="2244186"/>
          </a:xfrm>
          <a:prstGeom prst="rect">
            <a:avLst/>
          </a:prstGeom>
        </p:spPr>
      </p:pic>
      <p:pic>
        <p:nvPicPr>
          <p:cNvPr id="34" name="Picture 33">
            <a:hlinkClick r:id="rId7" action="ppaction://hlinksldjump"/>
            <a:extLst>
              <a:ext uri="{FF2B5EF4-FFF2-40B4-BE49-F238E27FC236}">
                <a16:creationId xmlns:a16="http://schemas.microsoft.com/office/drawing/2014/main" id="{7909A9EE-9EFC-4BF3-A2A2-1C68EEABD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1" y="13111907"/>
            <a:ext cx="2564010" cy="2564010"/>
          </a:xfrm>
          <a:prstGeom prst="rect">
            <a:avLst/>
          </a:prstGeom>
        </p:spPr>
      </p:pic>
      <p:pic>
        <p:nvPicPr>
          <p:cNvPr id="36" name="Picture 35">
            <a:hlinkClick r:id="rId9" action="ppaction://hlinksldjump"/>
            <a:extLst>
              <a:ext uri="{FF2B5EF4-FFF2-40B4-BE49-F238E27FC236}">
                <a16:creationId xmlns:a16="http://schemas.microsoft.com/office/drawing/2014/main" id="{690FDF32-1777-4AE0-8F54-64A32E9752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5" y="13111907"/>
            <a:ext cx="2732053" cy="2732053"/>
          </a:xfrm>
          <a:prstGeom prst="rect">
            <a:avLst/>
          </a:prstGeom>
        </p:spPr>
      </p:pic>
      <p:pic>
        <p:nvPicPr>
          <p:cNvPr id="37" name="Graphic 36" descr="Single gear">
            <a:hlinkClick r:id="rId11" action="ppaction://hlinksldjump"/>
            <a:extLst>
              <a:ext uri="{FF2B5EF4-FFF2-40B4-BE49-F238E27FC236}">
                <a16:creationId xmlns:a16="http://schemas.microsoft.com/office/drawing/2014/main" id="{C41C051A-0D75-470B-8D6F-ADDD9CC78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9003" y="13269562"/>
            <a:ext cx="2419935" cy="24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  <p:sndAc>
          <p:stSnd>
            <p:snd r:embed="rId2" name="camera.wav"/>
          </p:stSnd>
        </p:sndAc>
      </p:transition>
    </mc:Choice>
    <mc:Fallback xmlns="">
      <p:transition spd="slow" advClick="0">
        <p:fade/>
        <p:sndAc>
          <p:stSnd>
            <p:snd r:embed="rId14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364</Words>
  <Application>Microsoft Office PowerPoint</Application>
  <PresentationFormat>Custom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Cosbey</dc:creator>
  <cp:lastModifiedBy>Mitch Kimball</cp:lastModifiedBy>
  <cp:revision>84</cp:revision>
  <dcterms:created xsi:type="dcterms:W3CDTF">2019-10-15T18:59:32Z</dcterms:created>
  <dcterms:modified xsi:type="dcterms:W3CDTF">2021-06-03T01:33:07Z</dcterms:modified>
</cp:coreProperties>
</file>