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21D1-AAA9-4AEE-8FC1-E654FE5D2FB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661C-452C-449A-8249-E993E011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21D1-AAA9-4AEE-8FC1-E654FE5D2FB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661C-452C-449A-8249-E993E011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7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21D1-AAA9-4AEE-8FC1-E654FE5D2FB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661C-452C-449A-8249-E993E011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55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21D1-AAA9-4AEE-8FC1-E654FE5D2FB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661C-452C-449A-8249-E993E0115D0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5587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21D1-AAA9-4AEE-8FC1-E654FE5D2FB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661C-452C-449A-8249-E993E011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03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21D1-AAA9-4AEE-8FC1-E654FE5D2FB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661C-452C-449A-8249-E993E011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35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21D1-AAA9-4AEE-8FC1-E654FE5D2FB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661C-452C-449A-8249-E993E011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85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21D1-AAA9-4AEE-8FC1-E654FE5D2FB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661C-452C-449A-8249-E993E011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5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21D1-AAA9-4AEE-8FC1-E654FE5D2FB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661C-452C-449A-8249-E993E011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0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21D1-AAA9-4AEE-8FC1-E654FE5D2FB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661C-452C-449A-8249-E993E011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5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21D1-AAA9-4AEE-8FC1-E654FE5D2FB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661C-452C-449A-8249-E993E011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0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21D1-AAA9-4AEE-8FC1-E654FE5D2FB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661C-452C-449A-8249-E993E011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21D1-AAA9-4AEE-8FC1-E654FE5D2FB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661C-452C-449A-8249-E993E011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4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21D1-AAA9-4AEE-8FC1-E654FE5D2FB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661C-452C-449A-8249-E993E011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5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21D1-AAA9-4AEE-8FC1-E654FE5D2FB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661C-452C-449A-8249-E993E011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7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21D1-AAA9-4AEE-8FC1-E654FE5D2FB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661C-452C-449A-8249-E993E011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9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21D1-AAA9-4AEE-8FC1-E654FE5D2FB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5661C-452C-449A-8249-E993E011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7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C3C21D1-AAA9-4AEE-8FC1-E654FE5D2FBB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5661C-452C-449A-8249-E993E011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36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imbelsmith111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8FDE-C544-4579-85B0-1DA09252D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250"/>
            <a:ext cx="9144000" cy="55435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National Rural Employment Guarantee Act (NREGA)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0CADE-FE79-4152-A15E-325F256B7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5375" y="5848350"/>
            <a:ext cx="3314699" cy="8382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Smith-Mensah Kimbel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hlinkClick r:id="rId2"/>
              </a:rPr>
              <a:t>kimbelsmith111@gmail.com</a:t>
            </a: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(233)20 467 4920</a:t>
            </a:r>
          </a:p>
        </p:txBody>
      </p:sp>
    </p:spTree>
    <p:extLst>
      <p:ext uri="{BB962C8B-B14F-4D97-AF65-F5344CB8AC3E}">
        <p14:creationId xmlns:p14="http://schemas.microsoft.com/office/powerpoint/2010/main" val="4016220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0C35-B777-4B65-9E97-5011D7B0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09550"/>
            <a:ext cx="9404723" cy="1304925"/>
          </a:xfrm>
        </p:spPr>
        <p:txBody>
          <a:bodyPr>
            <a:normAutofit/>
          </a:bodyPr>
          <a:lstStyle/>
          <a:p>
            <a:pPr algn="ctr"/>
            <a:br>
              <a:rPr lang="en-US" sz="3200" b="1" dirty="0"/>
            </a:br>
            <a:r>
              <a:rPr lang="en-US" sz="3200" b="1" dirty="0"/>
              <a:t>Driven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A2908-0F44-4E60-971D-2AA0F0E5E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43025"/>
            <a:ext cx="8946541" cy="4905375"/>
          </a:xfrm>
        </p:spPr>
        <p:txBody>
          <a:bodyPr>
            <a:normAutofit/>
          </a:bodyPr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NREGA has issued a significant number of job cards and provided employment to a large number of workers.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mean number of active workers and job cards suggests that a substantial proportion of issued job cards are actively providing employment.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Higher budget allocations are positively correlated with increased employment opportunities and higher expenditure.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330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B3E6-1347-42B3-8C4C-E60998EA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9BE61-28A5-4875-A1CB-4C7E6DF5B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14426"/>
            <a:ext cx="9888538" cy="5133974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endParaRPr lang="en-US" sz="24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endParaRPr lang="en-US" sz="2400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Increase Budget Allocation: 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Regions with lower employment generation and work completion should receive increased budget allocations to enhance their NREGA performance.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4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Focus on Work Completion: </a:t>
            </a:r>
            <a:r>
              <a:rPr lang="en-US" sz="24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Enhance monitoring and support for ongoing projects to ensure higher completion rates.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endParaRPr lang="en-US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endParaRPr lang="en-US" sz="1800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60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9B0B59-F4C8-4EFF-A478-4AA7A0D54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9975"/>
          </a:xfrm>
        </p:spPr>
        <p:txBody>
          <a:bodyPr/>
          <a:lstStyle/>
          <a:p>
            <a:pPr algn="ctr"/>
            <a:br>
              <a:rPr lang="en-US" b="1"/>
            </a:br>
            <a:br>
              <a:rPr lang="en-US" b="1"/>
            </a:br>
            <a:br>
              <a:rPr lang="en-US" b="1"/>
            </a:br>
            <a:br>
              <a:rPr lang="en-US" b="1"/>
            </a:br>
            <a:r>
              <a:rPr lang="en-US" b="1"/>
              <a:t>Thank </a:t>
            </a:r>
            <a:r>
              <a:rPr lang="en-US" b="1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95262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A906-0B8F-4AFF-8132-6E8A5BD4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195A5-93A3-4377-8002-A4698CC58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This project delves into the analysis of data related to the National Employment Guarantee Act(NREGA), a transformative government scheme aimed at providing rural households with guaranteed wage employment opportunities.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Through the application of data analytics techniques, we aim to gain valuable insights into the implementation of NREGA  across different states and districts in India.</a:t>
            </a:r>
          </a:p>
        </p:txBody>
      </p:sp>
    </p:spTree>
    <p:extLst>
      <p:ext uri="{BB962C8B-B14F-4D97-AF65-F5344CB8AC3E}">
        <p14:creationId xmlns:p14="http://schemas.microsoft.com/office/powerpoint/2010/main" val="83464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1F3E-9E1D-43CE-9FB6-483BF6A11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4F80E-FE66-4729-A985-78AD11136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NREGA is a vital initiative to alleviate rural unemployment and poverty. This project seeks to address several key questions and challenges associated with NREGA: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● How effective is NREGA in providing employment opportunities to rural households? </a:t>
            </a:r>
          </a:p>
          <a:p>
            <a:pPr marL="0" indent="0">
              <a:buNone/>
            </a:pPr>
            <a:r>
              <a:rPr lang="en-US" dirty="0"/>
              <a:t>● Are there regional disparities in the implementation and outcomes of the scheme? </a:t>
            </a:r>
          </a:p>
          <a:p>
            <a:pPr marL="0" indent="0">
              <a:buNone/>
            </a:pPr>
            <a:r>
              <a:rPr lang="en-US" dirty="0"/>
              <a:t>● What is the utilization of the allocated budget, and how does it correlate with employment generation? </a:t>
            </a:r>
          </a:p>
          <a:p>
            <a:pPr marL="0" indent="0">
              <a:buNone/>
            </a:pPr>
            <a:r>
              <a:rPr lang="en-US" dirty="0"/>
              <a:t>● What are the key factors contributing to the completion of NREGA works, and are there any roadblocks to its success? </a:t>
            </a:r>
          </a:p>
          <a:p>
            <a:pPr marL="0" indent="0">
              <a:buNone/>
            </a:pPr>
            <a:r>
              <a:rPr lang="en-US" dirty="0"/>
              <a:t>● Can data-driven insights guide policymakers and administrators in optimizing the scheme's impact? </a:t>
            </a:r>
          </a:p>
        </p:txBody>
      </p:sp>
    </p:spTree>
    <p:extLst>
      <p:ext uri="{BB962C8B-B14F-4D97-AF65-F5344CB8AC3E}">
        <p14:creationId xmlns:p14="http://schemas.microsoft.com/office/powerpoint/2010/main" val="1100217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A0510-C20F-490F-902B-28872BE0B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Dataset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7E0B-8EA0-4990-88A4-36229AC03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67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The dataset used for this analysis is sourced from official government records and contains information related to NREGA implementation across various states and districts in India. </a:t>
            </a:r>
          </a:p>
          <a:p>
            <a:pPr marL="0" indent="0" algn="ctr">
              <a:buNone/>
            </a:pPr>
            <a:r>
              <a:rPr lang="en-US" dirty="0"/>
              <a:t>It comprises 28 columns, encompassing data on job cards, worker details, budget allocation, work completion statistics, expenditure, and more. </a:t>
            </a:r>
          </a:p>
          <a:p>
            <a:pPr marL="0" indent="0" algn="ctr">
              <a:buNone/>
            </a:pPr>
            <a:r>
              <a:rPr lang="en-US" dirty="0"/>
              <a:t>This dataset offers a comprehensive view of the progress and challenges faced by the NREGA program. </a:t>
            </a:r>
          </a:p>
        </p:txBody>
      </p:sp>
    </p:spTree>
    <p:extLst>
      <p:ext uri="{BB962C8B-B14F-4D97-AF65-F5344CB8AC3E}">
        <p14:creationId xmlns:p14="http://schemas.microsoft.com/office/powerpoint/2010/main" val="3028083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39BFC-6F8E-45AB-8396-0052CDA2C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ACA23-CAD4-4CCB-B721-6E99CBDE0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project aims to analyze and visualize the NREGA dataset to extract meaningful insights.</a:t>
            </a:r>
          </a:p>
          <a:p>
            <a:pPr marL="0" indent="0">
              <a:buNone/>
            </a:pPr>
            <a:r>
              <a:rPr lang="en-US" dirty="0"/>
              <a:t>The scope includes:</a:t>
            </a:r>
          </a:p>
          <a:p>
            <a:r>
              <a:rPr lang="en-US" dirty="0"/>
              <a:t>Data preprocessing and cleaning to ensure data quality.</a:t>
            </a:r>
          </a:p>
          <a:p>
            <a:r>
              <a:rPr lang="en-US" dirty="0"/>
              <a:t>Exploratory data analysis (EDA) identify patterns, trends and disparities in NREGA implementation.</a:t>
            </a:r>
          </a:p>
          <a:p>
            <a:r>
              <a:rPr lang="en-US" dirty="0"/>
              <a:t>Utilizing data visualization techniques to present key findings effectively.</a:t>
            </a:r>
          </a:p>
          <a:p>
            <a:r>
              <a:rPr lang="en-US" dirty="0"/>
              <a:t>Drawing actionable insights to inform policymakers and administrators about the strengths and weaknesses of the NREGA program.</a:t>
            </a:r>
          </a:p>
          <a:p>
            <a:r>
              <a:rPr lang="en-US" dirty="0"/>
              <a:t>Suggesting data-driven recommendations for optimizing the impact of NREGA in different regions.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69038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DC64-2B71-4732-90B2-A17F60395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850564" cy="140053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How effective is NREGA in providing employment opportunities to rural households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2E74249-1240-45DB-ABF5-1397783BF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1" y="1690688"/>
            <a:ext cx="9267824" cy="4486275"/>
          </a:xfrm>
        </p:spPr>
      </p:pic>
    </p:spTree>
    <p:extLst>
      <p:ext uri="{BB962C8B-B14F-4D97-AF65-F5344CB8AC3E}">
        <p14:creationId xmlns:p14="http://schemas.microsoft.com/office/powerpoint/2010/main" val="1188992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C9C6A-8B19-4500-BC05-5A321922E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812464" cy="140053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Regional disparities in the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695C5A-1C0E-4A83-BF47-2C2F07621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5" y="1519239"/>
            <a:ext cx="9658350" cy="4586286"/>
          </a:xfrm>
        </p:spPr>
      </p:pic>
    </p:spTree>
    <p:extLst>
      <p:ext uri="{BB962C8B-B14F-4D97-AF65-F5344CB8AC3E}">
        <p14:creationId xmlns:p14="http://schemas.microsoft.com/office/powerpoint/2010/main" val="2518794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2FC6E-4B2D-41BC-B07D-7E5DB282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10907714" cy="1353513"/>
          </a:xfrm>
        </p:spPr>
        <p:txBody>
          <a:bodyPr>
            <a:normAutofit/>
          </a:bodyPr>
          <a:lstStyle/>
          <a:p>
            <a:pPr algn="ctr"/>
            <a:br>
              <a:rPr lang="en-US" sz="3200" b="1" dirty="0"/>
            </a:br>
            <a:r>
              <a:rPr lang="en-US" sz="3200" b="1" dirty="0"/>
              <a:t>Budget Utilization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24650F-9CD7-47AB-877A-C7D67C6D5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6" y="1353513"/>
            <a:ext cx="10086974" cy="4894887"/>
          </a:xfrm>
        </p:spPr>
      </p:pic>
    </p:spTree>
    <p:extLst>
      <p:ext uri="{BB962C8B-B14F-4D97-AF65-F5344CB8AC3E}">
        <p14:creationId xmlns:p14="http://schemas.microsoft.com/office/powerpoint/2010/main" val="3370623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08445-1F19-4ABA-953A-AD820C40E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812464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What are the key factors contributing to the completion of NREGA works and roadblocks to its success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3E9800-6079-456F-AD89-27C24BA0B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1724025"/>
            <a:ext cx="9991725" cy="4543425"/>
          </a:xfrm>
        </p:spPr>
      </p:pic>
    </p:spTree>
    <p:extLst>
      <p:ext uri="{BB962C8B-B14F-4D97-AF65-F5344CB8AC3E}">
        <p14:creationId xmlns:p14="http://schemas.microsoft.com/office/powerpoint/2010/main" val="32467844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437</TotalTime>
  <Words>498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Symbol</vt:lpstr>
      <vt:lpstr>Times New Roman</vt:lpstr>
      <vt:lpstr>Wingdings 3</vt:lpstr>
      <vt:lpstr>Ion</vt:lpstr>
      <vt:lpstr>National Rural Employment Guarantee Act (NREGA) Analysis</vt:lpstr>
      <vt:lpstr>Overview</vt:lpstr>
      <vt:lpstr>Problem Statement</vt:lpstr>
      <vt:lpstr>Dataset Information</vt:lpstr>
      <vt:lpstr>Project Scope</vt:lpstr>
      <vt:lpstr>How effective is NREGA in providing employment opportunities to rural households</vt:lpstr>
      <vt:lpstr>Regional disparities in the implementation</vt:lpstr>
      <vt:lpstr> Budget Utilization </vt:lpstr>
      <vt:lpstr>What are the key factors contributing to the completion of NREGA works and roadblocks to its success</vt:lpstr>
      <vt:lpstr> Driven Insights</vt:lpstr>
      <vt:lpstr>Recommendations</vt:lpstr>
      <vt:lpstr>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Rural Employment Guarantee Act (NREGA) A</dc:title>
  <dc:creator>kimbel</dc:creator>
  <cp:lastModifiedBy>kimbel</cp:lastModifiedBy>
  <cp:revision>11</cp:revision>
  <dcterms:created xsi:type="dcterms:W3CDTF">2024-06-20T15:25:45Z</dcterms:created>
  <dcterms:modified xsi:type="dcterms:W3CDTF">2024-06-20T22:43:16Z</dcterms:modified>
</cp:coreProperties>
</file>