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7C1B5-8966-4BCF-839B-D6EA46E94C89}">
  <a:tblStyle styleId="{B5F7C1B5-8966-4BCF-839B-D6EA46E94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오~~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fce653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fce653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fce65340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fce65340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fce653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fce653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fce653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fce65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fce653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fce653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fce653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fce653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fce6534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fce6534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fce65340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fce65340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메인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전주환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로고 클릭 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2850"/>
                <a:gridCol w="2083650"/>
              </a:tblGrid>
              <a:tr h="3783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4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쇼핑몰 로고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</a:t>
                      </a:r>
                      <a:r>
                        <a:rPr lang="en" sz="900"/>
                        <a:t>클릭 시, ‘메인’페이지로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내정보 아이콘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클릭 시, ‘마이페이지’로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비로그인 시, ‘로그인’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장바구니 아이콘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클릭 시, ‘장바구니’페이지로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비로그인 시, ‘로그인’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82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책의 카테고리 영역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게시글 조회 시, 카테고리로 필터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여러 카테고리 중복 선택 가능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좌우로 드래그 가능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책 추가 시, 카테고리 추가 가능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배너 영역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찜 횟수 TOP 5의 도서 노출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좌우로 슬라이드 가능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게시글 영역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책 사진, 카테고리, 제목, 가격 표시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Infinite scroll 가능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96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찜 아이콘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최초 클릭 시, 아이콘 색 채움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찜 목록에 해당 도서 추가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찜한 도서 클릭 시, 아이콘 색 비움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찜 목록에서 해당 도서 삭제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비로그인 시, 로그인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1111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700" y="1432275"/>
            <a:ext cx="2003650" cy="33394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489875" y="15391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480350" y="15391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89750" y="15391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037075" y="18504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037075" y="21900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037075" y="30531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643075" y="37323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50975" y="3172025"/>
            <a:ext cx="102091" cy="1599632"/>
          </a:xfrm>
          <a:custGeom>
            <a:rect b="b" l="l" r="r" t="t"/>
            <a:pathLst>
              <a:path extrusionOk="0" h="83499" w="14067">
                <a:moveTo>
                  <a:pt x="12706" y="0"/>
                </a:moveTo>
                <a:lnTo>
                  <a:pt x="453" y="0"/>
                </a:lnTo>
                <a:lnTo>
                  <a:pt x="0" y="83499"/>
                </a:lnTo>
                <a:lnTo>
                  <a:pt x="14067" y="834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4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도서 상세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전주환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메인 &gt; 도서 상세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71" name="Google Shape;71;p14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700" y="1432275"/>
            <a:ext cx="2003650" cy="333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966325" y="15391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966325" y="18362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966325" y="32300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118725" y="43974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101425" y="43974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386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4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도서 이미지 영역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책 정보 영역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카테고리, 책 제목, 가격, 줄거리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장바구니 담기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버튼 클릭 시,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장바구니 목록에 해당 도서 추가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비로그인 시, 로그인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구매하기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버튼 클릭 시,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‘구매하기’ 팝업 생성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비로그인 시, 로그인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5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로그인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전주환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로그인이 필요한 메뉴 클릭 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4" name="Google Shape;84;p15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38125"/>
                <a:gridCol w="338125"/>
                <a:gridCol w="1873825"/>
              </a:tblGrid>
              <a:tr h="386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470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로그인 팝업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장바구니, 마이페이지 등 로그인이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필요한 메뉴 클릭 시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8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닫기 버튼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팝업 닫힘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소셜 미디어를 통한 로그인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클릭 시, 해당 소셜 미디어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로그인 및 정보 동의 팝업 생성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01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네이버 아이디로 로그인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01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카카오 아이디로 로그인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01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구글 아이디로 로그인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75" y="1698625"/>
            <a:ext cx="2252801" cy="2403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5"/>
          <p:cNvSpPr/>
          <p:nvPr/>
        </p:nvSpPr>
        <p:spPr>
          <a:xfrm>
            <a:off x="2185650" y="24164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185650" y="29634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185650" y="34091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735050" y="17607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881425" y="16192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467600" y="24164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826625" y="2495550"/>
            <a:ext cx="213889" cy="1254781"/>
          </a:xfrm>
          <a:custGeom>
            <a:rect b="b" l="l" r="r" t="t"/>
            <a:pathLst>
              <a:path extrusionOk="0" h="83499" w="14067">
                <a:moveTo>
                  <a:pt x="12706" y="0"/>
                </a:moveTo>
                <a:lnTo>
                  <a:pt x="453" y="0"/>
                </a:lnTo>
                <a:lnTo>
                  <a:pt x="0" y="83499"/>
                </a:lnTo>
                <a:lnTo>
                  <a:pt x="14067" y="834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925" y="1301200"/>
            <a:ext cx="2166199" cy="3610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6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마이페이지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내정보 아이콘 클릭 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</a:t>
                      </a:r>
                      <a:r>
                        <a:rPr lang="en" sz="900"/>
                        <a:t>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장바구니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장바구니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사용자 정보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현재 로그인 된 사용자의 프로필 사진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현재 로그인 된 사용자의 닉네임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회원 관련 기능 리스트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찜목록 클릭 시, p7로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주문 내역 클릭 시, p6로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장바구니 클릭 시, p4로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관리자 클릭 시, p5로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264525" y="118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6"/>
          <p:cNvSpPr/>
          <p:nvPr/>
        </p:nvSpPr>
        <p:spPr>
          <a:xfrm>
            <a:off x="1994950" y="14241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855525" y="15003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994950" y="19979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998650" y="2644225"/>
            <a:ext cx="177481" cy="843309"/>
          </a:xfrm>
          <a:custGeom>
            <a:rect b="b" l="l" r="r" t="t"/>
            <a:pathLst>
              <a:path extrusionOk="0" h="36971" w="11337">
                <a:moveTo>
                  <a:pt x="9859" y="0"/>
                </a:moveTo>
                <a:lnTo>
                  <a:pt x="0" y="0"/>
                </a:lnTo>
                <a:lnTo>
                  <a:pt x="0" y="36971"/>
                </a:lnTo>
                <a:lnTo>
                  <a:pt x="11337" y="3697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6"/>
          <p:cNvSpPr/>
          <p:nvPr/>
        </p:nvSpPr>
        <p:spPr>
          <a:xfrm>
            <a:off x="1848025" y="29589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50" y="1192788"/>
            <a:ext cx="2059160" cy="383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7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장바구니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장바구니 아이콘 클릭 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264525" y="111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3360050" y="12352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092600" y="12352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415950" y="1870750"/>
            <a:ext cx="102091" cy="2087475"/>
          </a:xfrm>
          <a:custGeom>
            <a:rect b="b" l="l" r="r" t="t"/>
            <a:pathLst>
              <a:path extrusionOk="0" h="83499" w="14067">
                <a:moveTo>
                  <a:pt x="12706" y="0"/>
                </a:moveTo>
                <a:lnTo>
                  <a:pt x="453" y="0"/>
                </a:lnTo>
                <a:lnTo>
                  <a:pt x="0" y="83499"/>
                </a:lnTo>
                <a:lnTo>
                  <a:pt x="14067" y="834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7"/>
          <p:cNvSpPr/>
          <p:nvPr/>
        </p:nvSpPr>
        <p:spPr>
          <a:xfrm>
            <a:off x="3279125" y="28075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518050" y="1609913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44850" y="1609913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191500" y="16568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891750" y="42712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360050" y="454998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2850"/>
                <a:gridCol w="217202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내정보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마이페이지[p3]로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장바구니에 담긴 상품 리스트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비었을 경우 ‘비었습니다’ 표시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선택 체크박스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체크 한 상품들을 일괄 구매 가능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이미지, 상품 제목, 가격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삭제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버튼을 클릭하면, 장바구니에 담긴 상품이 삭제됨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총 금액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체크박스 표시된 상품의 총 금액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구매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선택된 항목 일괄 구매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25" y="1192788"/>
            <a:ext cx="205915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8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주문 내역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마이페이지 &gt; 주문 내역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25" y="1283375"/>
            <a:ext cx="2223625" cy="370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2037625" y="13393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575650" y="13393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947350" y="13393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36675" y="17353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936675" y="21099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내정보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마이페이지[p4]로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장바구니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장바구니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구매 날짜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사용자가 상품을 구매한 날짜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구매한 상품 리스트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해당 날짜에 구매한 상품의 이미지, 상품 이름, 가격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9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관리자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마이페이지 &gt; 관리자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43" name="Google Shape;143;p19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350" y="1261713"/>
            <a:ext cx="2108025" cy="35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2147350" y="13479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598625" y="13479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948450" y="13479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015850" y="2077900"/>
            <a:ext cx="183476" cy="1620968"/>
          </a:xfrm>
          <a:custGeom>
            <a:rect b="b" l="l" r="r" t="t"/>
            <a:pathLst>
              <a:path extrusionOk="0" h="59436" w="10807">
                <a:moveTo>
                  <a:pt x="10807" y="0"/>
                </a:moveTo>
                <a:lnTo>
                  <a:pt x="0" y="0"/>
                </a:lnTo>
                <a:lnTo>
                  <a:pt x="0" y="59436"/>
                </a:lnTo>
                <a:lnTo>
                  <a:pt x="10807" y="5943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49" name="Google Shape;149;p19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내정보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마이페이지[p4]로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장바구니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장바구니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판매하고있는 전체 상품 리스트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이미지, 제목, 가격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삭제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버튼을 클릭하면, 상품이 삭제됨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상품 추가 버튼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클릭 시, p8로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19"/>
          <p:cNvSpPr/>
          <p:nvPr/>
        </p:nvSpPr>
        <p:spPr>
          <a:xfrm>
            <a:off x="1884100" y="27814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188900" y="1817413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812525" y="186398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098000" y="4434813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0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507300"/>
                <a:gridCol w="15073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찜목록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마이페이지 &gt; 찜목록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59" name="Google Shape;159;p20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25" y="1364325"/>
            <a:ext cx="2102726" cy="35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2043175" y="14290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81200" y="14290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952900" y="14290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내정보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마이페이지[p4]로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장바구니 아이콘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장바구니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사용자가 찜한 상품 리스트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상품 이미지, 제목, 가격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0"/>
          <p:cNvSpPr/>
          <p:nvPr/>
        </p:nvSpPr>
        <p:spPr>
          <a:xfrm>
            <a:off x="2015850" y="2077900"/>
            <a:ext cx="183476" cy="2627071"/>
          </a:xfrm>
          <a:custGeom>
            <a:rect b="b" l="l" r="r" t="t"/>
            <a:pathLst>
              <a:path extrusionOk="0" h="59436" w="10807">
                <a:moveTo>
                  <a:pt x="10807" y="0"/>
                </a:moveTo>
                <a:lnTo>
                  <a:pt x="0" y="0"/>
                </a:lnTo>
                <a:lnTo>
                  <a:pt x="0" y="59436"/>
                </a:lnTo>
                <a:lnTo>
                  <a:pt x="10807" y="5943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Google Shape;166;p20"/>
          <p:cNvSpPr/>
          <p:nvPr/>
        </p:nvSpPr>
        <p:spPr>
          <a:xfrm>
            <a:off x="1829275" y="328448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113425" y="1802138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1"/>
          <p:cNvGraphicFramePr/>
          <p:nvPr/>
        </p:nvGraphicFramePr>
        <p:xfrm>
          <a:off x="264525" y="1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1357800"/>
                <a:gridCol w="1656800"/>
                <a:gridCol w="1507300"/>
                <a:gridCol w="1507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상품 추가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김서현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Screen Path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마이페이지 &gt; 관리자 &gt; 상품 추가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73" name="Google Shape;173;p21"/>
          <p:cNvGraphicFramePr/>
          <p:nvPr/>
        </p:nvGraphicFramePr>
        <p:xfrm>
          <a:off x="264525" y="11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6029200"/>
              </a:tblGrid>
              <a:tr h="38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87" y="1357970"/>
            <a:ext cx="2102726" cy="350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2043175" y="14290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76" name="Google Shape;176;p21"/>
          <p:cNvGraphicFramePr/>
          <p:nvPr/>
        </p:nvGraphicFramePr>
        <p:xfrm>
          <a:off x="6436900" y="19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{B5F7C1B5-8966-4BCF-839B-D6EA46E94C89}</a:tableStyleId>
              </a:tblPr>
              <a:tblGrid>
                <a:gridCol w="389825"/>
                <a:gridCol w="2160275"/>
              </a:tblGrid>
              <a:tr h="431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뒤로가기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이전 페이지로 이동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책 제목 입력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최대 30자 입력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드롭다운 형식으로 카테고리 유형 선택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‘직접입력’ 선택 시, 카테고리 추가 가능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책 이미지 선택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사진 첨부 버튼을 클릭하여, 대표 이미지 선택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책 가격 입력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숫자만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책 상세 설명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최대 500자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상품 등록 버튼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클릭 시, 등록 되었다는 toast(?) 알림을 띄우고 관리자 페이지[p7]로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1"/>
          <p:cNvSpPr/>
          <p:nvPr/>
        </p:nvSpPr>
        <p:spPr>
          <a:xfrm>
            <a:off x="1926450" y="20870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926450" y="25717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926450" y="300330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926450" y="3434850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926450" y="401522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926450" y="4526475"/>
            <a:ext cx="213900" cy="21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