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7" r:id="rId5"/>
    <p:sldId id="260" r:id="rId6"/>
    <p:sldId id="265" r:id="rId7"/>
    <p:sldId id="266" r:id="rId8"/>
    <p:sldId id="268" r:id="rId9"/>
    <p:sldId id="269" r:id="rId10"/>
    <p:sldId id="264" r:id="rId11"/>
    <p:sldId id="26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30" autoAdjust="0"/>
  </p:normalViewPr>
  <p:slideViewPr>
    <p:cSldViewPr snapToGrid="0">
      <p:cViewPr varScale="1">
        <p:scale>
          <a:sx n="57" d="100"/>
          <a:sy n="57" d="100"/>
        </p:scale>
        <p:origin x="9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DF4A-0C21-45BA-BE7B-51DED08D3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C0019-4D33-4C26-AE23-40B50271B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AEBD8-8140-4CE6-9277-1F18D2C0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6ED6-9AFA-47A7-BF29-8FBC6979899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E3C66-55B5-4806-A83A-7639F965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E64AC-E379-4B9B-B039-30E58696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5404-20D4-4321-B432-3787CC89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7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EC63-8513-4AAB-88CA-A166D3B6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5115D-3941-4F17-840A-0FD7707B0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D18AF-F4FC-4C72-8004-61BE82AE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6ED6-9AFA-47A7-BF29-8FBC6979899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3E15-18F8-494E-8EC3-A14B80FB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452EE-0E38-4054-82A7-C278F18D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5404-20D4-4321-B432-3787CC89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6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4AA0F-5010-44A0-B098-B9223705E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50280-D11C-45A6-9A3D-1C038BF15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85D59-EEDF-4C34-83E8-4FABB335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6ED6-9AFA-47A7-BF29-8FBC6979899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E920-7F40-41A7-9DC4-9BE31B21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CE9F2-EFDD-44BD-9419-310BC959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5404-20D4-4321-B432-3787CC89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2638-EBEC-42C6-ABE7-16BC92BF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D9B79-ECA6-4901-BAFE-54864E41F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73E28-6131-4EA1-9E99-823973A9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6ED6-9AFA-47A7-BF29-8FBC6979899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AEC20-29F6-49BB-A67D-C9610D23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D8F7D-3EFA-4EC6-B9D6-06E04570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5404-20D4-4321-B432-3787CC89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4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E8F1-A3CC-4E0D-AFC7-3799EF20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F7DAE-F104-4EF7-B757-C7E5BD978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AAE15-7958-42A6-9689-8D87E873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6ED6-9AFA-47A7-BF29-8FBC6979899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13DBB-2C16-4A6A-8149-A8F04CB5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F9EE3-C716-467E-A697-B65168EE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5404-20D4-4321-B432-3787CC89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3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DFAC-2002-4C37-AD12-0297836E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AD438-BACB-41CC-8E6A-FC8471636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E0527-1635-47CC-8CA1-5D79ECA04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D1D76-9CBB-4458-98EE-D3D65ED9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6ED6-9AFA-47A7-BF29-8FBC6979899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5D998-7919-455C-BC08-2CE4A2DA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7E25-F686-462F-878D-753A67CE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5404-20D4-4321-B432-3787CC89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3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7573-8417-4091-93E7-6C82DF89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E6F43-2A05-4ED1-A458-F9465CA0D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98264-DE90-47E6-8D0E-F9D363C07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B3156-B797-4334-8836-8D6DABF16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9B686-F243-4B9B-86AF-1BAF61F53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E59A8-B1B1-48AC-8020-8885D2C1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6ED6-9AFA-47A7-BF29-8FBC6979899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CEA91-CB4C-4853-855A-53890EF3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663B23-EA78-464F-BD13-83BFD0B4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5404-20D4-4321-B432-3787CC89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10E5-4CE1-4D89-B088-0B0AFCB4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DB598-376A-4ECD-B5AF-C885D956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6ED6-9AFA-47A7-BF29-8FBC6979899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C1658-5D39-4CDF-A1D5-EAB29CDB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72CBA-5C6E-48CA-94B1-5CD27BCF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5404-20D4-4321-B432-3787CC89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8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684A3-A88C-4F7E-AE03-BE84D63C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6ED6-9AFA-47A7-BF29-8FBC6979899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48535-9DDE-49EB-A1C7-858925A7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7688A-4F2C-4FF9-B91D-91A7B1E7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5404-20D4-4321-B432-3787CC89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C0E6-42A0-4A93-8655-344D3FE6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0AA59-2E7F-423D-A654-DC46C1169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C17D0-A1D0-41FB-80E4-66043BB69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BBD21-41EC-4D97-931F-6E694821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6ED6-9AFA-47A7-BF29-8FBC6979899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F6541-A87C-4CA2-86C3-BF2BF4BA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1636D-912C-443B-A90C-885EE1E6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5404-20D4-4321-B432-3787CC89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4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A418-6FE3-4FA2-A3BA-F1C9AC92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B4C1A-1A61-4F04-A535-A7FDC2059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6834E-548A-4464-96EC-094EACD4A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F2DAF-F420-4471-A397-51761F23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6ED6-9AFA-47A7-BF29-8FBC6979899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CF523-EF29-41D1-AEB0-65F0944A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5A563-07DC-42B0-88ED-8AD64ED2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5404-20D4-4321-B432-3787CC89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2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0BC7D-69C1-4066-BE4F-16F6EF2C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58204-2B93-4C04-862B-C46EF9AB5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59F7A-22BA-4544-913A-3BAE1C2DA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D6ED6-9AFA-47A7-BF29-8FBC6979899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2AD58-D1E2-45C1-9CA0-CD4546B17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A0AA8-6BF5-4DCC-893C-C4F33A451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25404-20D4-4321-B432-3787CC89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044E-014D-4770-8BB6-502C8E976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Trivial Bets*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657BC-6A54-4D43-8C06-7A91C772F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Wireframes v1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77F89-7B3D-444B-B2CF-5F47C6B1825F}"/>
              </a:ext>
            </a:extLst>
          </p:cNvPr>
          <p:cNvSpPr txBox="1"/>
          <p:nvPr/>
        </p:nvSpPr>
        <p:spPr>
          <a:xfrm>
            <a:off x="4001386" y="4746809"/>
            <a:ext cx="4189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*Bet Battle?</a:t>
            </a:r>
          </a:p>
          <a:p>
            <a:r>
              <a:rPr lang="en-US" dirty="0"/>
              <a:t>*Betting Battle?</a:t>
            </a:r>
          </a:p>
          <a:p>
            <a:r>
              <a:rPr lang="en-US" dirty="0"/>
              <a:t>*Trivia Battle?</a:t>
            </a:r>
          </a:p>
          <a:p>
            <a:r>
              <a:rPr lang="en-US" dirty="0"/>
              <a:t>*Trivial Wagers?</a:t>
            </a:r>
          </a:p>
          <a:p>
            <a:r>
              <a:rPr lang="en-US" dirty="0"/>
              <a:t>*Wager Battle?</a:t>
            </a:r>
          </a:p>
          <a:p>
            <a:r>
              <a:rPr lang="en-US" dirty="0"/>
              <a:t>“Put your money where your mouth is!”</a:t>
            </a:r>
          </a:p>
        </p:txBody>
      </p:sp>
    </p:spTree>
    <p:extLst>
      <p:ext uri="{BB962C8B-B14F-4D97-AF65-F5344CB8AC3E}">
        <p14:creationId xmlns:p14="http://schemas.microsoft.com/office/powerpoint/2010/main" val="397442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728B2F-4B88-4A1D-8F2A-C3D457E12005}"/>
              </a:ext>
            </a:extLst>
          </p:cNvPr>
          <p:cNvSpPr/>
          <p:nvPr/>
        </p:nvSpPr>
        <p:spPr>
          <a:xfrm>
            <a:off x="4424855" y="4477406"/>
            <a:ext cx="3090042" cy="788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6DAC1C-1282-4858-9B6F-476405B551C2}"/>
              </a:ext>
            </a:extLst>
          </p:cNvPr>
          <p:cNvSpPr/>
          <p:nvPr/>
        </p:nvSpPr>
        <p:spPr>
          <a:xfrm>
            <a:off x="4508938" y="3889849"/>
            <a:ext cx="29218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How many to bet?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9D000417-B848-481E-B970-4533A2016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443" y="2370078"/>
            <a:ext cx="1218866" cy="12188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8F4188-B7FA-43BB-B990-4E616EDA5B6D}"/>
              </a:ext>
            </a:extLst>
          </p:cNvPr>
          <p:cNvSpPr/>
          <p:nvPr/>
        </p:nvSpPr>
        <p:spPr>
          <a:xfrm>
            <a:off x="4498261" y="1007544"/>
            <a:ext cx="29218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BETTING ON: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0C418F-68F2-48CC-B963-187B19D688D2}"/>
              </a:ext>
            </a:extLst>
          </p:cNvPr>
          <p:cNvSpPr/>
          <p:nvPr/>
        </p:nvSpPr>
        <p:spPr>
          <a:xfrm>
            <a:off x="4424855" y="5319939"/>
            <a:ext cx="29218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You have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US" b="1" dirty="0"/>
              <a:t>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chips!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F69435-2C4E-408E-B4A3-1F21D6646F27}"/>
              </a:ext>
            </a:extLst>
          </p:cNvPr>
          <p:cNvSpPr/>
          <p:nvPr/>
        </p:nvSpPr>
        <p:spPr>
          <a:xfrm>
            <a:off x="4508938" y="1718894"/>
            <a:ext cx="29218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  <a:cs typeface="Aharoni" panose="02010803020104030203" pitchFamily="2" charset="-79"/>
              </a:rPr>
              <a:t>Joe: 150</a:t>
            </a:r>
          </a:p>
        </p:txBody>
      </p:sp>
    </p:spTree>
    <p:extLst>
      <p:ext uri="{BB962C8B-B14F-4D97-AF65-F5344CB8AC3E}">
        <p14:creationId xmlns:p14="http://schemas.microsoft.com/office/powerpoint/2010/main" val="1471612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10AC94-5E5B-42A3-8F44-EABB3FF98818}"/>
              </a:ext>
            </a:extLst>
          </p:cNvPr>
          <p:cNvSpPr/>
          <p:nvPr/>
        </p:nvSpPr>
        <p:spPr>
          <a:xfrm>
            <a:off x="9672477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9E001B-02B9-40F5-9B5F-BB42ED3B62BA}"/>
              </a:ext>
            </a:extLst>
          </p:cNvPr>
          <p:cNvSpPr/>
          <p:nvPr/>
        </p:nvSpPr>
        <p:spPr>
          <a:xfrm>
            <a:off x="5904116" y="168173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CEB4932-16D6-4D04-994E-3A3A1D6BA43A}"/>
              </a:ext>
            </a:extLst>
          </p:cNvPr>
          <p:cNvSpPr/>
          <p:nvPr/>
        </p:nvSpPr>
        <p:spPr>
          <a:xfrm>
            <a:off x="4651499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877F631-57D1-409F-A2A3-19303FC47BD3}"/>
              </a:ext>
            </a:extLst>
          </p:cNvPr>
          <p:cNvSpPr/>
          <p:nvPr/>
        </p:nvSpPr>
        <p:spPr>
          <a:xfrm>
            <a:off x="8419860" y="168173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95C3AC4-975E-46D6-91E1-EF5AF3BF0C25}"/>
              </a:ext>
            </a:extLst>
          </p:cNvPr>
          <p:cNvSpPr/>
          <p:nvPr/>
        </p:nvSpPr>
        <p:spPr>
          <a:xfrm>
            <a:off x="7156733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2F326FD-4755-4521-B1FE-70BA4D8272E1}"/>
              </a:ext>
            </a:extLst>
          </p:cNvPr>
          <p:cNvSpPr/>
          <p:nvPr/>
        </p:nvSpPr>
        <p:spPr>
          <a:xfrm>
            <a:off x="2146265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777903F-AF38-4B10-9AEB-4903FF61CC04}"/>
              </a:ext>
            </a:extLst>
          </p:cNvPr>
          <p:cNvSpPr/>
          <p:nvPr/>
        </p:nvSpPr>
        <p:spPr>
          <a:xfrm>
            <a:off x="3398882" y="168171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C775C-5FCA-405D-B69E-3412A423B121}"/>
              </a:ext>
            </a:extLst>
          </p:cNvPr>
          <p:cNvSpPr/>
          <p:nvPr/>
        </p:nvSpPr>
        <p:spPr>
          <a:xfrm>
            <a:off x="8509033" y="1082733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Joe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150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A040507-973D-49EA-8FD2-EC27BE659F54}"/>
              </a:ext>
            </a:extLst>
          </p:cNvPr>
          <p:cNvSpPr/>
          <p:nvPr/>
        </p:nvSpPr>
        <p:spPr>
          <a:xfrm>
            <a:off x="5902233" y="168235"/>
            <a:ext cx="1198180" cy="620110"/>
          </a:xfrm>
          <a:prstGeom prst="rightArrow">
            <a:avLst>
              <a:gd name="adj1" fmla="val 68919"/>
              <a:gd name="adj2" fmla="val 35333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LARGER ANSWERS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2CF2C8C-865B-4BD9-8C8C-E3163D6EC02D}"/>
              </a:ext>
            </a:extLst>
          </p:cNvPr>
          <p:cNvSpPr/>
          <p:nvPr/>
        </p:nvSpPr>
        <p:spPr>
          <a:xfrm>
            <a:off x="5767884" y="2953406"/>
            <a:ext cx="1303282" cy="599431"/>
          </a:xfrm>
          <a:prstGeom prst="leftArrow">
            <a:avLst>
              <a:gd name="adj1" fmla="val 71622"/>
              <a:gd name="adj2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SMALLER ANSWERS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1413A09-55A9-4253-A058-B472A4A4FE91}"/>
              </a:ext>
            </a:extLst>
          </p:cNvPr>
          <p:cNvSpPr/>
          <p:nvPr/>
        </p:nvSpPr>
        <p:spPr>
          <a:xfrm>
            <a:off x="1177254" y="168171"/>
            <a:ext cx="841403" cy="33633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/>
              <a:t>ALL GUESSES TOO HIGH</a:t>
            </a:r>
          </a:p>
        </p:txBody>
      </p:sp>
      <p:pic>
        <p:nvPicPr>
          <p:cNvPr id="64" name="Picture 63" descr="A close up of a logo&#10;&#10;Description automatically generated">
            <a:extLst>
              <a:ext uri="{FF2B5EF4-FFF2-40B4-BE49-F238E27FC236}">
                <a16:creationId xmlns:a16="http://schemas.microsoft.com/office/drawing/2014/main" id="{77F784BF-A1BE-4AB2-944D-2ED7DFE86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534" y="5281448"/>
            <a:ext cx="1218866" cy="121886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48A44C-52E9-4832-9D16-15CB16159ED3}"/>
              </a:ext>
            </a:extLst>
          </p:cNvPr>
          <p:cNvSpPr/>
          <p:nvPr/>
        </p:nvSpPr>
        <p:spPr>
          <a:xfrm>
            <a:off x="7240330" y="1082732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Mary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99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4417BC-F2C1-4600-813D-79CD43E08DD4}"/>
              </a:ext>
            </a:extLst>
          </p:cNvPr>
          <p:cNvSpPr/>
          <p:nvPr/>
        </p:nvSpPr>
        <p:spPr>
          <a:xfrm>
            <a:off x="5992968" y="1082563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June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80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C9A0FE-EB6F-4FE8-8E50-92EECC1F8BCF}"/>
              </a:ext>
            </a:extLst>
          </p:cNvPr>
          <p:cNvSpPr/>
          <p:nvPr/>
        </p:nvSpPr>
        <p:spPr>
          <a:xfrm>
            <a:off x="4724585" y="1082562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Bob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75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951881-137D-481F-BB06-44D9116B50D3}"/>
              </a:ext>
            </a:extLst>
          </p:cNvPr>
          <p:cNvSpPr/>
          <p:nvPr/>
        </p:nvSpPr>
        <p:spPr>
          <a:xfrm>
            <a:off x="3455705" y="1075118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Sara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20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C38E6F-C3CC-4983-B84D-D7784DEF7BDF}"/>
              </a:ext>
            </a:extLst>
          </p:cNvPr>
          <p:cNvSpPr/>
          <p:nvPr/>
        </p:nvSpPr>
        <p:spPr>
          <a:xfrm>
            <a:off x="1208838" y="1830083"/>
            <a:ext cx="767255" cy="74623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78BD75-1BD0-4068-8930-E66867CF7553}"/>
              </a:ext>
            </a:extLst>
          </p:cNvPr>
          <p:cNvSpPr/>
          <p:nvPr/>
        </p:nvSpPr>
        <p:spPr>
          <a:xfrm>
            <a:off x="3356841" y="241171"/>
            <a:ext cx="767255" cy="74623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A185F8-CEE5-4EF4-8650-8656158C5AE8}"/>
              </a:ext>
            </a:extLst>
          </p:cNvPr>
          <p:cNvSpPr/>
          <p:nvPr/>
        </p:nvSpPr>
        <p:spPr>
          <a:xfrm>
            <a:off x="4713270" y="2506891"/>
            <a:ext cx="767255" cy="7462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132F55-8A16-487B-880D-9FDD80F65901}"/>
              </a:ext>
            </a:extLst>
          </p:cNvPr>
          <p:cNvSpPr/>
          <p:nvPr/>
        </p:nvSpPr>
        <p:spPr>
          <a:xfrm>
            <a:off x="4816821" y="2682770"/>
            <a:ext cx="767255" cy="7462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0370A9-A47C-4010-BFF7-00717B97FCC9}"/>
              </a:ext>
            </a:extLst>
          </p:cNvPr>
          <p:cNvSpPr/>
          <p:nvPr/>
        </p:nvSpPr>
        <p:spPr>
          <a:xfrm>
            <a:off x="6104524" y="2270529"/>
            <a:ext cx="767255" cy="746230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0EC7E44-3462-4D13-8AC3-448D34CF7B17}"/>
              </a:ext>
            </a:extLst>
          </p:cNvPr>
          <p:cNvSpPr/>
          <p:nvPr/>
        </p:nvSpPr>
        <p:spPr>
          <a:xfrm>
            <a:off x="1306588" y="1478499"/>
            <a:ext cx="767255" cy="746230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C3CCE7-CE90-4439-81CE-8D5E2A1EB171}"/>
              </a:ext>
            </a:extLst>
          </p:cNvPr>
          <p:cNvSpPr/>
          <p:nvPr/>
        </p:nvSpPr>
        <p:spPr>
          <a:xfrm>
            <a:off x="3468127" y="2432817"/>
            <a:ext cx="767255" cy="74623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57A117-EE6B-4741-9F17-7A0DD0361172}"/>
              </a:ext>
            </a:extLst>
          </p:cNvPr>
          <p:cNvSpPr/>
          <p:nvPr/>
        </p:nvSpPr>
        <p:spPr>
          <a:xfrm>
            <a:off x="3609894" y="2682770"/>
            <a:ext cx="767255" cy="74623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DC7AA8-1D57-4D7A-9E47-E34C903F0645}"/>
              </a:ext>
            </a:extLst>
          </p:cNvPr>
          <p:cNvSpPr/>
          <p:nvPr/>
        </p:nvSpPr>
        <p:spPr>
          <a:xfrm>
            <a:off x="8562258" y="2506891"/>
            <a:ext cx="767255" cy="7462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31F9F6-967B-417B-9E47-2DE9B2C08C6A}"/>
              </a:ext>
            </a:extLst>
          </p:cNvPr>
          <p:cNvSpPr/>
          <p:nvPr/>
        </p:nvSpPr>
        <p:spPr>
          <a:xfrm>
            <a:off x="5906403" y="540781"/>
            <a:ext cx="767255" cy="7462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40270C-7788-44CF-BA7A-8036AD96D320}"/>
              </a:ext>
            </a:extLst>
          </p:cNvPr>
          <p:cNvSpPr/>
          <p:nvPr/>
        </p:nvSpPr>
        <p:spPr>
          <a:xfrm>
            <a:off x="5934905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2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B955D3-486B-40E6-8259-AB8222CF75B0}"/>
              </a:ext>
            </a:extLst>
          </p:cNvPr>
          <p:cNvSpPr/>
          <p:nvPr/>
        </p:nvSpPr>
        <p:spPr>
          <a:xfrm>
            <a:off x="7198032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50096E-AEFB-4FC4-BBCF-469DFAFB828D}"/>
              </a:ext>
            </a:extLst>
          </p:cNvPr>
          <p:cNvSpPr/>
          <p:nvPr/>
        </p:nvSpPr>
        <p:spPr>
          <a:xfrm>
            <a:off x="8450649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FFDF6D-EFF1-4C8E-8656-F169C9E91AE4}"/>
              </a:ext>
            </a:extLst>
          </p:cNvPr>
          <p:cNvSpPr/>
          <p:nvPr/>
        </p:nvSpPr>
        <p:spPr>
          <a:xfrm>
            <a:off x="9703266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DEA028-8028-481C-9B9A-7594F0ECAE32}"/>
              </a:ext>
            </a:extLst>
          </p:cNvPr>
          <p:cNvSpPr/>
          <p:nvPr/>
        </p:nvSpPr>
        <p:spPr>
          <a:xfrm>
            <a:off x="1035846" y="3565543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6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C77DF5-A5BF-46CD-82D8-7ADF21BC30D0}"/>
              </a:ext>
            </a:extLst>
          </p:cNvPr>
          <p:cNvSpPr/>
          <p:nvPr/>
        </p:nvSpPr>
        <p:spPr>
          <a:xfrm>
            <a:off x="2166544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D947452-41D8-4DC7-A02E-B88307409D20}"/>
              </a:ext>
            </a:extLst>
          </p:cNvPr>
          <p:cNvSpPr/>
          <p:nvPr/>
        </p:nvSpPr>
        <p:spPr>
          <a:xfrm>
            <a:off x="3429671" y="3576737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3A9C6-C602-4C40-AE88-E5C8F271B58E}"/>
              </a:ext>
            </a:extLst>
          </p:cNvPr>
          <p:cNvSpPr/>
          <p:nvPr/>
        </p:nvSpPr>
        <p:spPr>
          <a:xfrm>
            <a:off x="4671778" y="3576737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0E40F5A-3263-403E-86C0-559EF7A8A358}"/>
              </a:ext>
            </a:extLst>
          </p:cNvPr>
          <p:cNvGrpSpPr/>
          <p:nvPr/>
        </p:nvGrpSpPr>
        <p:grpSpPr>
          <a:xfrm>
            <a:off x="699085" y="5281448"/>
            <a:ext cx="841403" cy="852351"/>
            <a:chOff x="6778598" y="5228900"/>
            <a:chExt cx="841403" cy="852351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F743008-C0AD-4EBE-858D-7F0EA7DB2D42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50F2FD3-BF30-4D23-A4D5-E9DA19343E07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F3AB089-1175-45D5-9D17-6064BCDC6E66}"/>
              </a:ext>
            </a:extLst>
          </p:cNvPr>
          <p:cNvGrpSpPr/>
          <p:nvPr/>
        </p:nvGrpSpPr>
        <p:grpSpPr>
          <a:xfrm>
            <a:off x="1109349" y="5686093"/>
            <a:ext cx="841403" cy="852351"/>
            <a:chOff x="6778598" y="5228900"/>
            <a:chExt cx="841403" cy="852351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D5DF93C-D778-4520-ABD1-ADEC7DE7F855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8DA82C3-EBF2-4259-AFA4-30CA8F60DDE4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30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10AC94-5E5B-42A3-8F44-EABB3FF98818}"/>
              </a:ext>
            </a:extLst>
          </p:cNvPr>
          <p:cNvSpPr/>
          <p:nvPr/>
        </p:nvSpPr>
        <p:spPr>
          <a:xfrm>
            <a:off x="9672477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9E001B-02B9-40F5-9B5F-BB42ED3B62BA}"/>
              </a:ext>
            </a:extLst>
          </p:cNvPr>
          <p:cNvSpPr/>
          <p:nvPr/>
        </p:nvSpPr>
        <p:spPr>
          <a:xfrm>
            <a:off x="5904116" y="168173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CEB4932-16D6-4D04-994E-3A3A1D6BA43A}"/>
              </a:ext>
            </a:extLst>
          </p:cNvPr>
          <p:cNvSpPr/>
          <p:nvPr/>
        </p:nvSpPr>
        <p:spPr>
          <a:xfrm>
            <a:off x="4651499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877F631-57D1-409F-A2A3-19303FC47BD3}"/>
              </a:ext>
            </a:extLst>
          </p:cNvPr>
          <p:cNvSpPr/>
          <p:nvPr/>
        </p:nvSpPr>
        <p:spPr>
          <a:xfrm>
            <a:off x="8419860" y="168173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95C3AC4-975E-46D6-91E1-EF5AF3BF0C25}"/>
              </a:ext>
            </a:extLst>
          </p:cNvPr>
          <p:cNvSpPr/>
          <p:nvPr/>
        </p:nvSpPr>
        <p:spPr>
          <a:xfrm>
            <a:off x="7156733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2F326FD-4755-4521-B1FE-70BA4D8272E1}"/>
              </a:ext>
            </a:extLst>
          </p:cNvPr>
          <p:cNvSpPr/>
          <p:nvPr/>
        </p:nvSpPr>
        <p:spPr>
          <a:xfrm>
            <a:off x="2146265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777903F-AF38-4B10-9AEB-4903FF61CC04}"/>
              </a:ext>
            </a:extLst>
          </p:cNvPr>
          <p:cNvSpPr/>
          <p:nvPr/>
        </p:nvSpPr>
        <p:spPr>
          <a:xfrm>
            <a:off x="3398882" y="168171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C775C-5FCA-405D-B69E-3412A423B121}"/>
              </a:ext>
            </a:extLst>
          </p:cNvPr>
          <p:cNvSpPr/>
          <p:nvPr/>
        </p:nvSpPr>
        <p:spPr>
          <a:xfrm>
            <a:off x="8509033" y="1082733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Joe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150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A040507-973D-49EA-8FD2-EC27BE659F54}"/>
              </a:ext>
            </a:extLst>
          </p:cNvPr>
          <p:cNvSpPr/>
          <p:nvPr/>
        </p:nvSpPr>
        <p:spPr>
          <a:xfrm>
            <a:off x="5902233" y="168235"/>
            <a:ext cx="1198180" cy="620110"/>
          </a:xfrm>
          <a:prstGeom prst="rightArrow">
            <a:avLst>
              <a:gd name="adj1" fmla="val 68919"/>
              <a:gd name="adj2" fmla="val 35333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LARGER ANSWERS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2CF2C8C-865B-4BD9-8C8C-E3163D6EC02D}"/>
              </a:ext>
            </a:extLst>
          </p:cNvPr>
          <p:cNvSpPr/>
          <p:nvPr/>
        </p:nvSpPr>
        <p:spPr>
          <a:xfrm>
            <a:off x="5767884" y="2953406"/>
            <a:ext cx="1303282" cy="599431"/>
          </a:xfrm>
          <a:prstGeom prst="leftArrow">
            <a:avLst>
              <a:gd name="adj1" fmla="val 71622"/>
              <a:gd name="adj2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SMALLER ANSWERS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1413A09-55A9-4253-A058-B472A4A4FE91}"/>
              </a:ext>
            </a:extLst>
          </p:cNvPr>
          <p:cNvSpPr/>
          <p:nvPr/>
        </p:nvSpPr>
        <p:spPr>
          <a:xfrm>
            <a:off x="1177254" y="168171"/>
            <a:ext cx="841403" cy="33633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/>
              <a:t>ALL GUESSES TOO HIGH</a:t>
            </a:r>
          </a:p>
        </p:txBody>
      </p:sp>
      <p:pic>
        <p:nvPicPr>
          <p:cNvPr id="64" name="Picture 63" descr="A close up of a logo&#10;&#10;Description automatically generated">
            <a:extLst>
              <a:ext uri="{FF2B5EF4-FFF2-40B4-BE49-F238E27FC236}">
                <a16:creationId xmlns:a16="http://schemas.microsoft.com/office/drawing/2014/main" id="{77F784BF-A1BE-4AB2-944D-2ED7DFE86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534" y="5281448"/>
            <a:ext cx="1218866" cy="121886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48A44C-52E9-4832-9D16-15CB16159ED3}"/>
              </a:ext>
            </a:extLst>
          </p:cNvPr>
          <p:cNvSpPr/>
          <p:nvPr/>
        </p:nvSpPr>
        <p:spPr>
          <a:xfrm>
            <a:off x="7240330" y="1082732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Mary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99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4417BC-F2C1-4600-813D-79CD43E08DD4}"/>
              </a:ext>
            </a:extLst>
          </p:cNvPr>
          <p:cNvSpPr/>
          <p:nvPr/>
        </p:nvSpPr>
        <p:spPr>
          <a:xfrm>
            <a:off x="5992968" y="1082563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June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80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C9A0FE-EB6F-4FE8-8E50-92EECC1F8BCF}"/>
              </a:ext>
            </a:extLst>
          </p:cNvPr>
          <p:cNvSpPr/>
          <p:nvPr/>
        </p:nvSpPr>
        <p:spPr>
          <a:xfrm>
            <a:off x="4724585" y="1082562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Bob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75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951881-137D-481F-BB06-44D9116B50D3}"/>
              </a:ext>
            </a:extLst>
          </p:cNvPr>
          <p:cNvSpPr/>
          <p:nvPr/>
        </p:nvSpPr>
        <p:spPr>
          <a:xfrm>
            <a:off x="3455705" y="1075118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Sara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20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D3ED799-47BD-4F82-99CF-10311D6AEA79}"/>
              </a:ext>
            </a:extLst>
          </p:cNvPr>
          <p:cNvGrpSpPr/>
          <p:nvPr/>
        </p:nvGrpSpPr>
        <p:grpSpPr>
          <a:xfrm>
            <a:off x="8427952" y="2429319"/>
            <a:ext cx="841403" cy="852351"/>
            <a:chOff x="6778598" y="5228900"/>
            <a:chExt cx="841403" cy="85235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45CCEBF-C8CC-42E8-A0DD-48387DAEB895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37CCAB3-BF95-4182-8BF6-511592E54DA3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7EFC020-4296-4858-9CDD-0CD714B7453A}"/>
              </a:ext>
            </a:extLst>
          </p:cNvPr>
          <p:cNvGrpSpPr/>
          <p:nvPr/>
        </p:nvGrpSpPr>
        <p:grpSpPr>
          <a:xfrm>
            <a:off x="1162654" y="2435773"/>
            <a:ext cx="841403" cy="852351"/>
            <a:chOff x="6778598" y="5228900"/>
            <a:chExt cx="841403" cy="852351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6C687A1-BFF8-448F-8E60-C3A0CB344C72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4BB920-ED7F-47EA-8A40-20FB9B6481AA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ACEA673-DE22-46CA-B867-2812FCC8BD37}"/>
              </a:ext>
            </a:extLst>
          </p:cNvPr>
          <p:cNvGrpSpPr/>
          <p:nvPr/>
        </p:nvGrpSpPr>
        <p:grpSpPr>
          <a:xfrm>
            <a:off x="5902233" y="256079"/>
            <a:ext cx="841403" cy="852351"/>
            <a:chOff x="6778598" y="5228900"/>
            <a:chExt cx="841403" cy="852351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44D7075-CDE2-45FC-A019-8002BE517728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F6AAC97-357E-442B-A06F-9E11D25AA109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FEA39AA-BDA4-412B-A330-DBCDD506A425}"/>
              </a:ext>
            </a:extLst>
          </p:cNvPr>
          <p:cNvGrpSpPr/>
          <p:nvPr/>
        </p:nvGrpSpPr>
        <p:grpSpPr>
          <a:xfrm>
            <a:off x="6030030" y="355969"/>
            <a:ext cx="841403" cy="852351"/>
            <a:chOff x="6778598" y="5228900"/>
            <a:chExt cx="841403" cy="85235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420010A-88A6-4036-BAA3-EDB06A3D0518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D6B284A-509A-450D-83D3-A539040FF1DD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A76706E-D4E4-42F1-A785-F0406C6CECC4}"/>
              </a:ext>
            </a:extLst>
          </p:cNvPr>
          <p:cNvGrpSpPr/>
          <p:nvPr/>
        </p:nvGrpSpPr>
        <p:grpSpPr>
          <a:xfrm>
            <a:off x="4656864" y="2373052"/>
            <a:ext cx="841403" cy="852351"/>
            <a:chOff x="6778598" y="5228900"/>
            <a:chExt cx="841403" cy="852351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A09CF18-5C1A-423F-966F-BA070F5DDFE9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D550FE7-3B9A-4E82-AC8D-978E63AE2943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CA9D4F1-886E-4F67-8DBA-525408912349}"/>
              </a:ext>
            </a:extLst>
          </p:cNvPr>
          <p:cNvGrpSpPr/>
          <p:nvPr/>
        </p:nvGrpSpPr>
        <p:grpSpPr>
          <a:xfrm>
            <a:off x="8517611" y="2538237"/>
            <a:ext cx="841403" cy="852351"/>
            <a:chOff x="6778598" y="5228900"/>
            <a:chExt cx="841403" cy="852351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9DC066D-74D1-4174-9455-2B16A35AACF4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7BAEBFF-074A-4A1E-94EA-E1881E0619E0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E7C38E6F-C3CC-4983-B84D-D7784DEF7BDF}"/>
              </a:ext>
            </a:extLst>
          </p:cNvPr>
          <p:cNvSpPr/>
          <p:nvPr/>
        </p:nvSpPr>
        <p:spPr>
          <a:xfrm>
            <a:off x="1304194" y="2604954"/>
            <a:ext cx="767255" cy="74623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78BD75-1BD0-4068-8930-E66867CF7553}"/>
              </a:ext>
            </a:extLst>
          </p:cNvPr>
          <p:cNvSpPr/>
          <p:nvPr/>
        </p:nvSpPr>
        <p:spPr>
          <a:xfrm>
            <a:off x="3561908" y="420950"/>
            <a:ext cx="767255" cy="74623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A185F8-CEE5-4EF4-8650-8656158C5AE8}"/>
              </a:ext>
            </a:extLst>
          </p:cNvPr>
          <p:cNvSpPr/>
          <p:nvPr/>
        </p:nvSpPr>
        <p:spPr>
          <a:xfrm>
            <a:off x="4787201" y="2548238"/>
            <a:ext cx="767255" cy="7462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132F55-8A16-487B-880D-9FDD80F65901}"/>
              </a:ext>
            </a:extLst>
          </p:cNvPr>
          <p:cNvSpPr/>
          <p:nvPr/>
        </p:nvSpPr>
        <p:spPr>
          <a:xfrm>
            <a:off x="4911411" y="2677806"/>
            <a:ext cx="767255" cy="7462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0370A9-A47C-4010-BFF7-00717B97FCC9}"/>
              </a:ext>
            </a:extLst>
          </p:cNvPr>
          <p:cNvSpPr/>
          <p:nvPr/>
        </p:nvSpPr>
        <p:spPr>
          <a:xfrm>
            <a:off x="6114725" y="2637120"/>
            <a:ext cx="767255" cy="746230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0EC7E44-3462-4D13-8AC3-448D34CF7B17}"/>
              </a:ext>
            </a:extLst>
          </p:cNvPr>
          <p:cNvSpPr/>
          <p:nvPr/>
        </p:nvSpPr>
        <p:spPr>
          <a:xfrm>
            <a:off x="1240892" y="419029"/>
            <a:ext cx="767255" cy="746230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C3CCE7-CE90-4439-81CE-8D5E2A1EB171}"/>
              </a:ext>
            </a:extLst>
          </p:cNvPr>
          <p:cNvSpPr/>
          <p:nvPr/>
        </p:nvSpPr>
        <p:spPr>
          <a:xfrm>
            <a:off x="3466274" y="2513645"/>
            <a:ext cx="767255" cy="74623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57A117-EE6B-4741-9F17-7A0DD0361172}"/>
              </a:ext>
            </a:extLst>
          </p:cNvPr>
          <p:cNvSpPr/>
          <p:nvPr/>
        </p:nvSpPr>
        <p:spPr>
          <a:xfrm>
            <a:off x="3599390" y="2641038"/>
            <a:ext cx="767255" cy="74623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DC7AA8-1D57-4D7A-9E47-E34C903F0645}"/>
              </a:ext>
            </a:extLst>
          </p:cNvPr>
          <p:cNvSpPr/>
          <p:nvPr/>
        </p:nvSpPr>
        <p:spPr>
          <a:xfrm>
            <a:off x="8652339" y="2676224"/>
            <a:ext cx="767255" cy="7462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31F9F6-967B-417B-9E47-2DE9B2C08C6A}"/>
              </a:ext>
            </a:extLst>
          </p:cNvPr>
          <p:cNvSpPr/>
          <p:nvPr/>
        </p:nvSpPr>
        <p:spPr>
          <a:xfrm>
            <a:off x="6182356" y="506873"/>
            <a:ext cx="767255" cy="7462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1FAB2-8A9B-4AD5-906A-53046EA34D53}"/>
              </a:ext>
            </a:extLst>
          </p:cNvPr>
          <p:cNvSpPr/>
          <p:nvPr/>
        </p:nvSpPr>
        <p:spPr>
          <a:xfrm>
            <a:off x="5934905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2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468118-76F6-4808-9540-DF463282F173}"/>
              </a:ext>
            </a:extLst>
          </p:cNvPr>
          <p:cNvSpPr/>
          <p:nvPr/>
        </p:nvSpPr>
        <p:spPr>
          <a:xfrm>
            <a:off x="7198032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E3D49A-53EC-4B12-BC57-012680EC2961}"/>
              </a:ext>
            </a:extLst>
          </p:cNvPr>
          <p:cNvSpPr/>
          <p:nvPr/>
        </p:nvSpPr>
        <p:spPr>
          <a:xfrm>
            <a:off x="8450649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1C3052-4F6F-42C8-ACFE-8E32AF1B3E2B}"/>
              </a:ext>
            </a:extLst>
          </p:cNvPr>
          <p:cNvSpPr/>
          <p:nvPr/>
        </p:nvSpPr>
        <p:spPr>
          <a:xfrm>
            <a:off x="9703266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C2D3D0-9633-425A-B9DB-02CCBC3A2F12}"/>
              </a:ext>
            </a:extLst>
          </p:cNvPr>
          <p:cNvSpPr/>
          <p:nvPr/>
        </p:nvSpPr>
        <p:spPr>
          <a:xfrm>
            <a:off x="1035846" y="3565543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6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90F2B1-67A7-41C6-AF56-C0350FD8E1F2}"/>
              </a:ext>
            </a:extLst>
          </p:cNvPr>
          <p:cNvSpPr/>
          <p:nvPr/>
        </p:nvSpPr>
        <p:spPr>
          <a:xfrm>
            <a:off x="2166544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32FBDF-B946-487A-9A22-0AA7895CE06D}"/>
              </a:ext>
            </a:extLst>
          </p:cNvPr>
          <p:cNvSpPr/>
          <p:nvPr/>
        </p:nvSpPr>
        <p:spPr>
          <a:xfrm>
            <a:off x="3429671" y="3576737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D6B71B-90FD-43CF-AAA7-9FD6F5D2F4D7}"/>
              </a:ext>
            </a:extLst>
          </p:cNvPr>
          <p:cNvSpPr/>
          <p:nvPr/>
        </p:nvSpPr>
        <p:spPr>
          <a:xfrm>
            <a:off x="4671778" y="3576737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286AD5B-D6A0-4B30-B80F-76C4CB00588C}"/>
              </a:ext>
            </a:extLst>
          </p:cNvPr>
          <p:cNvGrpSpPr/>
          <p:nvPr/>
        </p:nvGrpSpPr>
        <p:grpSpPr>
          <a:xfrm>
            <a:off x="699085" y="5281448"/>
            <a:ext cx="841403" cy="852351"/>
            <a:chOff x="6778598" y="5228900"/>
            <a:chExt cx="841403" cy="852351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9464701-572A-4D36-BAFC-3CAB13F5604E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D371B55-19F2-4203-B9B5-CCA2AFAAA1A9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5401EBC-E18C-40DB-852A-04B93BBA197B}"/>
              </a:ext>
            </a:extLst>
          </p:cNvPr>
          <p:cNvGrpSpPr/>
          <p:nvPr/>
        </p:nvGrpSpPr>
        <p:grpSpPr>
          <a:xfrm>
            <a:off x="1109349" y="5686093"/>
            <a:ext cx="841403" cy="852351"/>
            <a:chOff x="6778598" y="5228900"/>
            <a:chExt cx="841403" cy="852351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FE18835-0B31-4244-9AA3-6C4768D5BD13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17D52FD-3580-4164-A5E4-40780137793F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667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728B2F-4B88-4A1D-8F2A-C3D457E12005}"/>
              </a:ext>
            </a:extLst>
          </p:cNvPr>
          <p:cNvSpPr/>
          <p:nvPr/>
        </p:nvSpPr>
        <p:spPr>
          <a:xfrm>
            <a:off x="4424854" y="4163469"/>
            <a:ext cx="3090042" cy="788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6DAC1C-1282-4858-9B6F-476405B551C2}"/>
              </a:ext>
            </a:extLst>
          </p:cNvPr>
          <p:cNvSpPr/>
          <p:nvPr/>
        </p:nvSpPr>
        <p:spPr>
          <a:xfrm>
            <a:off x="4309241" y="3565402"/>
            <a:ext cx="332126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Room code: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F4188-B7FA-43BB-B990-4E616EDA5B6D}"/>
              </a:ext>
            </a:extLst>
          </p:cNvPr>
          <p:cNvSpPr/>
          <p:nvPr/>
        </p:nvSpPr>
        <p:spPr>
          <a:xfrm>
            <a:off x="4508938" y="1377420"/>
            <a:ext cx="29218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WELCOME!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51EE008-A208-47F7-BCAF-D724F95467EA}"/>
              </a:ext>
            </a:extLst>
          </p:cNvPr>
          <p:cNvSpPr/>
          <p:nvPr/>
        </p:nvSpPr>
        <p:spPr>
          <a:xfrm>
            <a:off x="4424855" y="2640725"/>
            <a:ext cx="3090042" cy="788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79D657-D990-4BF3-87E5-DF51A93B60EA}"/>
              </a:ext>
            </a:extLst>
          </p:cNvPr>
          <p:cNvSpPr/>
          <p:nvPr/>
        </p:nvSpPr>
        <p:spPr>
          <a:xfrm>
            <a:off x="4508938" y="2042658"/>
            <a:ext cx="29218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Your name:</a:t>
            </a:r>
          </a:p>
        </p:txBody>
      </p:sp>
    </p:spTree>
    <p:extLst>
      <p:ext uri="{BB962C8B-B14F-4D97-AF65-F5344CB8AC3E}">
        <p14:creationId xmlns:p14="http://schemas.microsoft.com/office/powerpoint/2010/main" val="330801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D5B173C6-3658-4639-84AE-2D75F99E3FE1}"/>
              </a:ext>
            </a:extLst>
          </p:cNvPr>
          <p:cNvSpPr/>
          <p:nvPr/>
        </p:nvSpPr>
        <p:spPr>
          <a:xfrm>
            <a:off x="5934905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2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85730E-2A7E-4684-8D80-1BB245581314}"/>
              </a:ext>
            </a:extLst>
          </p:cNvPr>
          <p:cNvSpPr/>
          <p:nvPr/>
        </p:nvSpPr>
        <p:spPr>
          <a:xfrm>
            <a:off x="7198032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646243E-B9D7-4176-A01E-CCE521EA22B7}"/>
              </a:ext>
            </a:extLst>
          </p:cNvPr>
          <p:cNvSpPr/>
          <p:nvPr/>
        </p:nvSpPr>
        <p:spPr>
          <a:xfrm>
            <a:off x="8450649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C3AB6B3-7504-40DA-B853-81EE57C401B5}"/>
              </a:ext>
            </a:extLst>
          </p:cNvPr>
          <p:cNvSpPr/>
          <p:nvPr/>
        </p:nvSpPr>
        <p:spPr>
          <a:xfrm>
            <a:off x="9703266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331E56D-EACE-4C96-B262-B6E136CEA535}"/>
              </a:ext>
            </a:extLst>
          </p:cNvPr>
          <p:cNvSpPr/>
          <p:nvPr/>
        </p:nvSpPr>
        <p:spPr>
          <a:xfrm>
            <a:off x="1035846" y="3565543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6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F0D547D-B375-4F8E-8D3E-89BA4303A65B}"/>
              </a:ext>
            </a:extLst>
          </p:cNvPr>
          <p:cNvSpPr/>
          <p:nvPr/>
        </p:nvSpPr>
        <p:spPr>
          <a:xfrm>
            <a:off x="2166544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3FFDC32-6216-4DA6-92D7-B0ED209FEE72}"/>
              </a:ext>
            </a:extLst>
          </p:cNvPr>
          <p:cNvSpPr/>
          <p:nvPr/>
        </p:nvSpPr>
        <p:spPr>
          <a:xfrm>
            <a:off x="3429671" y="3576737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5C83942-0911-4BAF-9D87-E0748754D0F0}"/>
              </a:ext>
            </a:extLst>
          </p:cNvPr>
          <p:cNvSpPr/>
          <p:nvPr/>
        </p:nvSpPr>
        <p:spPr>
          <a:xfrm>
            <a:off x="4671778" y="3576737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10AC94-5E5B-42A3-8F44-EABB3FF98818}"/>
              </a:ext>
            </a:extLst>
          </p:cNvPr>
          <p:cNvSpPr/>
          <p:nvPr/>
        </p:nvSpPr>
        <p:spPr>
          <a:xfrm>
            <a:off x="9672477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9E001B-02B9-40F5-9B5F-BB42ED3B62BA}"/>
              </a:ext>
            </a:extLst>
          </p:cNvPr>
          <p:cNvSpPr/>
          <p:nvPr/>
        </p:nvSpPr>
        <p:spPr>
          <a:xfrm>
            <a:off x="5904116" y="168173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CEB4932-16D6-4D04-994E-3A3A1D6BA43A}"/>
              </a:ext>
            </a:extLst>
          </p:cNvPr>
          <p:cNvSpPr/>
          <p:nvPr/>
        </p:nvSpPr>
        <p:spPr>
          <a:xfrm>
            <a:off x="4651499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877F631-57D1-409F-A2A3-19303FC47BD3}"/>
              </a:ext>
            </a:extLst>
          </p:cNvPr>
          <p:cNvSpPr/>
          <p:nvPr/>
        </p:nvSpPr>
        <p:spPr>
          <a:xfrm>
            <a:off x="8419860" y="168173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95C3AC4-975E-46D6-91E1-EF5AF3BF0C25}"/>
              </a:ext>
            </a:extLst>
          </p:cNvPr>
          <p:cNvSpPr/>
          <p:nvPr/>
        </p:nvSpPr>
        <p:spPr>
          <a:xfrm>
            <a:off x="7156733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2F326FD-4755-4521-B1FE-70BA4D8272E1}"/>
              </a:ext>
            </a:extLst>
          </p:cNvPr>
          <p:cNvSpPr/>
          <p:nvPr/>
        </p:nvSpPr>
        <p:spPr>
          <a:xfrm>
            <a:off x="2146265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777903F-AF38-4B10-9AEB-4903FF61CC04}"/>
              </a:ext>
            </a:extLst>
          </p:cNvPr>
          <p:cNvSpPr/>
          <p:nvPr/>
        </p:nvSpPr>
        <p:spPr>
          <a:xfrm>
            <a:off x="3398882" y="168171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DC7AA8-1D57-4D7A-9E47-E34C903F0645}"/>
              </a:ext>
            </a:extLst>
          </p:cNvPr>
          <p:cNvSpPr/>
          <p:nvPr/>
        </p:nvSpPr>
        <p:spPr>
          <a:xfrm>
            <a:off x="2396359" y="5281448"/>
            <a:ext cx="767255" cy="7462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31F9F6-967B-417B-9E47-2DE9B2C08C6A}"/>
              </a:ext>
            </a:extLst>
          </p:cNvPr>
          <p:cNvSpPr/>
          <p:nvPr/>
        </p:nvSpPr>
        <p:spPr>
          <a:xfrm>
            <a:off x="2906111" y="5665076"/>
            <a:ext cx="767255" cy="7462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C775C-5FCA-405D-B69E-3412A423B121}"/>
              </a:ext>
            </a:extLst>
          </p:cNvPr>
          <p:cNvSpPr/>
          <p:nvPr/>
        </p:nvSpPr>
        <p:spPr>
          <a:xfrm>
            <a:off x="4029922" y="5055643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Joe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150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A040507-973D-49EA-8FD2-EC27BE659F54}"/>
              </a:ext>
            </a:extLst>
          </p:cNvPr>
          <p:cNvSpPr/>
          <p:nvPr/>
        </p:nvSpPr>
        <p:spPr>
          <a:xfrm>
            <a:off x="5902233" y="168235"/>
            <a:ext cx="1198180" cy="620110"/>
          </a:xfrm>
          <a:prstGeom prst="rightArrow">
            <a:avLst>
              <a:gd name="adj1" fmla="val 68919"/>
              <a:gd name="adj2" fmla="val 35333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LARGER ANSWERS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2CF2C8C-865B-4BD9-8C8C-E3163D6EC02D}"/>
              </a:ext>
            </a:extLst>
          </p:cNvPr>
          <p:cNvSpPr/>
          <p:nvPr/>
        </p:nvSpPr>
        <p:spPr>
          <a:xfrm>
            <a:off x="5767884" y="2953406"/>
            <a:ext cx="1303282" cy="599431"/>
          </a:xfrm>
          <a:prstGeom prst="leftArrow">
            <a:avLst>
              <a:gd name="adj1" fmla="val 71622"/>
              <a:gd name="adj2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SMALLER ANSWERS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FEA39AA-BDA4-412B-A330-DBCDD506A425}"/>
              </a:ext>
            </a:extLst>
          </p:cNvPr>
          <p:cNvGrpSpPr/>
          <p:nvPr/>
        </p:nvGrpSpPr>
        <p:grpSpPr>
          <a:xfrm>
            <a:off x="699085" y="5281448"/>
            <a:ext cx="841403" cy="852351"/>
            <a:chOff x="6778598" y="5228900"/>
            <a:chExt cx="841403" cy="85235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420010A-88A6-4036-BAA3-EDB06A3D0518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D6B284A-509A-450D-83D3-A539040FF1DD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D3ED799-47BD-4F82-99CF-10311D6AEA79}"/>
              </a:ext>
            </a:extLst>
          </p:cNvPr>
          <p:cNvGrpSpPr/>
          <p:nvPr/>
        </p:nvGrpSpPr>
        <p:grpSpPr>
          <a:xfrm>
            <a:off x="1109349" y="5686093"/>
            <a:ext cx="841403" cy="852351"/>
            <a:chOff x="6778598" y="5228900"/>
            <a:chExt cx="841403" cy="85235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45CCEBF-C8CC-42E8-A0DD-48387DAEB895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37CCAB3-BF95-4182-8BF6-511592E54DA3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1413A09-55A9-4253-A058-B472A4A4FE91}"/>
              </a:ext>
            </a:extLst>
          </p:cNvPr>
          <p:cNvSpPr/>
          <p:nvPr/>
        </p:nvSpPr>
        <p:spPr>
          <a:xfrm>
            <a:off x="1177254" y="168171"/>
            <a:ext cx="841403" cy="33633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/>
              <a:t>ALL GUESSES TOO HIGH</a:t>
            </a:r>
          </a:p>
        </p:txBody>
      </p:sp>
      <p:pic>
        <p:nvPicPr>
          <p:cNvPr id="64" name="Picture 63" descr="A close up of a logo&#10;&#10;Description automatically generated">
            <a:extLst>
              <a:ext uri="{FF2B5EF4-FFF2-40B4-BE49-F238E27FC236}">
                <a16:creationId xmlns:a16="http://schemas.microsoft.com/office/drawing/2014/main" id="{77F784BF-A1BE-4AB2-944D-2ED7DFE86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534" y="5281448"/>
            <a:ext cx="1218866" cy="121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7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728B2F-4B88-4A1D-8F2A-C3D457E12005}"/>
              </a:ext>
            </a:extLst>
          </p:cNvPr>
          <p:cNvSpPr/>
          <p:nvPr/>
        </p:nvSpPr>
        <p:spPr>
          <a:xfrm>
            <a:off x="4424855" y="4477406"/>
            <a:ext cx="3090042" cy="788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6DAC1C-1282-4858-9B6F-476405B551C2}"/>
              </a:ext>
            </a:extLst>
          </p:cNvPr>
          <p:cNvSpPr/>
          <p:nvPr/>
        </p:nvSpPr>
        <p:spPr>
          <a:xfrm>
            <a:off x="4508938" y="3889849"/>
            <a:ext cx="29218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Enter your guess: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9D000417-B848-481E-B970-4533A2016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443" y="2317528"/>
            <a:ext cx="1218866" cy="12188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8F4188-B7FA-43BB-B990-4E616EDA5B6D}"/>
              </a:ext>
            </a:extLst>
          </p:cNvPr>
          <p:cNvSpPr/>
          <p:nvPr/>
        </p:nvSpPr>
        <p:spPr>
          <a:xfrm>
            <a:off x="4508938" y="1377420"/>
            <a:ext cx="29218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QUESTION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A03E5B-AB2E-4275-A68C-19EBFCD81B2D}"/>
              </a:ext>
            </a:extLst>
          </p:cNvPr>
          <p:cNvSpPr/>
          <p:nvPr/>
        </p:nvSpPr>
        <p:spPr>
          <a:xfrm>
            <a:off x="6374524" y="2695189"/>
            <a:ext cx="8565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1:20</a:t>
            </a:r>
          </a:p>
        </p:txBody>
      </p:sp>
    </p:spTree>
    <p:extLst>
      <p:ext uri="{BB962C8B-B14F-4D97-AF65-F5344CB8AC3E}">
        <p14:creationId xmlns:p14="http://schemas.microsoft.com/office/powerpoint/2010/main" val="170141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BE71248-54ED-4575-A6B3-3E2BF8538507}"/>
              </a:ext>
            </a:extLst>
          </p:cNvPr>
          <p:cNvSpPr/>
          <p:nvPr/>
        </p:nvSpPr>
        <p:spPr>
          <a:xfrm>
            <a:off x="5934905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2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3CC59D-04A5-4819-BC76-2130EC5DE4B8}"/>
              </a:ext>
            </a:extLst>
          </p:cNvPr>
          <p:cNvSpPr/>
          <p:nvPr/>
        </p:nvSpPr>
        <p:spPr>
          <a:xfrm>
            <a:off x="7198032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2579B72-ECFB-45D1-B511-DD85F3045E42}"/>
              </a:ext>
            </a:extLst>
          </p:cNvPr>
          <p:cNvSpPr/>
          <p:nvPr/>
        </p:nvSpPr>
        <p:spPr>
          <a:xfrm>
            <a:off x="8450649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6EEDB1-8FC3-4DFC-8547-EF7ADF890E0B}"/>
              </a:ext>
            </a:extLst>
          </p:cNvPr>
          <p:cNvSpPr/>
          <p:nvPr/>
        </p:nvSpPr>
        <p:spPr>
          <a:xfrm>
            <a:off x="9703266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EF20F3-3BEA-4596-9DEA-1C7EAE6FC6F2}"/>
              </a:ext>
            </a:extLst>
          </p:cNvPr>
          <p:cNvSpPr/>
          <p:nvPr/>
        </p:nvSpPr>
        <p:spPr>
          <a:xfrm>
            <a:off x="1035846" y="428856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6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3F0CE7-64F8-44C9-8DF0-003E3FA7C028}"/>
              </a:ext>
            </a:extLst>
          </p:cNvPr>
          <p:cNvSpPr/>
          <p:nvPr/>
        </p:nvSpPr>
        <p:spPr>
          <a:xfrm>
            <a:off x="2166544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955C1-75DB-4C03-A50F-1527328FF874}"/>
              </a:ext>
            </a:extLst>
          </p:cNvPr>
          <p:cNvSpPr/>
          <p:nvPr/>
        </p:nvSpPr>
        <p:spPr>
          <a:xfrm>
            <a:off x="3429671" y="4299758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85D40D-0FEB-4ECA-A13B-B37A2FE33107}"/>
              </a:ext>
            </a:extLst>
          </p:cNvPr>
          <p:cNvSpPr/>
          <p:nvPr/>
        </p:nvSpPr>
        <p:spPr>
          <a:xfrm>
            <a:off x="4671778" y="4299758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10AC94-5E5B-42A3-8F44-EABB3FF98818}"/>
              </a:ext>
            </a:extLst>
          </p:cNvPr>
          <p:cNvSpPr/>
          <p:nvPr/>
        </p:nvSpPr>
        <p:spPr>
          <a:xfrm>
            <a:off x="9672477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9E001B-02B9-40F5-9B5F-BB42ED3B62BA}"/>
              </a:ext>
            </a:extLst>
          </p:cNvPr>
          <p:cNvSpPr/>
          <p:nvPr/>
        </p:nvSpPr>
        <p:spPr>
          <a:xfrm>
            <a:off x="5904116" y="903900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CEB4932-16D6-4D04-994E-3A3A1D6BA43A}"/>
              </a:ext>
            </a:extLst>
          </p:cNvPr>
          <p:cNvSpPr/>
          <p:nvPr/>
        </p:nvSpPr>
        <p:spPr>
          <a:xfrm>
            <a:off x="4651499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877F631-57D1-409F-A2A3-19303FC47BD3}"/>
              </a:ext>
            </a:extLst>
          </p:cNvPr>
          <p:cNvSpPr/>
          <p:nvPr/>
        </p:nvSpPr>
        <p:spPr>
          <a:xfrm>
            <a:off x="8419860" y="903900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95C3AC4-975E-46D6-91E1-EF5AF3BF0C25}"/>
              </a:ext>
            </a:extLst>
          </p:cNvPr>
          <p:cNvSpPr/>
          <p:nvPr/>
        </p:nvSpPr>
        <p:spPr>
          <a:xfrm>
            <a:off x="7156733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2F326FD-4755-4521-B1FE-70BA4D8272E1}"/>
              </a:ext>
            </a:extLst>
          </p:cNvPr>
          <p:cNvSpPr/>
          <p:nvPr/>
        </p:nvSpPr>
        <p:spPr>
          <a:xfrm>
            <a:off x="2146265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777903F-AF38-4B10-9AEB-4903FF61CC04}"/>
              </a:ext>
            </a:extLst>
          </p:cNvPr>
          <p:cNvSpPr/>
          <p:nvPr/>
        </p:nvSpPr>
        <p:spPr>
          <a:xfrm>
            <a:off x="3398882" y="903898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C775C-5FCA-405D-B69E-3412A423B121}"/>
              </a:ext>
            </a:extLst>
          </p:cNvPr>
          <p:cNvSpPr/>
          <p:nvPr/>
        </p:nvSpPr>
        <p:spPr>
          <a:xfrm>
            <a:off x="8509033" y="1818460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Joe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150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A040507-973D-49EA-8FD2-EC27BE659F54}"/>
              </a:ext>
            </a:extLst>
          </p:cNvPr>
          <p:cNvSpPr/>
          <p:nvPr/>
        </p:nvSpPr>
        <p:spPr>
          <a:xfrm>
            <a:off x="5902233" y="903962"/>
            <a:ext cx="1198180" cy="620110"/>
          </a:xfrm>
          <a:prstGeom prst="rightArrow">
            <a:avLst>
              <a:gd name="adj1" fmla="val 68919"/>
              <a:gd name="adj2" fmla="val 35333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LARGER ANSWERS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2CF2C8C-865B-4BD9-8C8C-E3163D6EC02D}"/>
              </a:ext>
            </a:extLst>
          </p:cNvPr>
          <p:cNvSpPr/>
          <p:nvPr/>
        </p:nvSpPr>
        <p:spPr>
          <a:xfrm>
            <a:off x="5767884" y="3689133"/>
            <a:ext cx="1303282" cy="599431"/>
          </a:xfrm>
          <a:prstGeom prst="leftArrow">
            <a:avLst>
              <a:gd name="adj1" fmla="val 71622"/>
              <a:gd name="adj2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SMALLER ANSWERS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1413A09-55A9-4253-A058-B472A4A4FE91}"/>
              </a:ext>
            </a:extLst>
          </p:cNvPr>
          <p:cNvSpPr/>
          <p:nvPr/>
        </p:nvSpPr>
        <p:spPr>
          <a:xfrm>
            <a:off x="1177254" y="903898"/>
            <a:ext cx="841403" cy="33633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/>
              <a:t>ALL GUESSES TOO HIGH</a:t>
            </a:r>
          </a:p>
        </p:txBody>
      </p:sp>
      <p:pic>
        <p:nvPicPr>
          <p:cNvPr id="64" name="Picture 63" descr="A close up of a logo&#10;&#10;Description automatically generated">
            <a:extLst>
              <a:ext uri="{FF2B5EF4-FFF2-40B4-BE49-F238E27FC236}">
                <a16:creationId xmlns:a16="http://schemas.microsoft.com/office/drawing/2014/main" id="{77F784BF-A1BE-4AB2-944D-2ED7DFE86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534" y="5281448"/>
            <a:ext cx="1218866" cy="121886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48A44C-52E9-4832-9D16-15CB16159ED3}"/>
              </a:ext>
            </a:extLst>
          </p:cNvPr>
          <p:cNvSpPr/>
          <p:nvPr/>
        </p:nvSpPr>
        <p:spPr>
          <a:xfrm>
            <a:off x="7240330" y="1818459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Mary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99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4417BC-F2C1-4600-813D-79CD43E08DD4}"/>
              </a:ext>
            </a:extLst>
          </p:cNvPr>
          <p:cNvSpPr/>
          <p:nvPr/>
        </p:nvSpPr>
        <p:spPr>
          <a:xfrm>
            <a:off x="5992968" y="1818290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June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80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C9A0FE-EB6F-4FE8-8E50-92EECC1F8BCF}"/>
              </a:ext>
            </a:extLst>
          </p:cNvPr>
          <p:cNvSpPr/>
          <p:nvPr/>
        </p:nvSpPr>
        <p:spPr>
          <a:xfrm>
            <a:off x="4724585" y="1818289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Bob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75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951881-137D-481F-BB06-44D9116B50D3}"/>
              </a:ext>
            </a:extLst>
          </p:cNvPr>
          <p:cNvSpPr/>
          <p:nvPr/>
        </p:nvSpPr>
        <p:spPr>
          <a:xfrm>
            <a:off x="3455705" y="1810845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Sara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20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51A05A3-4F69-4561-9B78-7F994E652DC9}"/>
              </a:ext>
            </a:extLst>
          </p:cNvPr>
          <p:cNvSpPr/>
          <p:nvPr/>
        </p:nvSpPr>
        <p:spPr>
          <a:xfrm>
            <a:off x="2134306" y="228384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9FBE651-8361-4D91-9B2B-BE250BE1104C}"/>
              </a:ext>
            </a:extLst>
          </p:cNvPr>
          <p:cNvSpPr/>
          <p:nvPr/>
        </p:nvSpPr>
        <p:spPr>
          <a:xfrm>
            <a:off x="1027488" y="234720"/>
            <a:ext cx="1125010" cy="599089"/>
          </a:xfrm>
          <a:prstGeom prst="downArrow">
            <a:avLst>
              <a:gd name="adj1" fmla="val 70125"/>
              <a:gd name="adj2" fmla="val 27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FD9D31A5-0E05-4E07-B61A-F42B5C0C0432}"/>
              </a:ext>
            </a:extLst>
          </p:cNvPr>
          <p:cNvSpPr/>
          <p:nvPr/>
        </p:nvSpPr>
        <p:spPr>
          <a:xfrm>
            <a:off x="3384623" y="232031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BEBC20D-DA93-416D-9768-A4FC726731FC}"/>
              </a:ext>
            </a:extLst>
          </p:cNvPr>
          <p:cNvSpPr/>
          <p:nvPr/>
        </p:nvSpPr>
        <p:spPr>
          <a:xfrm>
            <a:off x="4629056" y="231825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E267623-1C05-4E69-A940-7F8781A87E3D}"/>
              </a:ext>
            </a:extLst>
          </p:cNvPr>
          <p:cNvSpPr/>
          <p:nvPr/>
        </p:nvSpPr>
        <p:spPr>
          <a:xfrm>
            <a:off x="5879373" y="235472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A6568AA-EAB8-4987-B5C9-D7FDBFCE1B9E}"/>
              </a:ext>
            </a:extLst>
          </p:cNvPr>
          <p:cNvSpPr/>
          <p:nvPr/>
        </p:nvSpPr>
        <p:spPr>
          <a:xfrm>
            <a:off x="7123806" y="227249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B1D08310-D215-4C84-932B-A71B0B53DFF7}"/>
              </a:ext>
            </a:extLst>
          </p:cNvPr>
          <p:cNvSpPr/>
          <p:nvPr/>
        </p:nvSpPr>
        <p:spPr>
          <a:xfrm>
            <a:off x="8374123" y="230896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1EA939D4-1061-448D-B7F5-4EAA5574785D}"/>
              </a:ext>
            </a:extLst>
          </p:cNvPr>
          <p:cNvSpPr/>
          <p:nvPr/>
        </p:nvSpPr>
        <p:spPr>
          <a:xfrm>
            <a:off x="9618556" y="234720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25D6D0B-1E2D-4830-9B9A-A8F0EB831A18}"/>
              </a:ext>
            </a:extLst>
          </p:cNvPr>
          <p:cNvGrpSpPr/>
          <p:nvPr/>
        </p:nvGrpSpPr>
        <p:grpSpPr>
          <a:xfrm>
            <a:off x="699085" y="5281448"/>
            <a:ext cx="841403" cy="852351"/>
            <a:chOff x="6778598" y="5228900"/>
            <a:chExt cx="841403" cy="85235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3E6B3D4-428C-4612-8479-FE222F410252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152FF29-9158-4D3F-8ECA-81BB8F0D8D65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39ADE12-A0E8-4B8B-9135-CCCB8FC66FCF}"/>
              </a:ext>
            </a:extLst>
          </p:cNvPr>
          <p:cNvGrpSpPr/>
          <p:nvPr/>
        </p:nvGrpSpPr>
        <p:grpSpPr>
          <a:xfrm>
            <a:off x="1109349" y="5686093"/>
            <a:ext cx="841403" cy="852351"/>
            <a:chOff x="6778598" y="5228900"/>
            <a:chExt cx="841403" cy="852351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B113180-A020-4312-98F6-FBE4512E0E0A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6362F19-2CDF-4E52-A5F2-B4588C24EEE9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B1AE7E1C-CE13-44D6-92B7-36BC43F25ECF}"/>
              </a:ext>
            </a:extLst>
          </p:cNvPr>
          <p:cNvSpPr/>
          <p:nvPr/>
        </p:nvSpPr>
        <p:spPr>
          <a:xfrm>
            <a:off x="3346497" y="5491295"/>
            <a:ext cx="767255" cy="74623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F9849AF-4051-4CCE-92C4-25CCAB07F574}"/>
              </a:ext>
            </a:extLst>
          </p:cNvPr>
          <p:cNvSpPr/>
          <p:nvPr/>
        </p:nvSpPr>
        <p:spPr>
          <a:xfrm>
            <a:off x="3532778" y="5691949"/>
            <a:ext cx="767255" cy="74623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C1D594F-EC80-4D7C-B919-120A5F0D1188}"/>
              </a:ext>
            </a:extLst>
          </p:cNvPr>
          <p:cNvSpPr/>
          <p:nvPr/>
        </p:nvSpPr>
        <p:spPr>
          <a:xfrm>
            <a:off x="5808925" y="5496044"/>
            <a:ext cx="767255" cy="7462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562FA44-6B6B-4362-B142-ACE4FF39205F}"/>
              </a:ext>
            </a:extLst>
          </p:cNvPr>
          <p:cNvSpPr/>
          <p:nvPr/>
        </p:nvSpPr>
        <p:spPr>
          <a:xfrm>
            <a:off x="6003774" y="5659297"/>
            <a:ext cx="767255" cy="7462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D6DF860-1D1F-4055-864B-D4C38FE3E042}"/>
              </a:ext>
            </a:extLst>
          </p:cNvPr>
          <p:cNvSpPr/>
          <p:nvPr/>
        </p:nvSpPr>
        <p:spPr>
          <a:xfrm>
            <a:off x="7007078" y="5509212"/>
            <a:ext cx="767255" cy="746230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F0A9459-5179-4897-9B9D-2125360F5780}"/>
              </a:ext>
            </a:extLst>
          </p:cNvPr>
          <p:cNvSpPr/>
          <p:nvPr/>
        </p:nvSpPr>
        <p:spPr>
          <a:xfrm>
            <a:off x="7186848" y="5653578"/>
            <a:ext cx="767255" cy="746230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8309D4F-5AA6-4304-8CD9-1A2FB630B2CB}"/>
              </a:ext>
            </a:extLst>
          </p:cNvPr>
          <p:cNvSpPr/>
          <p:nvPr/>
        </p:nvSpPr>
        <p:spPr>
          <a:xfrm>
            <a:off x="4578923" y="5489665"/>
            <a:ext cx="767255" cy="74623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AFAA9CE-5A05-456A-8521-10FC38A1F45A}"/>
              </a:ext>
            </a:extLst>
          </p:cNvPr>
          <p:cNvSpPr/>
          <p:nvPr/>
        </p:nvSpPr>
        <p:spPr>
          <a:xfrm>
            <a:off x="4773772" y="5682078"/>
            <a:ext cx="767255" cy="74623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A4E7B31-6D97-4834-97B1-614623DACA25}"/>
              </a:ext>
            </a:extLst>
          </p:cNvPr>
          <p:cNvSpPr/>
          <p:nvPr/>
        </p:nvSpPr>
        <p:spPr>
          <a:xfrm>
            <a:off x="8149629" y="5485311"/>
            <a:ext cx="767255" cy="7462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04E6787-B0A9-4599-890E-2F0D17FAC2D0}"/>
              </a:ext>
            </a:extLst>
          </p:cNvPr>
          <p:cNvSpPr/>
          <p:nvPr/>
        </p:nvSpPr>
        <p:spPr>
          <a:xfrm>
            <a:off x="8344478" y="5653578"/>
            <a:ext cx="767255" cy="7462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4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E91A52F-FAD7-484C-BA11-FB90FF8D6AA6}"/>
              </a:ext>
            </a:extLst>
          </p:cNvPr>
          <p:cNvSpPr/>
          <p:nvPr/>
        </p:nvSpPr>
        <p:spPr>
          <a:xfrm>
            <a:off x="5934905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2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D0D576-0CB9-48D3-BCCF-605E2FC7EC84}"/>
              </a:ext>
            </a:extLst>
          </p:cNvPr>
          <p:cNvSpPr/>
          <p:nvPr/>
        </p:nvSpPr>
        <p:spPr>
          <a:xfrm>
            <a:off x="7198032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2A5E80-E0BF-497C-8C43-0ABE43983784}"/>
              </a:ext>
            </a:extLst>
          </p:cNvPr>
          <p:cNvSpPr/>
          <p:nvPr/>
        </p:nvSpPr>
        <p:spPr>
          <a:xfrm>
            <a:off x="8450649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9627B6-263C-42A4-BA65-78743DB02AEF}"/>
              </a:ext>
            </a:extLst>
          </p:cNvPr>
          <p:cNvSpPr/>
          <p:nvPr/>
        </p:nvSpPr>
        <p:spPr>
          <a:xfrm>
            <a:off x="9703266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B995F-B7CF-459A-97B0-0075E2E03522}"/>
              </a:ext>
            </a:extLst>
          </p:cNvPr>
          <p:cNvSpPr/>
          <p:nvPr/>
        </p:nvSpPr>
        <p:spPr>
          <a:xfrm>
            <a:off x="1035846" y="428856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6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30D782-CC36-4014-906D-378C6C07B04B}"/>
              </a:ext>
            </a:extLst>
          </p:cNvPr>
          <p:cNvSpPr/>
          <p:nvPr/>
        </p:nvSpPr>
        <p:spPr>
          <a:xfrm>
            <a:off x="2166544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03E416-6088-47EB-8F1C-639F842F3FF5}"/>
              </a:ext>
            </a:extLst>
          </p:cNvPr>
          <p:cNvSpPr/>
          <p:nvPr/>
        </p:nvSpPr>
        <p:spPr>
          <a:xfrm>
            <a:off x="3429671" y="4299758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D667A83-8891-4D81-8C3F-23E8F260FF62}"/>
              </a:ext>
            </a:extLst>
          </p:cNvPr>
          <p:cNvSpPr/>
          <p:nvPr/>
        </p:nvSpPr>
        <p:spPr>
          <a:xfrm>
            <a:off x="4671778" y="4299758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10AC94-5E5B-42A3-8F44-EABB3FF98818}"/>
              </a:ext>
            </a:extLst>
          </p:cNvPr>
          <p:cNvSpPr/>
          <p:nvPr/>
        </p:nvSpPr>
        <p:spPr>
          <a:xfrm>
            <a:off x="9672477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9E001B-02B9-40F5-9B5F-BB42ED3B62BA}"/>
              </a:ext>
            </a:extLst>
          </p:cNvPr>
          <p:cNvSpPr/>
          <p:nvPr/>
        </p:nvSpPr>
        <p:spPr>
          <a:xfrm>
            <a:off x="5904116" y="903900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CEB4932-16D6-4D04-994E-3A3A1D6BA43A}"/>
              </a:ext>
            </a:extLst>
          </p:cNvPr>
          <p:cNvSpPr/>
          <p:nvPr/>
        </p:nvSpPr>
        <p:spPr>
          <a:xfrm>
            <a:off x="4651499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877F631-57D1-409F-A2A3-19303FC47BD3}"/>
              </a:ext>
            </a:extLst>
          </p:cNvPr>
          <p:cNvSpPr/>
          <p:nvPr/>
        </p:nvSpPr>
        <p:spPr>
          <a:xfrm>
            <a:off x="8419860" y="903900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95C3AC4-975E-46D6-91E1-EF5AF3BF0C25}"/>
              </a:ext>
            </a:extLst>
          </p:cNvPr>
          <p:cNvSpPr/>
          <p:nvPr/>
        </p:nvSpPr>
        <p:spPr>
          <a:xfrm>
            <a:off x="7156733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2F326FD-4755-4521-B1FE-70BA4D8272E1}"/>
              </a:ext>
            </a:extLst>
          </p:cNvPr>
          <p:cNvSpPr/>
          <p:nvPr/>
        </p:nvSpPr>
        <p:spPr>
          <a:xfrm>
            <a:off x="2146265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777903F-AF38-4B10-9AEB-4903FF61CC04}"/>
              </a:ext>
            </a:extLst>
          </p:cNvPr>
          <p:cNvSpPr/>
          <p:nvPr/>
        </p:nvSpPr>
        <p:spPr>
          <a:xfrm>
            <a:off x="3398882" y="903898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C775C-5FCA-405D-B69E-3412A423B121}"/>
              </a:ext>
            </a:extLst>
          </p:cNvPr>
          <p:cNvSpPr/>
          <p:nvPr/>
        </p:nvSpPr>
        <p:spPr>
          <a:xfrm>
            <a:off x="8509033" y="1818460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Joe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150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A040507-973D-49EA-8FD2-EC27BE659F54}"/>
              </a:ext>
            </a:extLst>
          </p:cNvPr>
          <p:cNvSpPr/>
          <p:nvPr/>
        </p:nvSpPr>
        <p:spPr>
          <a:xfrm>
            <a:off x="5902233" y="903962"/>
            <a:ext cx="1198180" cy="620110"/>
          </a:xfrm>
          <a:prstGeom prst="rightArrow">
            <a:avLst>
              <a:gd name="adj1" fmla="val 68919"/>
              <a:gd name="adj2" fmla="val 35333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LARGER ANSWERS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2CF2C8C-865B-4BD9-8C8C-E3163D6EC02D}"/>
              </a:ext>
            </a:extLst>
          </p:cNvPr>
          <p:cNvSpPr/>
          <p:nvPr/>
        </p:nvSpPr>
        <p:spPr>
          <a:xfrm>
            <a:off x="5767884" y="3689133"/>
            <a:ext cx="1303282" cy="599431"/>
          </a:xfrm>
          <a:prstGeom prst="leftArrow">
            <a:avLst>
              <a:gd name="adj1" fmla="val 71622"/>
              <a:gd name="adj2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SMALLER ANSWERS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1413A09-55A9-4253-A058-B472A4A4FE91}"/>
              </a:ext>
            </a:extLst>
          </p:cNvPr>
          <p:cNvSpPr/>
          <p:nvPr/>
        </p:nvSpPr>
        <p:spPr>
          <a:xfrm>
            <a:off x="1177254" y="903898"/>
            <a:ext cx="841403" cy="33633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/>
              <a:t>ALL GUESSES TOO HIGH</a:t>
            </a:r>
          </a:p>
        </p:txBody>
      </p:sp>
      <p:pic>
        <p:nvPicPr>
          <p:cNvPr id="64" name="Picture 63" descr="A close up of a logo&#10;&#10;Description automatically generated">
            <a:extLst>
              <a:ext uri="{FF2B5EF4-FFF2-40B4-BE49-F238E27FC236}">
                <a16:creationId xmlns:a16="http://schemas.microsoft.com/office/drawing/2014/main" id="{77F784BF-A1BE-4AB2-944D-2ED7DFE86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534" y="5281448"/>
            <a:ext cx="1218866" cy="121886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48A44C-52E9-4832-9D16-15CB16159ED3}"/>
              </a:ext>
            </a:extLst>
          </p:cNvPr>
          <p:cNvSpPr/>
          <p:nvPr/>
        </p:nvSpPr>
        <p:spPr>
          <a:xfrm>
            <a:off x="7240330" y="1818459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Mary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99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4417BC-F2C1-4600-813D-79CD43E08DD4}"/>
              </a:ext>
            </a:extLst>
          </p:cNvPr>
          <p:cNvSpPr/>
          <p:nvPr/>
        </p:nvSpPr>
        <p:spPr>
          <a:xfrm>
            <a:off x="4729842" y="1866488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June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80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C9A0FE-EB6F-4FE8-8E50-92EECC1F8BCF}"/>
              </a:ext>
            </a:extLst>
          </p:cNvPr>
          <p:cNvSpPr/>
          <p:nvPr/>
        </p:nvSpPr>
        <p:spPr>
          <a:xfrm>
            <a:off x="3429671" y="1866489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Bob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75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51A05A3-4F69-4561-9B78-7F994E652DC9}"/>
              </a:ext>
            </a:extLst>
          </p:cNvPr>
          <p:cNvSpPr/>
          <p:nvPr/>
        </p:nvSpPr>
        <p:spPr>
          <a:xfrm>
            <a:off x="2134306" y="228384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9FBE651-8361-4D91-9B2B-BE250BE1104C}"/>
              </a:ext>
            </a:extLst>
          </p:cNvPr>
          <p:cNvSpPr/>
          <p:nvPr/>
        </p:nvSpPr>
        <p:spPr>
          <a:xfrm>
            <a:off x="1027488" y="234720"/>
            <a:ext cx="1125010" cy="599089"/>
          </a:xfrm>
          <a:prstGeom prst="downArrow">
            <a:avLst>
              <a:gd name="adj1" fmla="val 70125"/>
              <a:gd name="adj2" fmla="val 27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FD9D31A5-0E05-4E07-B61A-F42B5C0C0432}"/>
              </a:ext>
            </a:extLst>
          </p:cNvPr>
          <p:cNvSpPr/>
          <p:nvPr/>
        </p:nvSpPr>
        <p:spPr>
          <a:xfrm>
            <a:off x="3384623" y="232031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BEBC20D-DA93-416D-9768-A4FC726731FC}"/>
              </a:ext>
            </a:extLst>
          </p:cNvPr>
          <p:cNvSpPr/>
          <p:nvPr/>
        </p:nvSpPr>
        <p:spPr>
          <a:xfrm>
            <a:off x="4629056" y="231825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E267623-1C05-4E69-A940-7F8781A87E3D}"/>
              </a:ext>
            </a:extLst>
          </p:cNvPr>
          <p:cNvSpPr/>
          <p:nvPr/>
        </p:nvSpPr>
        <p:spPr>
          <a:xfrm>
            <a:off x="5879373" y="235472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A6568AA-EAB8-4987-B5C9-D7FDBFCE1B9E}"/>
              </a:ext>
            </a:extLst>
          </p:cNvPr>
          <p:cNvSpPr/>
          <p:nvPr/>
        </p:nvSpPr>
        <p:spPr>
          <a:xfrm>
            <a:off x="7123806" y="227249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B1D08310-D215-4C84-932B-A71B0B53DFF7}"/>
              </a:ext>
            </a:extLst>
          </p:cNvPr>
          <p:cNvSpPr/>
          <p:nvPr/>
        </p:nvSpPr>
        <p:spPr>
          <a:xfrm>
            <a:off x="8374123" y="230896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1EA939D4-1061-448D-B7F5-4EAA5574785D}"/>
              </a:ext>
            </a:extLst>
          </p:cNvPr>
          <p:cNvSpPr/>
          <p:nvPr/>
        </p:nvSpPr>
        <p:spPr>
          <a:xfrm>
            <a:off x="9618556" y="234720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8ADABDB-5FA1-46D4-A5B5-339457B4609E}"/>
              </a:ext>
            </a:extLst>
          </p:cNvPr>
          <p:cNvGrpSpPr/>
          <p:nvPr/>
        </p:nvGrpSpPr>
        <p:grpSpPr>
          <a:xfrm>
            <a:off x="699085" y="5281448"/>
            <a:ext cx="841403" cy="852351"/>
            <a:chOff x="6778598" y="5228900"/>
            <a:chExt cx="841403" cy="852351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E0ECCB1-97D2-4230-8CCE-10CD87561FD2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E425A64-8417-4F75-8ECE-806004F4A5C5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807EFE3-A67D-4203-ADF0-BC5765905060}"/>
              </a:ext>
            </a:extLst>
          </p:cNvPr>
          <p:cNvGrpSpPr/>
          <p:nvPr/>
        </p:nvGrpSpPr>
        <p:grpSpPr>
          <a:xfrm>
            <a:off x="1109349" y="5686093"/>
            <a:ext cx="841403" cy="852351"/>
            <a:chOff x="6778598" y="5228900"/>
            <a:chExt cx="841403" cy="85235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147A822-492A-4B5B-8486-44BE90D6EFC1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0334C66-45C8-45C0-9952-7D5C0CA0BAC7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751A3FD6-8E66-4670-A710-BD3DB1E334F4}"/>
              </a:ext>
            </a:extLst>
          </p:cNvPr>
          <p:cNvSpPr/>
          <p:nvPr/>
        </p:nvSpPr>
        <p:spPr>
          <a:xfrm>
            <a:off x="3346497" y="5491295"/>
            <a:ext cx="767255" cy="74623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B47BAB-DFC1-4F23-A29E-717ABBA0C0E0}"/>
              </a:ext>
            </a:extLst>
          </p:cNvPr>
          <p:cNvSpPr/>
          <p:nvPr/>
        </p:nvSpPr>
        <p:spPr>
          <a:xfrm>
            <a:off x="3532778" y="5691949"/>
            <a:ext cx="767255" cy="74623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43F6460-BDF2-4E63-B3C6-633AD3C8C1D3}"/>
              </a:ext>
            </a:extLst>
          </p:cNvPr>
          <p:cNvSpPr/>
          <p:nvPr/>
        </p:nvSpPr>
        <p:spPr>
          <a:xfrm>
            <a:off x="5808925" y="5496044"/>
            <a:ext cx="767255" cy="7462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389C88F-1583-4F1D-B404-0918DE2BE9E7}"/>
              </a:ext>
            </a:extLst>
          </p:cNvPr>
          <p:cNvSpPr/>
          <p:nvPr/>
        </p:nvSpPr>
        <p:spPr>
          <a:xfrm>
            <a:off x="6003774" y="5659297"/>
            <a:ext cx="767255" cy="7462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C656BE7-40E7-4B14-B51A-FB709E296E7C}"/>
              </a:ext>
            </a:extLst>
          </p:cNvPr>
          <p:cNvSpPr/>
          <p:nvPr/>
        </p:nvSpPr>
        <p:spPr>
          <a:xfrm>
            <a:off x="7007078" y="5509212"/>
            <a:ext cx="767255" cy="746230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671251B-F625-4AAA-AE98-3A23441221A1}"/>
              </a:ext>
            </a:extLst>
          </p:cNvPr>
          <p:cNvSpPr/>
          <p:nvPr/>
        </p:nvSpPr>
        <p:spPr>
          <a:xfrm>
            <a:off x="7186848" y="5653578"/>
            <a:ext cx="767255" cy="746230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30CABDE-797D-44DF-815B-90FB2700600E}"/>
              </a:ext>
            </a:extLst>
          </p:cNvPr>
          <p:cNvSpPr/>
          <p:nvPr/>
        </p:nvSpPr>
        <p:spPr>
          <a:xfrm>
            <a:off x="4578923" y="5489665"/>
            <a:ext cx="767255" cy="74623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F40DB3C-1795-4D26-A5ED-0B2B879AF792}"/>
              </a:ext>
            </a:extLst>
          </p:cNvPr>
          <p:cNvSpPr/>
          <p:nvPr/>
        </p:nvSpPr>
        <p:spPr>
          <a:xfrm>
            <a:off x="4773772" y="5682078"/>
            <a:ext cx="767255" cy="74623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C0B3FEF-A2D5-4C8B-BC15-735596643768}"/>
              </a:ext>
            </a:extLst>
          </p:cNvPr>
          <p:cNvSpPr/>
          <p:nvPr/>
        </p:nvSpPr>
        <p:spPr>
          <a:xfrm>
            <a:off x="8149629" y="5485311"/>
            <a:ext cx="767255" cy="7462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99E0036-DD0E-4BEB-94FF-B9EBEB87C35B}"/>
              </a:ext>
            </a:extLst>
          </p:cNvPr>
          <p:cNvSpPr/>
          <p:nvPr/>
        </p:nvSpPr>
        <p:spPr>
          <a:xfrm>
            <a:off x="8344478" y="5653578"/>
            <a:ext cx="767255" cy="7462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9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931AD0-5737-49E4-B085-F5D75A2FD17A}"/>
              </a:ext>
            </a:extLst>
          </p:cNvPr>
          <p:cNvSpPr/>
          <p:nvPr/>
        </p:nvSpPr>
        <p:spPr>
          <a:xfrm>
            <a:off x="5934905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2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A467C0-EEF9-4A2A-882E-43C2875B0923}"/>
              </a:ext>
            </a:extLst>
          </p:cNvPr>
          <p:cNvSpPr/>
          <p:nvPr/>
        </p:nvSpPr>
        <p:spPr>
          <a:xfrm>
            <a:off x="7198032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C18781-4DF3-4967-B68B-467EAF9269E1}"/>
              </a:ext>
            </a:extLst>
          </p:cNvPr>
          <p:cNvSpPr/>
          <p:nvPr/>
        </p:nvSpPr>
        <p:spPr>
          <a:xfrm>
            <a:off x="8450649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E542EA-0872-4D6A-B749-8B708C97C236}"/>
              </a:ext>
            </a:extLst>
          </p:cNvPr>
          <p:cNvSpPr/>
          <p:nvPr/>
        </p:nvSpPr>
        <p:spPr>
          <a:xfrm>
            <a:off x="9703266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79F44A-8438-45C4-9929-7EE322828E61}"/>
              </a:ext>
            </a:extLst>
          </p:cNvPr>
          <p:cNvSpPr/>
          <p:nvPr/>
        </p:nvSpPr>
        <p:spPr>
          <a:xfrm>
            <a:off x="1035846" y="428856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6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256AC1-0864-46EF-98CA-14275FD443A5}"/>
              </a:ext>
            </a:extLst>
          </p:cNvPr>
          <p:cNvSpPr/>
          <p:nvPr/>
        </p:nvSpPr>
        <p:spPr>
          <a:xfrm>
            <a:off x="2166544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E59E84-AA7F-4FB7-A200-F01A54D52EB0}"/>
              </a:ext>
            </a:extLst>
          </p:cNvPr>
          <p:cNvSpPr/>
          <p:nvPr/>
        </p:nvSpPr>
        <p:spPr>
          <a:xfrm>
            <a:off x="3429671" y="4299758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DA1BDAB-9EAB-4358-95FB-7A9D5007DEC6}"/>
              </a:ext>
            </a:extLst>
          </p:cNvPr>
          <p:cNvSpPr/>
          <p:nvPr/>
        </p:nvSpPr>
        <p:spPr>
          <a:xfrm>
            <a:off x="4671778" y="4299758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10AC94-5E5B-42A3-8F44-EABB3FF98818}"/>
              </a:ext>
            </a:extLst>
          </p:cNvPr>
          <p:cNvSpPr/>
          <p:nvPr/>
        </p:nvSpPr>
        <p:spPr>
          <a:xfrm>
            <a:off x="9672477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9E001B-02B9-40F5-9B5F-BB42ED3B62BA}"/>
              </a:ext>
            </a:extLst>
          </p:cNvPr>
          <p:cNvSpPr/>
          <p:nvPr/>
        </p:nvSpPr>
        <p:spPr>
          <a:xfrm>
            <a:off x="5904116" y="903900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CEB4932-16D6-4D04-994E-3A3A1D6BA43A}"/>
              </a:ext>
            </a:extLst>
          </p:cNvPr>
          <p:cNvSpPr/>
          <p:nvPr/>
        </p:nvSpPr>
        <p:spPr>
          <a:xfrm>
            <a:off x="4651499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877F631-57D1-409F-A2A3-19303FC47BD3}"/>
              </a:ext>
            </a:extLst>
          </p:cNvPr>
          <p:cNvSpPr/>
          <p:nvPr/>
        </p:nvSpPr>
        <p:spPr>
          <a:xfrm>
            <a:off x="8419860" y="903900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95C3AC4-975E-46D6-91E1-EF5AF3BF0C25}"/>
              </a:ext>
            </a:extLst>
          </p:cNvPr>
          <p:cNvSpPr/>
          <p:nvPr/>
        </p:nvSpPr>
        <p:spPr>
          <a:xfrm>
            <a:off x="7156733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2F326FD-4755-4521-B1FE-70BA4D8272E1}"/>
              </a:ext>
            </a:extLst>
          </p:cNvPr>
          <p:cNvSpPr/>
          <p:nvPr/>
        </p:nvSpPr>
        <p:spPr>
          <a:xfrm>
            <a:off x="2146265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777903F-AF38-4B10-9AEB-4903FF61CC04}"/>
              </a:ext>
            </a:extLst>
          </p:cNvPr>
          <p:cNvSpPr/>
          <p:nvPr/>
        </p:nvSpPr>
        <p:spPr>
          <a:xfrm>
            <a:off x="3398882" y="903898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C775C-5FCA-405D-B69E-3412A423B121}"/>
              </a:ext>
            </a:extLst>
          </p:cNvPr>
          <p:cNvSpPr/>
          <p:nvPr/>
        </p:nvSpPr>
        <p:spPr>
          <a:xfrm>
            <a:off x="7266606" y="1986632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Joe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150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A040507-973D-49EA-8FD2-EC27BE659F54}"/>
              </a:ext>
            </a:extLst>
          </p:cNvPr>
          <p:cNvSpPr/>
          <p:nvPr/>
        </p:nvSpPr>
        <p:spPr>
          <a:xfrm>
            <a:off x="5902233" y="903962"/>
            <a:ext cx="1198180" cy="620110"/>
          </a:xfrm>
          <a:prstGeom prst="rightArrow">
            <a:avLst>
              <a:gd name="adj1" fmla="val 68919"/>
              <a:gd name="adj2" fmla="val 35333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LARGER ANSWERS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2CF2C8C-865B-4BD9-8C8C-E3163D6EC02D}"/>
              </a:ext>
            </a:extLst>
          </p:cNvPr>
          <p:cNvSpPr/>
          <p:nvPr/>
        </p:nvSpPr>
        <p:spPr>
          <a:xfrm>
            <a:off x="5767884" y="3689133"/>
            <a:ext cx="1303282" cy="599431"/>
          </a:xfrm>
          <a:prstGeom prst="leftArrow">
            <a:avLst>
              <a:gd name="adj1" fmla="val 71622"/>
              <a:gd name="adj2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SMALLER ANSWERS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1413A09-55A9-4253-A058-B472A4A4FE91}"/>
              </a:ext>
            </a:extLst>
          </p:cNvPr>
          <p:cNvSpPr/>
          <p:nvPr/>
        </p:nvSpPr>
        <p:spPr>
          <a:xfrm>
            <a:off x="1177254" y="903898"/>
            <a:ext cx="841403" cy="33633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/>
              <a:t>ALL GUESSES TOO HIGH</a:t>
            </a:r>
          </a:p>
        </p:txBody>
      </p:sp>
      <p:pic>
        <p:nvPicPr>
          <p:cNvPr id="64" name="Picture 63" descr="A close up of a logo&#10;&#10;Description automatically generated">
            <a:extLst>
              <a:ext uri="{FF2B5EF4-FFF2-40B4-BE49-F238E27FC236}">
                <a16:creationId xmlns:a16="http://schemas.microsoft.com/office/drawing/2014/main" id="{77F784BF-A1BE-4AB2-944D-2ED7DFE86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534" y="5281448"/>
            <a:ext cx="1218866" cy="121886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48A44C-52E9-4832-9D16-15CB16159ED3}"/>
              </a:ext>
            </a:extLst>
          </p:cNvPr>
          <p:cNvSpPr/>
          <p:nvPr/>
        </p:nvSpPr>
        <p:spPr>
          <a:xfrm>
            <a:off x="6025334" y="2470268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Mary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99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4417BC-F2C1-4600-813D-79CD43E08DD4}"/>
              </a:ext>
            </a:extLst>
          </p:cNvPr>
          <p:cNvSpPr/>
          <p:nvPr/>
        </p:nvSpPr>
        <p:spPr>
          <a:xfrm>
            <a:off x="5992968" y="1135410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June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99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C9A0FE-EB6F-4FE8-8E50-92EECC1F8BCF}"/>
              </a:ext>
            </a:extLst>
          </p:cNvPr>
          <p:cNvSpPr/>
          <p:nvPr/>
        </p:nvSpPr>
        <p:spPr>
          <a:xfrm>
            <a:off x="4740351" y="1976119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Bob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75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51A05A3-4F69-4561-9B78-7F994E652DC9}"/>
              </a:ext>
            </a:extLst>
          </p:cNvPr>
          <p:cNvSpPr/>
          <p:nvPr/>
        </p:nvSpPr>
        <p:spPr>
          <a:xfrm>
            <a:off x="2134306" y="228384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9FBE651-8361-4D91-9B2B-BE250BE1104C}"/>
              </a:ext>
            </a:extLst>
          </p:cNvPr>
          <p:cNvSpPr/>
          <p:nvPr/>
        </p:nvSpPr>
        <p:spPr>
          <a:xfrm>
            <a:off x="1027488" y="234720"/>
            <a:ext cx="1125010" cy="599089"/>
          </a:xfrm>
          <a:prstGeom prst="downArrow">
            <a:avLst>
              <a:gd name="adj1" fmla="val 70125"/>
              <a:gd name="adj2" fmla="val 27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FD9D31A5-0E05-4E07-B61A-F42B5C0C0432}"/>
              </a:ext>
            </a:extLst>
          </p:cNvPr>
          <p:cNvSpPr/>
          <p:nvPr/>
        </p:nvSpPr>
        <p:spPr>
          <a:xfrm>
            <a:off x="3384623" y="232031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BEBC20D-DA93-416D-9768-A4FC726731FC}"/>
              </a:ext>
            </a:extLst>
          </p:cNvPr>
          <p:cNvSpPr/>
          <p:nvPr/>
        </p:nvSpPr>
        <p:spPr>
          <a:xfrm>
            <a:off x="4629056" y="231825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E267623-1C05-4E69-A940-7F8781A87E3D}"/>
              </a:ext>
            </a:extLst>
          </p:cNvPr>
          <p:cNvSpPr/>
          <p:nvPr/>
        </p:nvSpPr>
        <p:spPr>
          <a:xfrm>
            <a:off x="5879373" y="235472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A6568AA-EAB8-4987-B5C9-D7FDBFCE1B9E}"/>
              </a:ext>
            </a:extLst>
          </p:cNvPr>
          <p:cNvSpPr/>
          <p:nvPr/>
        </p:nvSpPr>
        <p:spPr>
          <a:xfrm>
            <a:off x="7123806" y="227249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B1D08310-D215-4C84-932B-A71B0B53DFF7}"/>
              </a:ext>
            </a:extLst>
          </p:cNvPr>
          <p:cNvSpPr/>
          <p:nvPr/>
        </p:nvSpPr>
        <p:spPr>
          <a:xfrm>
            <a:off x="8374123" y="230896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1EA939D4-1061-448D-B7F5-4EAA5574785D}"/>
              </a:ext>
            </a:extLst>
          </p:cNvPr>
          <p:cNvSpPr/>
          <p:nvPr/>
        </p:nvSpPr>
        <p:spPr>
          <a:xfrm>
            <a:off x="9618556" y="234720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277FBEA-053F-4F7F-AA53-DD635E4D62C0}"/>
              </a:ext>
            </a:extLst>
          </p:cNvPr>
          <p:cNvGrpSpPr/>
          <p:nvPr/>
        </p:nvGrpSpPr>
        <p:grpSpPr>
          <a:xfrm>
            <a:off x="699085" y="5281448"/>
            <a:ext cx="841403" cy="852351"/>
            <a:chOff x="6778598" y="5228900"/>
            <a:chExt cx="841403" cy="85235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C983487-FB3E-4F37-9E46-9C26989EB9BB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7CF0EFF-A65A-435B-AE23-D88CF5794E18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378FF1E-2A83-41AC-9E45-E79AD2246F52}"/>
              </a:ext>
            </a:extLst>
          </p:cNvPr>
          <p:cNvGrpSpPr/>
          <p:nvPr/>
        </p:nvGrpSpPr>
        <p:grpSpPr>
          <a:xfrm>
            <a:off x="1109349" y="5686093"/>
            <a:ext cx="841403" cy="852351"/>
            <a:chOff x="6778598" y="5228900"/>
            <a:chExt cx="841403" cy="852351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F06B2DD-2A68-462E-ACCC-240431CE0AF1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65AEB36-CCCB-4B41-BC17-22E3659DBFC9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84FA0613-86D5-4C4B-B683-7CC8F7042C90}"/>
              </a:ext>
            </a:extLst>
          </p:cNvPr>
          <p:cNvSpPr/>
          <p:nvPr/>
        </p:nvSpPr>
        <p:spPr>
          <a:xfrm>
            <a:off x="3346497" y="5491295"/>
            <a:ext cx="767255" cy="74623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52094B2-61ED-4930-9536-08BA87F62C1A}"/>
              </a:ext>
            </a:extLst>
          </p:cNvPr>
          <p:cNvSpPr/>
          <p:nvPr/>
        </p:nvSpPr>
        <p:spPr>
          <a:xfrm>
            <a:off x="3532778" y="5691949"/>
            <a:ext cx="767255" cy="74623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9DF811B-4E7C-4A39-8BC9-1972CDAC587E}"/>
              </a:ext>
            </a:extLst>
          </p:cNvPr>
          <p:cNvSpPr/>
          <p:nvPr/>
        </p:nvSpPr>
        <p:spPr>
          <a:xfrm>
            <a:off x="5808925" y="5496044"/>
            <a:ext cx="767255" cy="7462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49FDB4B-EE18-4E72-A299-BC05BC28F294}"/>
              </a:ext>
            </a:extLst>
          </p:cNvPr>
          <p:cNvSpPr/>
          <p:nvPr/>
        </p:nvSpPr>
        <p:spPr>
          <a:xfrm>
            <a:off x="6003774" y="5659297"/>
            <a:ext cx="767255" cy="7462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429EAAE-77BD-40EC-839B-8DF4C49F5449}"/>
              </a:ext>
            </a:extLst>
          </p:cNvPr>
          <p:cNvSpPr/>
          <p:nvPr/>
        </p:nvSpPr>
        <p:spPr>
          <a:xfrm>
            <a:off x="7007078" y="5509212"/>
            <a:ext cx="767255" cy="746230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4C2BEE2-C997-4870-91BF-251A3C28163B}"/>
              </a:ext>
            </a:extLst>
          </p:cNvPr>
          <p:cNvSpPr/>
          <p:nvPr/>
        </p:nvSpPr>
        <p:spPr>
          <a:xfrm>
            <a:off x="7186848" y="5653578"/>
            <a:ext cx="767255" cy="746230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6003582-FE75-4C6F-93AD-2742614EFC8A}"/>
              </a:ext>
            </a:extLst>
          </p:cNvPr>
          <p:cNvSpPr/>
          <p:nvPr/>
        </p:nvSpPr>
        <p:spPr>
          <a:xfrm>
            <a:off x="4578923" y="5489665"/>
            <a:ext cx="767255" cy="74623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8CF2BC0-1B25-400F-A865-E454C5C38B6F}"/>
              </a:ext>
            </a:extLst>
          </p:cNvPr>
          <p:cNvSpPr/>
          <p:nvPr/>
        </p:nvSpPr>
        <p:spPr>
          <a:xfrm>
            <a:off x="4773772" y="5682078"/>
            <a:ext cx="767255" cy="74623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8A4F783-3665-4349-B5F5-F84B2F32D4B5}"/>
              </a:ext>
            </a:extLst>
          </p:cNvPr>
          <p:cNvSpPr/>
          <p:nvPr/>
        </p:nvSpPr>
        <p:spPr>
          <a:xfrm>
            <a:off x="8149629" y="5485311"/>
            <a:ext cx="767255" cy="7462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51DC55-8FDB-4EC3-AF28-73475C5122B2}"/>
              </a:ext>
            </a:extLst>
          </p:cNvPr>
          <p:cNvSpPr/>
          <p:nvPr/>
        </p:nvSpPr>
        <p:spPr>
          <a:xfrm>
            <a:off x="8344478" y="5653578"/>
            <a:ext cx="767255" cy="7462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6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486C621-92CC-4DCF-A0BD-9BA54F49BC1C}"/>
              </a:ext>
            </a:extLst>
          </p:cNvPr>
          <p:cNvSpPr/>
          <p:nvPr/>
        </p:nvSpPr>
        <p:spPr>
          <a:xfrm>
            <a:off x="5934905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2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478592-D88D-4682-8799-085B39775E3F}"/>
              </a:ext>
            </a:extLst>
          </p:cNvPr>
          <p:cNvSpPr/>
          <p:nvPr/>
        </p:nvSpPr>
        <p:spPr>
          <a:xfrm>
            <a:off x="7198032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91C040-96BF-4E96-94EB-DBF06F66B0EB}"/>
              </a:ext>
            </a:extLst>
          </p:cNvPr>
          <p:cNvSpPr/>
          <p:nvPr/>
        </p:nvSpPr>
        <p:spPr>
          <a:xfrm>
            <a:off x="8450649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767366-E107-461C-8072-8BDFEC49D069}"/>
              </a:ext>
            </a:extLst>
          </p:cNvPr>
          <p:cNvSpPr/>
          <p:nvPr/>
        </p:nvSpPr>
        <p:spPr>
          <a:xfrm>
            <a:off x="9703266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6D75A5-AE7E-42DF-9B84-EF6795959C21}"/>
              </a:ext>
            </a:extLst>
          </p:cNvPr>
          <p:cNvSpPr/>
          <p:nvPr/>
        </p:nvSpPr>
        <p:spPr>
          <a:xfrm>
            <a:off x="1035846" y="428856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6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39FF633-051B-424E-9265-966F7767C711}"/>
              </a:ext>
            </a:extLst>
          </p:cNvPr>
          <p:cNvSpPr/>
          <p:nvPr/>
        </p:nvSpPr>
        <p:spPr>
          <a:xfrm>
            <a:off x="2166544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3426EC0-F57C-447F-9BD6-3A2E62B09C4D}"/>
              </a:ext>
            </a:extLst>
          </p:cNvPr>
          <p:cNvSpPr/>
          <p:nvPr/>
        </p:nvSpPr>
        <p:spPr>
          <a:xfrm>
            <a:off x="3429671" y="4299758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231245-9051-455E-BD1C-99D04C04B495}"/>
              </a:ext>
            </a:extLst>
          </p:cNvPr>
          <p:cNvSpPr/>
          <p:nvPr/>
        </p:nvSpPr>
        <p:spPr>
          <a:xfrm>
            <a:off x="4671778" y="4299758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10AC94-5E5B-42A3-8F44-EABB3FF98818}"/>
              </a:ext>
            </a:extLst>
          </p:cNvPr>
          <p:cNvSpPr/>
          <p:nvPr/>
        </p:nvSpPr>
        <p:spPr>
          <a:xfrm>
            <a:off x="9672477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9E001B-02B9-40F5-9B5F-BB42ED3B62BA}"/>
              </a:ext>
            </a:extLst>
          </p:cNvPr>
          <p:cNvSpPr/>
          <p:nvPr/>
        </p:nvSpPr>
        <p:spPr>
          <a:xfrm>
            <a:off x="5904116" y="903900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CEB4932-16D6-4D04-994E-3A3A1D6BA43A}"/>
              </a:ext>
            </a:extLst>
          </p:cNvPr>
          <p:cNvSpPr/>
          <p:nvPr/>
        </p:nvSpPr>
        <p:spPr>
          <a:xfrm>
            <a:off x="4651499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877F631-57D1-409F-A2A3-19303FC47BD3}"/>
              </a:ext>
            </a:extLst>
          </p:cNvPr>
          <p:cNvSpPr/>
          <p:nvPr/>
        </p:nvSpPr>
        <p:spPr>
          <a:xfrm>
            <a:off x="8419860" y="903900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95C3AC4-975E-46D6-91E1-EF5AF3BF0C25}"/>
              </a:ext>
            </a:extLst>
          </p:cNvPr>
          <p:cNvSpPr/>
          <p:nvPr/>
        </p:nvSpPr>
        <p:spPr>
          <a:xfrm>
            <a:off x="7156733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2F326FD-4755-4521-B1FE-70BA4D8272E1}"/>
              </a:ext>
            </a:extLst>
          </p:cNvPr>
          <p:cNvSpPr/>
          <p:nvPr/>
        </p:nvSpPr>
        <p:spPr>
          <a:xfrm>
            <a:off x="2146265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777903F-AF38-4B10-9AEB-4903FF61CC04}"/>
              </a:ext>
            </a:extLst>
          </p:cNvPr>
          <p:cNvSpPr/>
          <p:nvPr/>
        </p:nvSpPr>
        <p:spPr>
          <a:xfrm>
            <a:off x="3398882" y="903898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C775C-5FCA-405D-B69E-3412A423B121}"/>
              </a:ext>
            </a:extLst>
          </p:cNvPr>
          <p:cNvSpPr/>
          <p:nvPr/>
        </p:nvSpPr>
        <p:spPr>
          <a:xfrm>
            <a:off x="8509033" y="1818460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Joe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150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A040507-973D-49EA-8FD2-EC27BE659F54}"/>
              </a:ext>
            </a:extLst>
          </p:cNvPr>
          <p:cNvSpPr/>
          <p:nvPr/>
        </p:nvSpPr>
        <p:spPr>
          <a:xfrm>
            <a:off x="5902233" y="903962"/>
            <a:ext cx="1198180" cy="620110"/>
          </a:xfrm>
          <a:prstGeom prst="rightArrow">
            <a:avLst>
              <a:gd name="adj1" fmla="val 68919"/>
              <a:gd name="adj2" fmla="val 35333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LARGER ANSWERS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2CF2C8C-865B-4BD9-8C8C-E3163D6EC02D}"/>
              </a:ext>
            </a:extLst>
          </p:cNvPr>
          <p:cNvSpPr/>
          <p:nvPr/>
        </p:nvSpPr>
        <p:spPr>
          <a:xfrm>
            <a:off x="5767884" y="3689133"/>
            <a:ext cx="1303282" cy="599431"/>
          </a:xfrm>
          <a:prstGeom prst="leftArrow">
            <a:avLst>
              <a:gd name="adj1" fmla="val 71622"/>
              <a:gd name="adj2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SMALLER ANSWERS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1413A09-55A9-4253-A058-B472A4A4FE91}"/>
              </a:ext>
            </a:extLst>
          </p:cNvPr>
          <p:cNvSpPr/>
          <p:nvPr/>
        </p:nvSpPr>
        <p:spPr>
          <a:xfrm>
            <a:off x="1177254" y="903898"/>
            <a:ext cx="841403" cy="33633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/>
              <a:t>ALL GUESSES TOO HIGH</a:t>
            </a:r>
          </a:p>
        </p:txBody>
      </p:sp>
      <p:pic>
        <p:nvPicPr>
          <p:cNvPr id="64" name="Picture 63" descr="A close up of a logo&#10;&#10;Description automatically generated">
            <a:extLst>
              <a:ext uri="{FF2B5EF4-FFF2-40B4-BE49-F238E27FC236}">
                <a16:creationId xmlns:a16="http://schemas.microsoft.com/office/drawing/2014/main" id="{77F784BF-A1BE-4AB2-944D-2ED7DFE86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534" y="5281448"/>
            <a:ext cx="1218866" cy="121886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48A44C-52E9-4832-9D16-15CB16159ED3}"/>
              </a:ext>
            </a:extLst>
          </p:cNvPr>
          <p:cNvSpPr/>
          <p:nvPr/>
        </p:nvSpPr>
        <p:spPr>
          <a:xfrm>
            <a:off x="7240330" y="1818459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Mary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99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4417BC-F2C1-4600-813D-79CD43E08DD4}"/>
              </a:ext>
            </a:extLst>
          </p:cNvPr>
          <p:cNvSpPr/>
          <p:nvPr/>
        </p:nvSpPr>
        <p:spPr>
          <a:xfrm>
            <a:off x="5992968" y="1818290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June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80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C9A0FE-EB6F-4FE8-8E50-92EECC1F8BCF}"/>
              </a:ext>
            </a:extLst>
          </p:cNvPr>
          <p:cNvSpPr/>
          <p:nvPr/>
        </p:nvSpPr>
        <p:spPr>
          <a:xfrm>
            <a:off x="4724585" y="1818289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Bob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75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951881-137D-481F-BB06-44D9116B50D3}"/>
              </a:ext>
            </a:extLst>
          </p:cNvPr>
          <p:cNvSpPr/>
          <p:nvPr/>
        </p:nvSpPr>
        <p:spPr>
          <a:xfrm>
            <a:off x="3455705" y="1810845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Sara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20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BCDA998-7C49-45FF-8641-D341143F3C6D}"/>
              </a:ext>
            </a:extLst>
          </p:cNvPr>
          <p:cNvGrpSpPr/>
          <p:nvPr/>
        </p:nvGrpSpPr>
        <p:grpSpPr>
          <a:xfrm>
            <a:off x="3511438" y="3464857"/>
            <a:ext cx="841403" cy="682840"/>
            <a:chOff x="3511438" y="1015952"/>
            <a:chExt cx="841403" cy="6828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1D08310-D215-4C84-932B-A71B0B53DFF7}"/>
                </a:ext>
              </a:extLst>
            </p:cNvPr>
            <p:cNvSpPr/>
            <p:nvPr/>
          </p:nvSpPr>
          <p:spPr>
            <a:xfrm>
              <a:off x="3584961" y="1015952"/>
              <a:ext cx="694359" cy="6828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C9FEED-4662-46AD-9982-A26E316A5302}"/>
                </a:ext>
              </a:extLst>
            </p:cNvPr>
            <p:cNvSpPr/>
            <p:nvPr/>
          </p:nvSpPr>
          <p:spPr>
            <a:xfrm>
              <a:off x="3511438" y="1126547"/>
              <a:ext cx="84140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+BET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7093BB8-D96B-42A3-9737-AE0B534C6A40}"/>
              </a:ext>
            </a:extLst>
          </p:cNvPr>
          <p:cNvGrpSpPr/>
          <p:nvPr/>
        </p:nvGrpSpPr>
        <p:grpSpPr>
          <a:xfrm>
            <a:off x="4769430" y="3456173"/>
            <a:ext cx="841403" cy="682840"/>
            <a:chOff x="3511438" y="1015952"/>
            <a:chExt cx="841403" cy="6828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9414F70-22F7-4A6C-972D-D0DCDB5AD507}"/>
                </a:ext>
              </a:extLst>
            </p:cNvPr>
            <p:cNvSpPr/>
            <p:nvPr/>
          </p:nvSpPr>
          <p:spPr>
            <a:xfrm>
              <a:off x="3584961" y="1015952"/>
              <a:ext cx="694359" cy="6828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592E454-FAE7-43B3-9AF0-7DFADD83B229}"/>
                </a:ext>
              </a:extLst>
            </p:cNvPr>
            <p:cNvSpPr/>
            <p:nvPr/>
          </p:nvSpPr>
          <p:spPr>
            <a:xfrm>
              <a:off x="3511438" y="1126547"/>
              <a:ext cx="84140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+BET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AF3BBF8-69CD-4AF3-B755-4BEF48A8769D}"/>
              </a:ext>
            </a:extLst>
          </p:cNvPr>
          <p:cNvGrpSpPr/>
          <p:nvPr/>
        </p:nvGrpSpPr>
        <p:grpSpPr>
          <a:xfrm>
            <a:off x="6076134" y="3464857"/>
            <a:ext cx="841403" cy="682840"/>
            <a:chOff x="3511438" y="1015952"/>
            <a:chExt cx="841403" cy="6828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8145BFB-FA0F-4AA8-BBED-5D55689F385F}"/>
                </a:ext>
              </a:extLst>
            </p:cNvPr>
            <p:cNvSpPr/>
            <p:nvPr/>
          </p:nvSpPr>
          <p:spPr>
            <a:xfrm>
              <a:off x="3584961" y="1015952"/>
              <a:ext cx="694359" cy="6828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5299C03-819D-4470-9AD4-0EBF6C181669}"/>
                </a:ext>
              </a:extLst>
            </p:cNvPr>
            <p:cNvSpPr/>
            <p:nvPr/>
          </p:nvSpPr>
          <p:spPr>
            <a:xfrm>
              <a:off x="3511438" y="1126547"/>
              <a:ext cx="84140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+BET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AB90874-CA5A-41D5-B8BD-21E9892492E7}"/>
              </a:ext>
            </a:extLst>
          </p:cNvPr>
          <p:cNvGrpSpPr/>
          <p:nvPr/>
        </p:nvGrpSpPr>
        <p:grpSpPr>
          <a:xfrm>
            <a:off x="7283198" y="3460995"/>
            <a:ext cx="841403" cy="682840"/>
            <a:chOff x="3511438" y="1015952"/>
            <a:chExt cx="841403" cy="6828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5F231A0-AE6D-4618-A094-00ACF1BDAD59}"/>
                </a:ext>
              </a:extLst>
            </p:cNvPr>
            <p:cNvSpPr/>
            <p:nvPr/>
          </p:nvSpPr>
          <p:spPr>
            <a:xfrm>
              <a:off x="3584961" y="1015952"/>
              <a:ext cx="694359" cy="6828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0438FF1-B992-4C3F-B229-E9697DD6A581}"/>
                </a:ext>
              </a:extLst>
            </p:cNvPr>
            <p:cNvSpPr/>
            <p:nvPr/>
          </p:nvSpPr>
          <p:spPr>
            <a:xfrm>
              <a:off x="3511438" y="1126547"/>
              <a:ext cx="84140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+BET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7D3E2EA-08CA-4893-8B63-FCC855F19AC7}"/>
              </a:ext>
            </a:extLst>
          </p:cNvPr>
          <p:cNvGrpSpPr/>
          <p:nvPr/>
        </p:nvGrpSpPr>
        <p:grpSpPr>
          <a:xfrm>
            <a:off x="8589902" y="3469679"/>
            <a:ext cx="841403" cy="682840"/>
            <a:chOff x="3511438" y="1015952"/>
            <a:chExt cx="841403" cy="6828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2DB9E5F-E2CD-4857-AFDE-69295A355736}"/>
                </a:ext>
              </a:extLst>
            </p:cNvPr>
            <p:cNvSpPr/>
            <p:nvPr/>
          </p:nvSpPr>
          <p:spPr>
            <a:xfrm>
              <a:off x="3584961" y="1015952"/>
              <a:ext cx="694359" cy="6828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2403BB6-E3E7-4CFC-B67F-40165987CFB7}"/>
                </a:ext>
              </a:extLst>
            </p:cNvPr>
            <p:cNvSpPr/>
            <p:nvPr/>
          </p:nvSpPr>
          <p:spPr>
            <a:xfrm>
              <a:off x="3511438" y="1126547"/>
              <a:ext cx="84140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+BET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BBCE3C6-6EDC-4C6F-939E-D989613812C6}"/>
              </a:ext>
            </a:extLst>
          </p:cNvPr>
          <p:cNvGrpSpPr/>
          <p:nvPr/>
        </p:nvGrpSpPr>
        <p:grpSpPr>
          <a:xfrm>
            <a:off x="1171764" y="3456173"/>
            <a:ext cx="841403" cy="682840"/>
            <a:chOff x="3511438" y="1015952"/>
            <a:chExt cx="841403" cy="6828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FDEDC27-6F7F-4A22-AEA2-2EA5B6E3A17F}"/>
                </a:ext>
              </a:extLst>
            </p:cNvPr>
            <p:cNvSpPr/>
            <p:nvPr/>
          </p:nvSpPr>
          <p:spPr>
            <a:xfrm>
              <a:off x="3584961" y="1015952"/>
              <a:ext cx="694359" cy="6828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DD9FD6B-D735-4D4A-BB30-23F210440044}"/>
                </a:ext>
              </a:extLst>
            </p:cNvPr>
            <p:cNvSpPr/>
            <p:nvPr/>
          </p:nvSpPr>
          <p:spPr>
            <a:xfrm>
              <a:off x="3511438" y="1126547"/>
              <a:ext cx="84140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+BET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24FF57A-AC50-45CA-B0B3-23569A93A004}"/>
              </a:ext>
            </a:extLst>
          </p:cNvPr>
          <p:cNvGrpSpPr/>
          <p:nvPr/>
        </p:nvGrpSpPr>
        <p:grpSpPr>
          <a:xfrm>
            <a:off x="699085" y="5281448"/>
            <a:ext cx="841403" cy="852351"/>
            <a:chOff x="6778598" y="5228900"/>
            <a:chExt cx="841403" cy="852351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2863669-9854-4813-9BBA-46FEF9B4D07D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7B22C43-A09B-4838-A522-C0A67AA4B6B9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FE93D4D-A8E8-4A75-B4E2-4520C9379901}"/>
              </a:ext>
            </a:extLst>
          </p:cNvPr>
          <p:cNvGrpSpPr/>
          <p:nvPr/>
        </p:nvGrpSpPr>
        <p:grpSpPr>
          <a:xfrm>
            <a:off x="1109349" y="5686093"/>
            <a:ext cx="841403" cy="852351"/>
            <a:chOff x="6778598" y="5228900"/>
            <a:chExt cx="841403" cy="852351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3524A30-92F0-4204-B847-608DD80CB197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E54174F-7FBD-41AE-B33E-4D6EFBE0E740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44D44902-584B-4288-B330-EC7AC25E3B9C}"/>
              </a:ext>
            </a:extLst>
          </p:cNvPr>
          <p:cNvSpPr/>
          <p:nvPr/>
        </p:nvSpPr>
        <p:spPr>
          <a:xfrm>
            <a:off x="3346497" y="5491295"/>
            <a:ext cx="767255" cy="74623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13F1ABA-AE95-4B97-B5B0-EFBC8F9F6218}"/>
              </a:ext>
            </a:extLst>
          </p:cNvPr>
          <p:cNvSpPr/>
          <p:nvPr/>
        </p:nvSpPr>
        <p:spPr>
          <a:xfrm>
            <a:off x="3532778" y="5691949"/>
            <a:ext cx="767255" cy="74623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034F9A2-6936-40AC-96E3-530382F17B4B}"/>
              </a:ext>
            </a:extLst>
          </p:cNvPr>
          <p:cNvSpPr/>
          <p:nvPr/>
        </p:nvSpPr>
        <p:spPr>
          <a:xfrm>
            <a:off x="5808925" y="5496044"/>
            <a:ext cx="767255" cy="7462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5539D05-555E-429A-8E82-3D532304191E}"/>
              </a:ext>
            </a:extLst>
          </p:cNvPr>
          <p:cNvSpPr/>
          <p:nvPr/>
        </p:nvSpPr>
        <p:spPr>
          <a:xfrm>
            <a:off x="6003774" y="5659297"/>
            <a:ext cx="767255" cy="7462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4F47422-15A8-409A-BBDC-A4298F94C1A4}"/>
              </a:ext>
            </a:extLst>
          </p:cNvPr>
          <p:cNvSpPr/>
          <p:nvPr/>
        </p:nvSpPr>
        <p:spPr>
          <a:xfrm>
            <a:off x="7007078" y="5509212"/>
            <a:ext cx="767255" cy="746230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D883331-7B9D-49D9-9ABA-C8F8F17ED7A7}"/>
              </a:ext>
            </a:extLst>
          </p:cNvPr>
          <p:cNvSpPr/>
          <p:nvPr/>
        </p:nvSpPr>
        <p:spPr>
          <a:xfrm>
            <a:off x="7186848" y="5653578"/>
            <a:ext cx="767255" cy="746230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CF49E3E-B9BC-4E69-83A7-28174A85CC85}"/>
              </a:ext>
            </a:extLst>
          </p:cNvPr>
          <p:cNvSpPr/>
          <p:nvPr/>
        </p:nvSpPr>
        <p:spPr>
          <a:xfrm>
            <a:off x="4578923" y="5489665"/>
            <a:ext cx="767255" cy="74623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BC9D601-164C-4F3F-91DA-9B7CA2A26D2F}"/>
              </a:ext>
            </a:extLst>
          </p:cNvPr>
          <p:cNvSpPr/>
          <p:nvPr/>
        </p:nvSpPr>
        <p:spPr>
          <a:xfrm>
            <a:off x="4773772" y="5682078"/>
            <a:ext cx="767255" cy="74623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22F1082-4478-437C-A252-A32ABBA551E8}"/>
              </a:ext>
            </a:extLst>
          </p:cNvPr>
          <p:cNvSpPr/>
          <p:nvPr/>
        </p:nvSpPr>
        <p:spPr>
          <a:xfrm>
            <a:off x="8149629" y="5485311"/>
            <a:ext cx="767255" cy="7462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0C1BD17-CB9E-4AE9-B667-39A14406D9F9}"/>
              </a:ext>
            </a:extLst>
          </p:cNvPr>
          <p:cNvSpPr/>
          <p:nvPr/>
        </p:nvSpPr>
        <p:spPr>
          <a:xfrm>
            <a:off x="8344478" y="5653578"/>
            <a:ext cx="767255" cy="7462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10AC94-5E5B-42A3-8F44-EABB3FF98818}"/>
              </a:ext>
            </a:extLst>
          </p:cNvPr>
          <p:cNvSpPr/>
          <p:nvPr/>
        </p:nvSpPr>
        <p:spPr>
          <a:xfrm rot="5400000">
            <a:off x="3438581" y="-543077"/>
            <a:ext cx="391479" cy="27133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1413A09-55A9-4253-A058-B472A4A4FE91}"/>
              </a:ext>
            </a:extLst>
          </p:cNvPr>
          <p:cNvSpPr/>
          <p:nvPr/>
        </p:nvSpPr>
        <p:spPr>
          <a:xfrm>
            <a:off x="2277628" y="3719979"/>
            <a:ext cx="2713384" cy="3806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b="1" dirty="0"/>
              <a:t>ALL TOO HIGH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C62C133-3D22-4215-B781-02FD1CE78202}"/>
              </a:ext>
            </a:extLst>
          </p:cNvPr>
          <p:cNvSpPr/>
          <p:nvPr/>
        </p:nvSpPr>
        <p:spPr>
          <a:xfrm rot="5400000">
            <a:off x="3438581" y="-98649"/>
            <a:ext cx="391479" cy="27133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CC185B-3756-4508-BD9B-A888792D6F5F}"/>
              </a:ext>
            </a:extLst>
          </p:cNvPr>
          <p:cNvSpPr/>
          <p:nvPr/>
        </p:nvSpPr>
        <p:spPr>
          <a:xfrm rot="5400000">
            <a:off x="3438580" y="340978"/>
            <a:ext cx="391479" cy="27133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D5DFE2-7D51-459E-AC2A-7CB8135FC7BA}"/>
              </a:ext>
            </a:extLst>
          </p:cNvPr>
          <p:cNvSpPr/>
          <p:nvPr/>
        </p:nvSpPr>
        <p:spPr>
          <a:xfrm rot="5400000">
            <a:off x="3438580" y="778777"/>
            <a:ext cx="391479" cy="27133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739886-6DF9-4456-970A-AA6309C6A775}"/>
              </a:ext>
            </a:extLst>
          </p:cNvPr>
          <p:cNvSpPr/>
          <p:nvPr/>
        </p:nvSpPr>
        <p:spPr>
          <a:xfrm rot="5400000">
            <a:off x="3438580" y="1225033"/>
            <a:ext cx="391479" cy="27133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A28EF9-0B6B-4422-973E-5C395430AEA0}"/>
              </a:ext>
            </a:extLst>
          </p:cNvPr>
          <p:cNvSpPr/>
          <p:nvPr/>
        </p:nvSpPr>
        <p:spPr>
          <a:xfrm rot="5400000">
            <a:off x="3438580" y="1675094"/>
            <a:ext cx="391479" cy="27133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AE21762-DCDC-489F-A8D3-0516743B2A38}"/>
              </a:ext>
            </a:extLst>
          </p:cNvPr>
          <p:cNvSpPr/>
          <p:nvPr/>
        </p:nvSpPr>
        <p:spPr>
          <a:xfrm rot="5400000">
            <a:off x="3443654" y="2125231"/>
            <a:ext cx="391479" cy="27133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6D75A5-AE7E-42DF-9B84-EF6795959C21}"/>
              </a:ext>
            </a:extLst>
          </p:cNvPr>
          <p:cNvSpPr/>
          <p:nvPr/>
        </p:nvSpPr>
        <p:spPr>
          <a:xfrm>
            <a:off x="2190914" y="3717563"/>
            <a:ext cx="8590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6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C775C-5FCA-405D-B69E-3412A423B121}"/>
              </a:ext>
            </a:extLst>
          </p:cNvPr>
          <p:cNvSpPr/>
          <p:nvPr/>
        </p:nvSpPr>
        <p:spPr>
          <a:xfrm>
            <a:off x="2955064" y="1099281"/>
            <a:ext cx="1379775" cy="32109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Print" panose="02000600000000000000" pitchFamily="2" charset="0"/>
              </a:rPr>
              <a:t>Joe   </a:t>
            </a:r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150</a:t>
            </a:r>
            <a:endParaRPr lang="en-US" sz="11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48A44C-52E9-4832-9D16-15CB16159ED3}"/>
              </a:ext>
            </a:extLst>
          </p:cNvPr>
          <p:cNvSpPr/>
          <p:nvPr/>
        </p:nvSpPr>
        <p:spPr>
          <a:xfrm>
            <a:off x="2955219" y="1528223"/>
            <a:ext cx="1379775" cy="32258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Print" panose="02000600000000000000" pitchFamily="2" charset="0"/>
              </a:rPr>
              <a:t>Mary   </a:t>
            </a:r>
            <a:r>
              <a:rPr lang="en-US" sz="2000" dirty="0">
                <a:solidFill>
                  <a:schemeClr val="tx1"/>
                </a:solidFill>
                <a:latin typeface="Segoe Print" panose="02000600000000000000" pitchFamily="2" charset="0"/>
              </a:rPr>
              <a:t>99</a:t>
            </a:r>
            <a:endParaRPr lang="en-US" sz="12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4417BC-F2C1-4600-813D-79CD43E08DD4}"/>
              </a:ext>
            </a:extLst>
          </p:cNvPr>
          <p:cNvSpPr/>
          <p:nvPr/>
        </p:nvSpPr>
        <p:spPr>
          <a:xfrm>
            <a:off x="2964757" y="1983853"/>
            <a:ext cx="1379775" cy="31139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Print" panose="02000600000000000000" pitchFamily="2" charset="0"/>
              </a:rPr>
              <a:t>June   </a:t>
            </a:r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80</a:t>
            </a:r>
            <a:endParaRPr lang="en-US" sz="11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C9A0FE-EB6F-4FE8-8E50-92EECC1F8BCF}"/>
              </a:ext>
            </a:extLst>
          </p:cNvPr>
          <p:cNvSpPr/>
          <p:nvPr/>
        </p:nvSpPr>
        <p:spPr>
          <a:xfrm>
            <a:off x="2957372" y="2421367"/>
            <a:ext cx="1379775" cy="32109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Print" panose="02000600000000000000" pitchFamily="2" charset="0"/>
              </a:rPr>
              <a:t>Bob   </a:t>
            </a:r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75</a:t>
            </a:r>
            <a:endParaRPr lang="en-US" sz="11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951881-137D-481F-BB06-44D9116B50D3}"/>
              </a:ext>
            </a:extLst>
          </p:cNvPr>
          <p:cNvSpPr/>
          <p:nvPr/>
        </p:nvSpPr>
        <p:spPr>
          <a:xfrm>
            <a:off x="2957372" y="2881003"/>
            <a:ext cx="1367388" cy="32109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Print" panose="02000600000000000000" pitchFamily="2" charset="0"/>
              </a:rPr>
              <a:t>Sara   </a:t>
            </a:r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20</a:t>
            </a:r>
            <a:endParaRPr lang="en-US" sz="11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24FF57A-AC50-45CA-B0B3-23569A93A004}"/>
              </a:ext>
            </a:extLst>
          </p:cNvPr>
          <p:cNvGrpSpPr/>
          <p:nvPr/>
        </p:nvGrpSpPr>
        <p:grpSpPr>
          <a:xfrm>
            <a:off x="1592220" y="5324953"/>
            <a:ext cx="478867" cy="448502"/>
            <a:chOff x="6778598" y="5228900"/>
            <a:chExt cx="841403" cy="852351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2863669-9854-4813-9BBA-46FEF9B4D07D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7B22C43-A09B-4838-A522-C0A67AA4B6B9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FE93D4D-A8E8-4A75-B4E2-4520C9379901}"/>
              </a:ext>
            </a:extLst>
          </p:cNvPr>
          <p:cNvGrpSpPr/>
          <p:nvPr/>
        </p:nvGrpSpPr>
        <p:grpSpPr>
          <a:xfrm>
            <a:off x="2002484" y="5729598"/>
            <a:ext cx="478867" cy="448502"/>
            <a:chOff x="6778598" y="5228900"/>
            <a:chExt cx="841403" cy="852351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3524A30-92F0-4204-B847-608DD80CB197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E54174F-7FBD-41AE-B33E-4D6EFBE0E740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F22513A-937E-48AF-B755-62D717B5C7FA}"/>
              </a:ext>
            </a:extLst>
          </p:cNvPr>
          <p:cNvGrpSpPr/>
          <p:nvPr/>
        </p:nvGrpSpPr>
        <p:grpSpPr>
          <a:xfrm>
            <a:off x="4351774" y="1030946"/>
            <a:ext cx="681770" cy="448501"/>
            <a:chOff x="3698466" y="1015952"/>
            <a:chExt cx="747657" cy="4938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44E2B0C-C8B0-451B-AA22-354A796AF1C7}"/>
                </a:ext>
              </a:extLst>
            </p:cNvPr>
            <p:cNvSpPr/>
            <p:nvPr/>
          </p:nvSpPr>
          <p:spPr>
            <a:xfrm>
              <a:off x="3792602" y="1015952"/>
              <a:ext cx="560239" cy="493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CB8EBD-978F-4C25-B872-72744E32AE29}"/>
                </a:ext>
              </a:extLst>
            </p:cNvPr>
            <p:cNvSpPr/>
            <p:nvPr/>
          </p:nvSpPr>
          <p:spPr>
            <a:xfrm>
              <a:off x="3698466" y="1068004"/>
              <a:ext cx="747657" cy="4066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+BET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146C41B-E459-4372-85A3-898815CD2C86}"/>
              </a:ext>
            </a:extLst>
          </p:cNvPr>
          <p:cNvGrpSpPr/>
          <p:nvPr/>
        </p:nvGrpSpPr>
        <p:grpSpPr>
          <a:xfrm>
            <a:off x="4351774" y="1467226"/>
            <a:ext cx="681770" cy="448501"/>
            <a:chOff x="3698466" y="1015952"/>
            <a:chExt cx="747657" cy="4938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037FB2A-C091-4DB4-901C-3B5FB839C236}"/>
                </a:ext>
              </a:extLst>
            </p:cNvPr>
            <p:cNvSpPr/>
            <p:nvPr/>
          </p:nvSpPr>
          <p:spPr>
            <a:xfrm>
              <a:off x="3792602" y="1015952"/>
              <a:ext cx="560239" cy="493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BF9EA91-4718-4BB7-A95C-F41FE1F6BD7C}"/>
                </a:ext>
              </a:extLst>
            </p:cNvPr>
            <p:cNvSpPr/>
            <p:nvPr/>
          </p:nvSpPr>
          <p:spPr>
            <a:xfrm>
              <a:off x="3698466" y="1068004"/>
              <a:ext cx="747657" cy="4066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+BET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E448AD-8D43-4671-864C-7544270C6884}"/>
              </a:ext>
            </a:extLst>
          </p:cNvPr>
          <p:cNvGrpSpPr/>
          <p:nvPr/>
        </p:nvGrpSpPr>
        <p:grpSpPr>
          <a:xfrm>
            <a:off x="4351774" y="1906407"/>
            <a:ext cx="681770" cy="448501"/>
            <a:chOff x="3698466" y="1015952"/>
            <a:chExt cx="747657" cy="4938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7C19588-2065-4E85-8415-CD6ECFA1EA0E}"/>
                </a:ext>
              </a:extLst>
            </p:cNvPr>
            <p:cNvSpPr/>
            <p:nvPr/>
          </p:nvSpPr>
          <p:spPr>
            <a:xfrm>
              <a:off x="3792602" y="1015952"/>
              <a:ext cx="560239" cy="493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7827561-6CA4-485B-86AA-D477CE28C4A0}"/>
                </a:ext>
              </a:extLst>
            </p:cNvPr>
            <p:cNvSpPr/>
            <p:nvPr/>
          </p:nvSpPr>
          <p:spPr>
            <a:xfrm>
              <a:off x="3698466" y="1068004"/>
              <a:ext cx="747657" cy="4066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+BET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4C3353B-E52D-4554-95A4-95C6C093A4F7}"/>
              </a:ext>
            </a:extLst>
          </p:cNvPr>
          <p:cNvGrpSpPr/>
          <p:nvPr/>
        </p:nvGrpSpPr>
        <p:grpSpPr>
          <a:xfrm>
            <a:off x="4351774" y="2383353"/>
            <a:ext cx="681770" cy="448501"/>
            <a:chOff x="3698466" y="1015952"/>
            <a:chExt cx="747657" cy="4938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CF37F79-0FCF-4820-AAE7-2D5B099415B7}"/>
                </a:ext>
              </a:extLst>
            </p:cNvPr>
            <p:cNvSpPr/>
            <p:nvPr/>
          </p:nvSpPr>
          <p:spPr>
            <a:xfrm>
              <a:off x="3792602" y="1015952"/>
              <a:ext cx="560239" cy="493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68A3902-1D66-4AAD-8288-E2E568F818B1}"/>
                </a:ext>
              </a:extLst>
            </p:cNvPr>
            <p:cNvSpPr/>
            <p:nvPr/>
          </p:nvSpPr>
          <p:spPr>
            <a:xfrm>
              <a:off x="3698466" y="1068004"/>
              <a:ext cx="747657" cy="4066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+BET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F760687-4AAF-49A5-81F5-1E770AC16F6C}"/>
              </a:ext>
            </a:extLst>
          </p:cNvPr>
          <p:cNvGrpSpPr/>
          <p:nvPr/>
        </p:nvGrpSpPr>
        <p:grpSpPr>
          <a:xfrm>
            <a:off x="4351774" y="2822534"/>
            <a:ext cx="681770" cy="448501"/>
            <a:chOff x="3698466" y="1015952"/>
            <a:chExt cx="747657" cy="4938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13DD385-0DC2-4692-BA7D-77330B671099}"/>
                </a:ext>
              </a:extLst>
            </p:cNvPr>
            <p:cNvSpPr/>
            <p:nvPr/>
          </p:nvSpPr>
          <p:spPr>
            <a:xfrm>
              <a:off x="3792602" y="1015952"/>
              <a:ext cx="560239" cy="493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5D7078-ECF9-4A40-9811-D69C22B2651A}"/>
                </a:ext>
              </a:extLst>
            </p:cNvPr>
            <p:cNvSpPr/>
            <p:nvPr/>
          </p:nvSpPr>
          <p:spPr>
            <a:xfrm>
              <a:off x="3698466" y="1068004"/>
              <a:ext cx="747657" cy="4066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+BET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CCADB5E-4524-40B7-A257-9A1A3CFEA6B2}"/>
              </a:ext>
            </a:extLst>
          </p:cNvPr>
          <p:cNvGrpSpPr/>
          <p:nvPr/>
        </p:nvGrpSpPr>
        <p:grpSpPr>
          <a:xfrm>
            <a:off x="4351774" y="3679447"/>
            <a:ext cx="681770" cy="448501"/>
            <a:chOff x="3698466" y="1015952"/>
            <a:chExt cx="747657" cy="4938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8968743A-A4EC-463C-8D87-43AB5F9EBF21}"/>
                </a:ext>
              </a:extLst>
            </p:cNvPr>
            <p:cNvSpPr/>
            <p:nvPr/>
          </p:nvSpPr>
          <p:spPr>
            <a:xfrm>
              <a:off x="3792602" y="1015952"/>
              <a:ext cx="560239" cy="493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0A7099A-882E-4CD5-9DE2-AA3211047B52}"/>
                </a:ext>
              </a:extLst>
            </p:cNvPr>
            <p:cNvSpPr/>
            <p:nvPr/>
          </p:nvSpPr>
          <p:spPr>
            <a:xfrm>
              <a:off x="3698466" y="1068004"/>
              <a:ext cx="747657" cy="4066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+BET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CC24192-612A-464D-BEC2-9A54ED679EA5}"/>
              </a:ext>
            </a:extLst>
          </p:cNvPr>
          <p:cNvSpPr/>
          <p:nvPr/>
        </p:nvSpPr>
        <p:spPr>
          <a:xfrm>
            <a:off x="2178168" y="3274573"/>
            <a:ext cx="8590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B68A9D-C291-40BE-B56D-16BD846685DD}"/>
              </a:ext>
            </a:extLst>
          </p:cNvPr>
          <p:cNvSpPr/>
          <p:nvPr/>
        </p:nvSpPr>
        <p:spPr>
          <a:xfrm>
            <a:off x="2172190" y="2822383"/>
            <a:ext cx="8590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12DC84-07E5-47A7-BB90-B8D709AE682C}"/>
              </a:ext>
            </a:extLst>
          </p:cNvPr>
          <p:cNvSpPr/>
          <p:nvPr/>
        </p:nvSpPr>
        <p:spPr>
          <a:xfrm>
            <a:off x="2169580" y="2390066"/>
            <a:ext cx="8590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92BC30-3200-4D32-B7CE-43042126E9BB}"/>
              </a:ext>
            </a:extLst>
          </p:cNvPr>
          <p:cNvSpPr/>
          <p:nvPr/>
        </p:nvSpPr>
        <p:spPr>
          <a:xfrm>
            <a:off x="2169579" y="1931099"/>
            <a:ext cx="8590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2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AE6EF-86B8-41A4-A67F-4D5A98934CBB}"/>
              </a:ext>
            </a:extLst>
          </p:cNvPr>
          <p:cNvSpPr/>
          <p:nvPr/>
        </p:nvSpPr>
        <p:spPr>
          <a:xfrm>
            <a:off x="2165274" y="1486071"/>
            <a:ext cx="8590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51F8B8-826C-4558-BA83-9708032C390D}"/>
              </a:ext>
            </a:extLst>
          </p:cNvPr>
          <p:cNvSpPr/>
          <p:nvPr/>
        </p:nvSpPr>
        <p:spPr>
          <a:xfrm>
            <a:off x="2187837" y="1081389"/>
            <a:ext cx="8590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82D7E0-6BB7-458E-80C2-C7403883DA33}"/>
              </a:ext>
            </a:extLst>
          </p:cNvPr>
          <p:cNvSpPr/>
          <p:nvPr/>
        </p:nvSpPr>
        <p:spPr>
          <a:xfrm>
            <a:off x="2187837" y="636153"/>
            <a:ext cx="8590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C693CA2A-332D-451D-8E3D-E2C0B7F8343F}"/>
              </a:ext>
            </a:extLst>
          </p:cNvPr>
          <p:cNvSpPr/>
          <p:nvPr/>
        </p:nvSpPr>
        <p:spPr>
          <a:xfrm rot="5400000">
            <a:off x="8641910" y="-591124"/>
            <a:ext cx="391479" cy="27133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0D49D167-0A5C-4825-A4B3-8819A3AC6ADD}"/>
              </a:ext>
            </a:extLst>
          </p:cNvPr>
          <p:cNvSpPr/>
          <p:nvPr/>
        </p:nvSpPr>
        <p:spPr>
          <a:xfrm>
            <a:off x="7480957" y="3671932"/>
            <a:ext cx="2713384" cy="3806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b="1" dirty="0"/>
              <a:t>ALL TOO HIGH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28E990E0-3AD2-424C-B82E-6C17CFF06EA4}"/>
              </a:ext>
            </a:extLst>
          </p:cNvPr>
          <p:cNvSpPr/>
          <p:nvPr/>
        </p:nvSpPr>
        <p:spPr>
          <a:xfrm rot="5400000">
            <a:off x="8641910" y="-146696"/>
            <a:ext cx="391479" cy="27133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823B32B-EF99-4607-9144-29D8F0AA9922}"/>
              </a:ext>
            </a:extLst>
          </p:cNvPr>
          <p:cNvSpPr/>
          <p:nvPr/>
        </p:nvSpPr>
        <p:spPr>
          <a:xfrm rot="5400000">
            <a:off x="8641909" y="292931"/>
            <a:ext cx="391479" cy="27133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7B5FFAB0-5555-4A29-946E-180CD2F3D5E3}"/>
              </a:ext>
            </a:extLst>
          </p:cNvPr>
          <p:cNvSpPr/>
          <p:nvPr/>
        </p:nvSpPr>
        <p:spPr>
          <a:xfrm rot="5400000">
            <a:off x="8641909" y="730730"/>
            <a:ext cx="391479" cy="27133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003EF092-9B1F-44C2-A871-CFF09E66337C}"/>
              </a:ext>
            </a:extLst>
          </p:cNvPr>
          <p:cNvSpPr/>
          <p:nvPr/>
        </p:nvSpPr>
        <p:spPr>
          <a:xfrm rot="5400000">
            <a:off x="8641909" y="1176986"/>
            <a:ext cx="391479" cy="27133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4EBC3A0D-88C4-4E00-B394-A47DD0E8D3E7}"/>
              </a:ext>
            </a:extLst>
          </p:cNvPr>
          <p:cNvSpPr/>
          <p:nvPr/>
        </p:nvSpPr>
        <p:spPr>
          <a:xfrm rot="5400000">
            <a:off x="8641909" y="1627047"/>
            <a:ext cx="391479" cy="27133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27FF8DA5-1730-4C48-A292-CF3B8B8F4532}"/>
              </a:ext>
            </a:extLst>
          </p:cNvPr>
          <p:cNvSpPr/>
          <p:nvPr/>
        </p:nvSpPr>
        <p:spPr>
          <a:xfrm rot="5400000">
            <a:off x="8646983" y="2077184"/>
            <a:ext cx="391479" cy="27133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611FAE6-25A9-40CE-927D-FE079CB0027F}"/>
              </a:ext>
            </a:extLst>
          </p:cNvPr>
          <p:cNvSpPr/>
          <p:nvPr/>
        </p:nvSpPr>
        <p:spPr>
          <a:xfrm>
            <a:off x="7394243" y="3669516"/>
            <a:ext cx="8590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6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00C79052-944B-44B6-9F5D-C43B606DCC3E}"/>
              </a:ext>
            </a:extLst>
          </p:cNvPr>
          <p:cNvSpPr/>
          <p:nvPr/>
        </p:nvSpPr>
        <p:spPr>
          <a:xfrm>
            <a:off x="8158393" y="1051234"/>
            <a:ext cx="1379775" cy="32109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Print" panose="02000600000000000000" pitchFamily="2" charset="0"/>
              </a:rPr>
              <a:t>Joe   </a:t>
            </a:r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150</a:t>
            </a:r>
            <a:endParaRPr lang="en-US" sz="11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8914F5E7-06DA-4F81-9418-7A7ED3691029}"/>
              </a:ext>
            </a:extLst>
          </p:cNvPr>
          <p:cNvSpPr/>
          <p:nvPr/>
        </p:nvSpPr>
        <p:spPr>
          <a:xfrm>
            <a:off x="8158548" y="1480176"/>
            <a:ext cx="1379775" cy="32258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Print" panose="02000600000000000000" pitchFamily="2" charset="0"/>
              </a:rPr>
              <a:t>Mary   </a:t>
            </a:r>
            <a:r>
              <a:rPr lang="en-US" sz="2000" dirty="0">
                <a:solidFill>
                  <a:schemeClr val="tx1"/>
                </a:solidFill>
                <a:latin typeface="Segoe Print" panose="02000600000000000000" pitchFamily="2" charset="0"/>
              </a:rPr>
              <a:t>99</a:t>
            </a:r>
            <a:endParaRPr lang="en-US" sz="12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EB4C7C4C-8ADC-4705-AD91-97AB7FE4A786}"/>
              </a:ext>
            </a:extLst>
          </p:cNvPr>
          <p:cNvSpPr/>
          <p:nvPr/>
        </p:nvSpPr>
        <p:spPr>
          <a:xfrm>
            <a:off x="8168086" y="1935806"/>
            <a:ext cx="1379775" cy="31139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Print" panose="02000600000000000000" pitchFamily="2" charset="0"/>
              </a:rPr>
              <a:t>June   </a:t>
            </a:r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80</a:t>
            </a:r>
            <a:endParaRPr lang="en-US" sz="11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147A417B-A7B3-4522-ACEE-62F070DE6399}"/>
              </a:ext>
            </a:extLst>
          </p:cNvPr>
          <p:cNvSpPr/>
          <p:nvPr/>
        </p:nvSpPr>
        <p:spPr>
          <a:xfrm>
            <a:off x="8160701" y="2373320"/>
            <a:ext cx="1379775" cy="32109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Print" panose="02000600000000000000" pitchFamily="2" charset="0"/>
              </a:rPr>
              <a:t>Bob   </a:t>
            </a:r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75</a:t>
            </a:r>
            <a:endParaRPr lang="en-US" sz="11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466FF8C7-A9AC-4550-A4DB-A83E262ECB75}"/>
              </a:ext>
            </a:extLst>
          </p:cNvPr>
          <p:cNvSpPr/>
          <p:nvPr/>
        </p:nvSpPr>
        <p:spPr>
          <a:xfrm>
            <a:off x="8160701" y="2832956"/>
            <a:ext cx="1367388" cy="32109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Print" panose="02000600000000000000" pitchFamily="2" charset="0"/>
              </a:rPr>
              <a:t>Sara   </a:t>
            </a:r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20</a:t>
            </a:r>
            <a:endParaRPr lang="en-US" sz="11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24FA322-C376-4F69-A31F-3B28AAE279CB}"/>
              </a:ext>
            </a:extLst>
          </p:cNvPr>
          <p:cNvSpPr/>
          <p:nvPr/>
        </p:nvSpPr>
        <p:spPr>
          <a:xfrm>
            <a:off x="7381497" y="3226526"/>
            <a:ext cx="8590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99FE173-AE6F-4262-A46E-8910222348D4}"/>
              </a:ext>
            </a:extLst>
          </p:cNvPr>
          <p:cNvSpPr/>
          <p:nvPr/>
        </p:nvSpPr>
        <p:spPr>
          <a:xfrm>
            <a:off x="7375519" y="2774336"/>
            <a:ext cx="8590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BCCC132-61EB-4BA8-B700-1D48317C1FD4}"/>
              </a:ext>
            </a:extLst>
          </p:cNvPr>
          <p:cNvSpPr/>
          <p:nvPr/>
        </p:nvSpPr>
        <p:spPr>
          <a:xfrm>
            <a:off x="7372909" y="2342019"/>
            <a:ext cx="8590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EAF051D-216B-4E86-BBE0-4ABBAC42A47D}"/>
              </a:ext>
            </a:extLst>
          </p:cNvPr>
          <p:cNvSpPr/>
          <p:nvPr/>
        </p:nvSpPr>
        <p:spPr>
          <a:xfrm>
            <a:off x="7372908" y="1883052"/>
            <a:ext cx="8590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2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9BF1C48-D06A-41F9-9F01-DF681CBDE4F0}"/>
              </a:ext>
            </a:extLst>
          </p:cNvPr>
          <p:cNvSpPr/>
          <p:nvPr/>
        </p:nvSpPr>
        <p:spPr>
          <a:xfrm>
            <a:off x="7368603" y="1438024"/>
            <a:ext cx="8590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464E99F-BF34-4BE2-9323-40791CFD0460}"/>
              </a:ext>
            </a:extLst>
          </p:cNvPr>
          <p:cNvSpPr/>
          <p:nvPr/>
        </p:nvSpPr>
        <p:spPr>
          <a:xfrm>
            <a:off x="7391166" y="1033342"/>
            <a:ext cx="8590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06B5A5D-7976-4F09-8743-923DB0E24607}"/>
              </a:ext>
            </a:extLst>
          </p:cNvPr>
          <p:cNvSpPr/>
          <p:nvPr/>
        </p:nvSpPr>
        <p:spPr>
          <a:xfrm>
            <a:off x="7391166" y="588106"/>
            <a:ext cx="8590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01D847-9D7B-46AC-AB3A-1DE7199C24F5}"/>
              </a:ext>
            </a:extLst>
          </p:cNvPr>
          <p:cNvSpPr/>
          <p:nvPr/>
        </p:nvSpPr>
        <p:spPr>
          <a:xfrm>
            <a:off x="1191973" y="4532776"/>
            <a:ext cx="450353" cy="448501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282938-3193-40BB-9FBA-AF733C093EFB}"/>
              </a:ext>
            </a:extLst>
          </p:cNvPr>
          <p:cNvSpPr/>
          <p:nvPr/>
        </p:nvSpPr>
        <p:spPr>
          <a:xfrm>
            <a:off x="1378254" y="4733430"/>
            <a:ext cx="450353" cy="448501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C510202-D80A-4134-9F04-552E6EE2B184}"/>
              </a:ext>
            </a:extLst>
          </p:cNvPr>
          <p:cNvSpPr/>
          <p:nvPr/>
        </p:nvSpPr>
        <p:spPr>
          <a:xfrm>
            <a:off x="3005813" y="4537525"/>
            <a:ext cx="450353" cy="44850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352FFC-2804-45D7-938F-38CB1510E4D6}"/>
              </a:ext>
            </a:extLst>
          </p:cNvPr>
          <p:cNvSpPr/>
          <p:nvPr/>
        </p:nvSpPr>
        <p:spPr>
          <a:xfrm>
            <a:off x="3200662" y="4700778"/>
            <a:ext cx="450353" cy="44850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72B04B8-400B-4E53-ADB0-02458429AC09}"/>
              </a:ext>
            </a:extLst>
          </p:cNvPr>
          <p:cNvSpPr/>
          <p:nvPr/>
        </p:nvSpPr>
        <p:spPr>
          <a:xfrm>
            <a:off x="3970046" y="4550693"/>
            <a:ext cx="450353" cy="448501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9F84F09-7E42-4524-9097-6441B828C95A}"/>
              </a:ext>
            </a:extLst>
          </p:cNvPr>
          <p:cNvSpPr/>
          <p:nvPr/>
        </p:nvSpPr>
        <p:spPr>
          <a:xfrm>
            <a:off x="4149816" y="4695059"/>
            <a:ext cx="450353" cy="448501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C50D5DF-6118-42F7-80FE-6974134933DE}"/>
              </a:ext>
            </a:extLst>
          </p:cNvPr>
          <p:cNvSpPr/>
          <p:nvPr/>
        </p:nvSpPr>
        <p:spPr>
          <a:xfrm>
            <a:off x="2030998" y="4531146"/>
            <a:ext cx="450353" cy="448501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1D51BE7-652F-4376-A8DA-E4C4BD909808}"/>
              </a:ext>
            </a:extLst>
          </p:cNvPr>
          <p:cNvSpPr/>
          <p:nvPr/>
        </p:nvSpPr>
        <p:spPr>
          <a:xfrm>
            <a:off x="2225847" y="4723559"/>
            <a:ext cx="450353" cy="448501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1EC6F66-6094-415A-A17A-E83208583F0E}"/>
              </a:ext>
            </a:extLst>
          </p:cNvPr>
          <p:cNvSpPr/>
          <p:nvPr/>
        </p:nvSpPr>
        <p:spPr>
          <a:xfrm>
            <a:off x="4931840" y="4526792"/>
            <a:ext cx="450353" cy="448501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3F1A4E2-40D6-44EE-8D98-B73162DA6382}"/>
              </a:ext>
            </a:extLst>
          </p:cNvPr>
          <p:cNvSpPr/>
          <p:nvPr/>
        </p:nvSpPr>
        <p:spPr>
          <a:xfrm>
            <a:off x="5112004" y="4719532"/>
            <a:ext cx="450353" cy="448501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DBBF15A-302E-4905-9E3D-535D78D8B808}"/>
              </a:ext>
            </a:extLst>
          </p:cNvPr>
          <p:cNvGrpSpPr/>
          <p:nvPr/>
        </p:nvGrpSpPr>
        <p:grpSpPr>
          <a:xfrm>
            <a:off x="9344855" y="976529"/>
            <a:ext cx="478867" cy="448502"/>
            <a:chOff x="6778598" y="5228900"/>
            <a:chExt cx="841403" cy="852351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89885A57-1D0B-49A8-84E5-64CF394B67F4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75435C41-D4A3-4E3C-B62C-174D4B18C295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D61D1BC-9211-48DF-93E2-83050D932308}"/>
              </a:ext>
            </a:extLst>
          </p:cNvPr>
          <p:cNvGrpSpPr/>
          <p:nvPr/>
        </p:nvGrpSpPr>
        <p:grpSpPr>
          <a:xfrm>
            <a:off x="9547861" y="976173"/>
            <a:ext cx="478867" cy="448502"/>
            <a:chOff x="6778598" y="5228900"/>
            <a:chExt cx="841403" cy="852351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D8C32C60-758C-409A-A8E3-ABF2DF926D4C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5FD990D-CD84-4649-A5E1-0BFBAB35F36E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sp>
        <p:nvSpPr>
          <p:cNvPr id="182" name="Oval 181">
            <a:extLst>
              <a:ext uri="{FF2B5EF4-FFF2-40B4-BE49-F238E27FC236}">
                <a16:creationId xmlns:a16="http://schemas.microsoft.com/office/drawing/2014/main" id="{4923CF05-55CB-4AD8-9DCD-33868A92E8DF}"/>
              </a:ext>
            </a:extLst>
          </p:cNvPr>
          <p:cNvSpPr/>
          <p:nvPr/>
        </p:nvSpPr>
        <p:spPr>
          <a:xfrm>
            <a:off x="9260947" y="2821821"/>
            <a:ext cx="450353" cy="448501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DAFA7A1-290A-497E-BCEB-325AC70544D1}"/>
              </a:ext>
            </a:extLst>
          </p:cNvPr>
          <p:cNvSpPr/>
          <p:nvPr/>
        </p:nvSpPr>
        <p:spPr>
          <a:xfrm>
            <a:off x="9504350" y="2352661"/>
            <a:ext cx="450353" cy="448501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AF06EA88-7FE2-4B03-9FAF-380D555D0856}"/>
              </a:ext>
            </a:extLst>
          </p:cNvPr>
          <p:cNvSpPr/>
          <p:nvPr/>
        </p:nvSpPr>
        <p:spPr>
          <a:xfrm>
            <a:off x="9706007" y="2372057"/>
            <a:ext cx="450353" cy="44850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55943C6D-4D92-4841-BBD4-769A1CAC48D4}"/>
              </a:ext>
            </a:extLst>
          </p:cNvPr>
          <p:cNvSpPr/>
          <p:nvPr/>
        </p:nvSpPr>
        <p:spPr>
          <a:xfrm>
            <a:off x="9196144" y="1884330"/>
            <a:ext cx="450353" cy="44850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333B9DAA-DB1E-45DB-B899-15B42863B196}"/>
              </a:ext>
            </a:extLst>
          </p:cNvPr>
          <p:cNvSpPr/>
          <p:nvPr/>
        </p:nvSpPr>
        <p:spPr>
          <a:xfrm>
            <a:off x="9401963" y="1902347"/>
            <a:ext cx="450353" cy="448501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100AB2AF-42FE-4B37-A3C7-B2DA57D4783C}"/>
              </a:ext>
            </a:extLst>
          </p:cNvPr>
          <p:cNvSpPr/>
          <p:nvPr/>
        </p:nvSpPr>
        <p:spPr>
          <a:xfrm>
            <a:off x="9464746" y="2814475"/>
            <a:ext cx="450353" cy="448501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DDB4660F-29FC-4675-8ECF-47FB1551DCB6}"/>
              </a:ext>
            </a:extLst>
          </p:cNvPr>
          <p:cNvSpPr/>
          <p:nvPr/>
        </p:nvSpPr>
        <p:spPr>
          <a:xfrm>
            <a:off x="9585432" y="1906403"/>
            <a:ext cx="450353" cy="448501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1C21641-572F-49DA-A34B-0CA09C04C443}"/>
              </a:ext>
            </a:extLst>
          </p:cNvPr>
          <p:cNvSpPr/>
          <p:nvPr/>
        </p:nvSpPr>
        <p:spPr>
          <a:xfrm>
            <a:off x="9749543" y="1906403"/>
            <a:ext cx="450353" cy="448501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0D895CD0-983E-4CC2-9774-1CEF197115E5}"/>
              </a:ext>
            </a:extLst>
          </p:cNvPr>
          <p:cNvSpPr/>
          <p:nvPr/>
        </p:nvSpPr>
        <p:spPr>
          <a:xfrm>
            <a:off x="9765365" y="998764"/>
            <a:ext cx="450353" cy="448501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D530C10A-2301-40DB-B40E-AFB852DF3273}"/>
              </a:ext>
            </a:extLst>
          </p:cNvPr>
          <p:cNvSpPr/>
          <p:nvPr/>
        </p:nvSpPr>
        <p:spPr>
          <a:xfrm>
            <a:off x="9706007" y="2815415"/>
            <a:ext cx="450353" cy="448501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0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621</Words>
  <Application>Microsoft Office PowerPoint</Application>
  <PresentationFormat>Widescreen</PresentationFormat>
  <Paragraphs>350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Segoe Print</vt:lpstr>
      <vt:lpstr>Office Theme</vt:lpstr>
      <vt:lpstr>Trivial Bets*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Wits and Wagers</dc:title>
  <dc:creator>Kimberly Zito</dc:creator>
  <cp:lastModifiedBy>Kimberly Zito</cp:lastModifiedBy>
  <cp:revision>20</cp:revision>
  <dcterms:created xsi:type="dcterms:W3CDTF">2020-07-25T01:51:12Z</dcterms:created>
  <dcterms:modified xsi:type="dcterms:W3CDTF">2020-07-25T19:03:05Z</dcterms:modified>
</cp:coreProperties>
</file>