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70" r:id="rId5"/>
    <p:sldId id="257" r:id="rId6"/>
    <p:sldId id="267" r:id="rId7"/>
    <p:sldId id="260" r:id="rId8"/>
    <p:sldId id="273" r:id="rId9"/>
    <p:sldId id="272" r:id="rId10"/>
    <p:sldId id="265" r:id="rId11"/>
    <p:sldId id="266" r:id="rId12"/>
    <p:sldId id="268" r:id="rId13"/>
    <p:sldId id="269" r:id="rId14"/>
    <p:sldId id="264" r:id="rId15"/>
    <p:sldId id="263" r:id="rId16"/>
    <p:sldId id="279" r:id="rId17"/>
    <p:sldId id="275" r:id="rId18"/>
    <p:sldId id="274" r:id="rId19"/>
    <p:sldId id="261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30" autoAdjust="0"/>
  </p:normalViewPr>
  <p:slideViewPr>
    <p:cSldViewPr snapToGrid="0">
      <p:cViewPr>
        <p:scale>
          <a:sx n="60" d="100"/>
          <a:sy n="60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DF4A-0C21-45BA-BE7B-51DED08D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C0019-4D33-4C26-AE23-40B50271B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EBD8-8140-4CE6-9277-1F18D2C0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3C66-55B5-4806-A83A-7639F965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64AC-E379-4B9B-B039-30E5869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EC63-8513-4AAB-88CA-A166D3B6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5115D-3941-4F17-840A-0FD7707B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18AF-F4FC-4C72-8004-61BE82AE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3E15-18F8-494E-8EC3-A14B80FB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52EE-0E38-4054-82A7-C278F18D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4AA0F-5010-44A0-B098-B9223705E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50280-D11C-45A6-9A3D-1C038BF1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5D59-EEDF-4C34-83E8-4FABB335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E920-7F40-41A7-9DC4-9BE31B21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E9F2-EFDD-44BD-9419-310BC95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2638-EBEC-42C6-ABE7-16BC92BF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9B79-ECA6-4901-BAFE-54864E41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3E28-6131-4EA1-9E99-823973A9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EC20-29F6-49BB-A67D-C9610D23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8F7D-3EFA-4EC6-B9D6-06E0457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E8F1-A3CC-4E0D-AFC7-3799EF20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7DAE-F104-4EF7-B757-C7E5BD97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AE15-7958-42A6-9689-8D87E873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13DBB-2C16-4A6A-8149-A8F04CB5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9EE3-C716-467E-A697-B65168E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DFAC-2002-4C37-AD12-0297836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D438-BACB-41CC-8E6A-FC8471636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0527-1635-47CC-8CA1-5D79ECA0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1D76-9CBB-4458-98EE-D3D65ED9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D998-7919-455C-BC08-2CE4A2DA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7E25-F686-462F-878D-753A67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7573-8417-4091-93E7-6C82DF8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6F43-2A05-4ED1-A458-F9465CA0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8264-DE90-47E6-8D0E-F9D363C0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B3156-B797-4334-8836-8D6DABF1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9B686-F243-4B9B-86AF-1BAF61F53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E59A8-B1B1-48AC-8020-8885D2C1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CEA91-CB4C-4853-855A-53890EF3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63B23-EA78-464F-BD13-83BFD0B4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10E5-4CE1-4D89-B088-0B0AFCB4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DB598-376A-4ECD-B5AF-C885D956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C1658-5D39-4CDF-A1D5-EAB29CDB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72CBA-5C6E-48CA-94B1-5CD27BC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684A3-A88C-4F7E-AE03-BE84D63C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48535-9DDE-49EB-A1C7-858925A7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7688A-4F2C-4FF9-B91D-91A7B1E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C0E6-42A0-4A93-8655-344D3FE6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AA59-2E7F-423D-A654-DC46C116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17D0-A1D0-41FB-80E4-66043BB6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BBD21-41EC-4D97-931F-6E694821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F6541-A87C-4CA2-86C3-BF2BF4BA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1636D-912C-443B-A90C-885EE1E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A418-6FE3-4FA2-A3BA-F1C9AC92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B4C1A-1A61-4F04-A535-A7FDC2059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6834E-548A-4464-96EC-094EACD4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2DAF-F420-4471-A397-51761F23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F523-EF29-41D1-AEB0-65F0944A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A563-07DC-42B0-88ED-8AD64ED2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0BC7D-69C1-4066-BE4F-16F6EF2C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8204-2B93-4C04-862B-C46EF9AB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9F7A-22BA-4544-913A-3BAE1C2DA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6ED6-9AFA-47A7-BF29-8FBC69798999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AD58-D1E2-45C1-9CA0-CD4546B17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0AA8-6BF5-4DCC-893C-C4F33A45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5404-20D4-4321-B432-3787CC89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044E-014D-4770-8BB6-502C8E97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Trivial Bets*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57BC-6A54-4D43-8C06-7A91C772F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Wireframes 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77F89-7B3D-444B-B2CF-5F47C6B1825F}"/>
              </a:ext>
            </a:extLst>
          </p:cNvPr>
          <p:cNvSpPr txBox="1"/>
          <p:nvPr/>
        </p:nvSpPr>
        <p:spPr>
          <a:xfrm>
            <a:off x="4001386" y="4746809"/>
            <a:ext cx="4189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*Bet Battle?</a:t>
            </a:r>
          </a:p>
          <a:p>
            <a:r>
              <a:rPr lang="en-US" dirty="0"/>
              <a:t>*Betting Battle?</a:t>
            </a:r>
          </a:p>
          <a:p>
            <a:r>
              <a:rPr lang="en-US" dirty="0"/>
              <a:t>*Trivia Battle?</a:t>
            </a:r>
          </a:p>
          <a:p>
            <a:r>
              <a:rPr lang="en-US" dirty="0"/>
              <a:t>*Trivial Wagers?</a:t>
            </a:r>
          </a:p>
          <a:p>
            <a:r>
              <a:rPr lang="en-US" dirty="0"/>
              <a:t>*Wager Battle?</a:t>
            </a:r>
          </a:p>
          <a:p>
            <a:r>
              <a:rPr lang="en-US" dirty="0"/>
              <a:t>“Put your money where your mouth is!”</a:t>
            </a:r>
          </a:p>
        </p:txBody>
      </p:sp>
    </p:spTree>
    <p:extLst>
      <p:ext uri="{BB962C8B-B14F-4D97-AF65-F5344CB8AC3E}">
        <p14:creationId xmlns:p14="http://schemas.microsoft.com/office/powerpoint/2010/main" val="39744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E91A52F-FAD7-484C-BA11-FB90FF8D6AA6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D0D576-0CB9-48D3-BCCF-605E2FC7EC84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2A5E80-E0BF-497C-8C43-0ABE43983784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9627B6-263C-42A4-BA65-78743DB02AEF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B995F-B7CF-459A-97B0-0075E2E03522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30D782-CC36-4014-906D-378C6C07B04B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3E416-6088-47EB-8F1C-639F842F3FF5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667A83-8891-4D81-8C3F-23E8F260FF62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81846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81845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4729842" y="186648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3429671" y="18664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8ADABDB-5FA1-46D4-A5B5-339457B4609E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E0ECCB1-97D2-4230-8CCE-10CD87561FD2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E425A64-8417-4F75-8ECE-806004F4A5C5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07EFE3-A67D-4203-ADF0-BC5765905060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147A822-492A-4B5B-8486-44BE90D6EFC1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334C66-45C8-45C0-9952-7D5C0CA0BAC7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51A3FD6-8E66-4670-A710-BD3DB1E334F4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B47BAB-DFC1-4F23-A29E-717ABBA0C0E0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43F6460-BDF2-4E63-B3C6-633AD3C8C1D3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9C88F-1583-4F1D-B404-0918DE2BE9E7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C656BE7-40E7-4B14-B51A-FB709E296E7C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671251B-F625-4AAA-AE98-3A23441221A1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0CABDE-797D-44DF-815B-90FB2700600E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40DB3C-1795-4D26-A5ED-0B2B879AF792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C0B3FEF-A2D5-4C8B-BC15-735596643768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99E0036-DD0E-4BEB-94FF-B9EBEB87C35B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931AD0-5737-49E4-B085-F5D75A2FD17A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A467C0-EEF9-4A2A-882E-43C2875B0923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C18781-4DF3-4967-B68B-467EAF9269E1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E542EA-0872-4D6A-B749-8B708C97C236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79F44A-8438-45C4-9929-7EE322828E61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256AC1-0864-46EF-98CA-14275FD443A5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E59E84-AA7F-4FB7-A200-F01A54D52EB0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A1BDAB-9EAB-4358-95FB-7A9D5007DEC6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7266606" y="19866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6025334" y="247026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13541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40351" y="197611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277FBEA-053F-4F7F-AA53-DD635E4D62C0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C983487-FB3E-4F37-9E46-9C26989EB9BB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CF0EFF-A65A-435B-AE23-D88CF5794E18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378FF1E-2A83-41AC-9E45-E79AD2246F52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F06B2DD-2A68-462E-ACCC-240431CE0AF1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5AEB36-CCCB-4B41-BC17-22E3659DBFC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84FA0613-86D5-4C4B-B683-7CC8F7042C90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2094B2-61ED-4930-9536-08BA87F62C1A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9DF811B-4E7C-4A39-8BC9-1972CDAC587E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9FDB4B-EE18-4E72-A299-BC05BC28F294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29EAAE-77BD-40EC-839B-8DF4C49F5449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4C2BEE2-C997-4870-91BF-251A3C28163B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003582-FE75-4C6F-93AD-2742614EFC8A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F2BC0-1B25-400F-A865-E454C5C38B6F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A4F783-3665-4349-B5F5-F84B2F32D4B5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51DC55-8FDB-4EC3-AF28-73475C5122B2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486C621-92CC-4DCF-A0BD-9BA54F49BC1C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478592-D88D-4682-8799-085B39775E3F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91C040-96BF-4E96-94EB-DBF06F66B0EB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767366-E107-461C-8072-8BDFEC49D069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6D75A5-AE7E-42DF-9B84-EF6795959C21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9FF633-051B-424E-9265-966F7767C711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426EC0-F57C-447F-9BD6-3A2E62B09C4D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231245-9051-455E-BD1C-99D04C04B495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81846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81845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81829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8182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810845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CDA998-7C49-45FF-8641-D341143F3C6D}"/>
              </a:ext>
            </a:extLst>
          </p:cNvPr>
          <p:cNvGrpSpPr/>
          <p:nvPr/>
        </p:nvGrpSpPr>
        <p:grpSpPr>
          <a:xfrm>
            <a:off x="3511438" y="3464857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1D08310-D215-4C84-932B-A71B0B53DFF7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C9FEED-4662-46AD-9982-A26E316A5302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093BB8-D96B-42A3-9737-AE0B534C6A40}"/>
              </a:ext>
            </a:extLst>
          </p:cNvPr>
          <p:cNvGrpSpPr/>
          <p:nvPr/>
        </p:nvGrpSpPr>
        <p:grpSpPr>
          <a:xfrm>
            <a:off x="4769430" y="3456173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414F70-22F7-4A6C-972D-D0DCDB5AD507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92E454-FAE7-43B3-9AF0-7DFADD83B229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F3BBF8-69CD-4AF3-B755-4BEF48A8769D}"/>
              </a:ext>
            </a:extLst>
          </p:cNvPr>
          <p:cNvGrpSpPr/>
          <p:nvPr/>
        </p:nvGrpSpPr>
        <p:grpSpPr>
          <a:xfrm>
            <a:off x="6076134" y="3464857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8145BFB-FA0F-4AA8-BBED-5D55689F385F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299C03-819D-4470-9AD4-0EBF6C181669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AB90874-CA5A-41D5-B8BD-21E9892492E7}"/>
              </a:ext>
            </a:extLst>
          </p:cNvPr>
          <p:cNvGrpSpPr/>
          <p:nvPr/>
        </p:nvGrpSpPr>
        <p:grpSpPr>
          <a:xfrm>
            <a:off x="7283198" y="3460995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5F231A0-AE6D-4618-A094-00ACF1BDAD59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438FF1-B992-4C3F-B229-E9697DD6A581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7D3E2EA-08CA-4893-8B63-FCC855F19AC7}"/>
              </a:ext>
            </a:extLst>
          </p:cNvPr>
          <p:cNvGrpSpPr/>
          <p:nvPr/>
        </p:nvGrpSpPr>
        <p:grpSpPr>
          <a:xfrm>
            <a:off x="8589902" y="3469679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2DB9E5F-E2CD-4857-AFDE-69295A355736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2403BB6-E3E7-4CFC-B67F-40165987CFB7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BCE3C6-6EDC-4C6F-939E-D989613812C6}"/>
              </a:ext>
            </a:extLst>
          </p:cNvPr>
          <p:cNvGrpSpPr/>
          <p:nvPr/>
        </p:nvGrpSpPr>
        <p:grpSpPr>
          <a:xfrm>
            <a:off x="1171764" y="3456173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FDEDC27-6F7F-4A22-AEA2-2EA5B6E3A17F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DD9FD6B-D735-4D4A-BB30-23F210440044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4FF57A-AC50-45CA-B0B3-23569A93A004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2863669-9854-4813-9BBA-46FEF9B4D07D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B22C43-A09B-4838-A522-C0A67AA4B6B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E93D4D-A8E8-4A75-B4E2-4520C9379901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3524A30-92F0-4204-B847-608DD80CB197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E54174F-7FBD-41AE-B33E-4D6EFBE0E740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44D44902-584B-4288-B330-EC7AC25E3B9C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13F1ABA-AE95-4B97-B5B0-EFBC8F9F6218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034F9A2-6936-40AC-96E3-530382F17B4B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5539D05-555E-429A-8E82-3D532304191E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4F47422-15A8-409A-BBDC-A4298F94C1A4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883331-7B9D-49D9-9ABA-C8F8F17ED7A7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CF49E3E-B9BC-4E69-83A7-28174A85CC85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BC9D601-164C-4F3F-91DA-9B7CA2A26D2F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2F1082-4478-437C-A252-A32ABBA551E8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C1BD17-CB9E-4AE9-B667-39A14406D9F9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 rot="5400000">
            <a:off x="3438581" y="-543077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2277628" y="3719979"/>
            <a:ext cx="2713384" cy="3806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/>
              <a:t>ALL TOO HIGH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62C133-3D22-4215-B781-02FD1CE78202}"/>
              </a:ext>
            </a:extLst>
          </p:cNvPr>
          <p:cNvSpPr/>
          <p:nvPr/>
        </p:nvSpPr>
        <p:spPr>
          <a:xfrm rot="5400000">
            <a:off x="3438581" y="-98649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C185B-3756-4508-BD9B-A888792D6F5F}"/>
              </a:ext>
            </a:extLst>
          </p:cNvPr>
          <p:cNvSpPr/>
          <p:nvPr/>
        </p:nvSpPr>
        <p:spPr>
          <a:xfrm rot="5400000">
            <a:off x="3438580" y="340978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D5DFE2-7D51-459E-AC2A-7CB8135FC7BA}"/>
              </a:ext>
            </a:extLst>
          </p:cNvPr>
          <p:cNvSpPr/>
          <p:nvPr/>
        </p:nvSpPr>
        <p:spPr>
          <a:xfrm rot="5400000">
            <a:off x="3438580" y="778777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39886-6DF9-4456-970A-AA6309C6A775}"/>
              </a:ext>
            </a:extLst>
          </p:cNvPr>
          <p:cNvSpPr/>
          <p:nvPr/>
        </p:nvSpPr>
        <p:spPr>
          <a:xfrm rot="5400000">
            <a:off x="3438580" y="1225033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A28EF9-0B6B-4422-973E-5C395430AEA0}"/>
              </a:ext>
            </a:extLst>
          </p:cNvPr>
          <p:cNvSpPr/>
          <p:nvPr/>
        </p:nvSpPr>
        <p:spPr>
          <a:xfrm rot="5400000">
            <a:off x="3438580" y="1675094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E21762-DCDC-489F-A8D3-0516743B2A38}"/>
              </a:ext>
            </a:extLst>
          </p:cNvPr>
          <p:cNvSpPr/>
          <p:nvPr/>
        </p:nvSpPr>
        <p:spPr>
          <a:xfrm rot="5400000">
            <a:off x="3443654" y="2125231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6D75A5-AE7E-42DF-9B84-EF6795959C21}"/>
              </a:ext>
            </a:extLst>
          </p:cNvPr>
          <p:cNvSpPr/>
          <p:nvPr/>
        </p:nvSpPr>
        <p:spPr>
          <a:xfrm>
            <a:off x="2190914" y="371756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2955064" y="1099281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Joe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2955219" y="1528223"/>
            <a:ext cx="1379775" cy="32258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Print" panose="02000600000000000000" pitchFamily="2" charset="0"/>
              </a:rPr>
              <a:t>Mary   </a:t>
            </a:r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2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2964757" y="1983853"/>
            <a:ext cx="1379775" cy="3113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June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2957372" y="2421367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Bob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2957372" y="2881003"/>
            <a:ext cx="1367388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Sara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4FF57A-AC50-45CA-B0B3-23569A93A004}"/>
              </a:ext>
            </a:extLst>
          </p:cNvPr>
          <p:cNvGrpSpPr/>
          <p:nvPr/>
        </p:nvGrpSpPr>
        <p:grpSpPr>
          <a:xfrm>
            <a:off x="1592220" y="5324953"/>
            <a:ext cx="478867" cy="448502"/>
            <a:chOff x="6778598" y="5228900"/>
            <a:chExt cx="841403" cy="85235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2863669-9854-4813-9BBA-46FEF9B4D07D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7B22C43-A09B-4838-A522-C0A67AA4B6B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E93D4D-A8E8-4A75-B4E2-4520C9379901}"/>
              </a:ext>
            </a:extLst>
          </p:cNvPr>
          <p:cNvGrpSpPr/>
          <p:nvPr/>
        </p:nvGrpSpPr>
        <p:grpSpPr>
          <a:xfrm>
            <a:off x="2002484" y="5729598"/>
            <a:ext cx="478867" cy="448502"/>
            <a:chOff x="6778598" y="5228900"/>
            <a:chExt cx="841403" cy="85235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3524A30-92F0-4204-B847-608DD80CB197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E54174F-7FBD-41AE-B33E-4D6EFBE0E740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22513A-937E-48AF-B755-62D717B5C7FA}"/>
              </a:ext>
            </a:extLst>
          </p:cNvPr>
          <p:cNvGrpSpPr/>
          <p:nvPr/>
        </p:nvGrpSpPr>
        <p:grpSpPr>
          <a:xfrm>
            <a:off x="4351774" y="1030946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44E2B0C-C8B0-451B-AA22-354A796AF1C7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CB8EBD-978F-4C25-B872-72744E32AE29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46C41B-E459-4372-85A3-898815CD2C86}"/>
              </a:ext>
            </a:extLst>
          </p:cNvPr>
          <p:cNvGrpSpPr/>
          <p:nvPr/>
        </p:nvGrpSpPr>
        <p:grpSpPr>
          <a:xfrm>
            <a:off x="4351774" y="1467226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037FB2A-C091-4DB4-901C-3B5FB839C236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BF9EA91-4718-4BB7-A95C-F41FE1F6BD7C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E448AD-8D43-4671-864C-7544270C6884}"/>
              </a:ext>
            </a:extLst>
          </p:cNvPr>
          <p:cNvGrpSpPr/>
          <p:nvPr/>
        </p:nvGrpSpPr>
        <p:grpSpPr>
          <a:xfrm>
            <a:off x="4351774" y="1906407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7C19588-2065-4E85-8415-CD6ECFA1EA0E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7827561-6CA4-485B-86AA-D477CE28C4A0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4C3353B-E52D-4554-95A4-95C6C093A4F7}"/>
              </a:ext>
            </a:extLst>
          </p:cNvPr>
          <p:cNvGrpSpPr/>
          <p:nvPr/>
        </p:nvGrpSpPr>
        <p:grpSpPr>
          <a:xfrm>
            <a:off x="4351774" y="2383353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CF37F79-0FCF-4820-AAE7-2D5B099415B7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68A3902-1D66-4AAD-8288-E2E568F818B1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760687-4AAF-49A5-81F5-1E770AC16F6C}"/>
              </a:ext>
            </a:extLst>
          </p:cNvPr>
          <p:cNvGrpSpPr/>
          <p:nvPr/>
        </p:nvGrpSpPr>
        <p:grpSpPr>
          <a:xfrm>
            <a:off x="4351774" y="2822534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13DD385-0DC2-4692-BA7D-77330B671099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5D7078-ECF9-4A40-9811-D69C22B2651A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CADB5E-4524-40B7-A257-9A1A3CFEA6B2}"/>
              </a:ext>
            </a:extLst>
          </p:cNvPr>
          <p:cNvGrpSpPr/>
          <p:nvPr/>
        </p:nvGrpSpPr>
        <p:grpSpPr>
          <a:xfrm>
            <a:off x="4351774" y="3679447"/>
            <a:ext cx="681770" cy="448501"/>
            <a:chOff x="3698466" y="1015952"/>
            <a:chExt cx="747657" cy="493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968743A-A4EC-463C-8D87-43AB5F9EBF21}"/>
                </a:ext>
              </a:extLst>
            </p:cNvPr>
            <p:cNvSpPr/>
            <p:nvPr/>
          </p:nvSpPr>
          <p:spPr>
            <a:xfrm>
              <a:off x="3792602" y="1015952"/>
              <a:ext cx="560239" cy="49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A7099A-882E-4CD5-9DE2-AA3211047B52}"/>
                </a:ext>
              </a:extLst>
            </p:cNvPr>
            <p:cNvSpPr/>
            <p:nvPr/>
          </p:nvSpPr>
          <p:spPr>
            <a:xfrm>
              <a:off x="3698466" y="1068004"/>
              <a:ext cx="747657" cy="4066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24192-612A-464D-BEC2-9A54ED679EA5}"/>
              </a:ext>
            </a:extLst>
          </p:cNvPr>
          <p:cNvSpPr/>
          <p:nvPr/>
        </p:nvSpPr>
        <p:spPr>
          <a:xfrm>
            <a:off x="2178168" y="327457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68A9D-C291-40BE-B56D-16BD846685DD}"/>
              </a:ext>
            </a:extLst>
          </p:cNvPr>
          <p:cNvSpPr/>
          <p:nvPr/>
        </p:nvSpPr>
        <p:spPr>
          <a:xfrm>
            <a:off x="2172190" y="282238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12DC84-07E5-47A7-BB90-B8D709AE682C}"/>
              </a:ext>
            </a:extLst>
          </p:cNvPr>
          <p:cNvSpPr/>
          <p:nvPr/>
        </p:nvSpPr>
        <p:spPr>
          <a:xfrm>
            <a:off x="2169580" y="239006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92BC30-3200-4D32-B7CE-43042126E9BB}"/>
              </a:ext>
            </a:extLst>
          </p:cNvPr>
          <p:cNvSpPr/>
          <p:nvPr/>
        </p:nvSpPr>
        <p:spPr>
          <a:xfrm>
            <a:off x="2169579" y="1931099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AE6EF-86B8-41A4-A67F-4D5A98934CBB}"/>
              </a:ext>
            </a:extLst>
          </p:cNvPr>
          <p:cNvSpPr/>
          <p:nvPr/>
        </p:nvSpPr>
        <p:spPr>
          <a:xfrm>
            <a:off x="2165274" y="1486071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51F8B8-826C-4558-BA83-9708032C390D}"/>
              </a:ext>
            </a:extLst>
          </p:cNvPr>
          <p:cNvSpPr/>
          <p:nvPr/>
        </p:nvSpPr>
        <p:spPr>
          <a:xfrm>
            <a:off x="2187837" y="1081389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82D7E0-6BB7-458E-80C2-C7403883DA33}"/>
              </a:ext>
            </a:extLst>
          </p:cNvPr>
          <p:cNvSpPr/>
          <p:nvPr/>
        </p:nvSpPr>
        <p:spPr>
          <a:xfrm>
            <a:off x="2187837" y="636153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693CA2A-332D-451D-8E3D-E2C0B7F8343F}"/>
              </a:ext>
            </a:extLst>
          </p:cNvPr>
          <p:cNvSpPr/>
          <p:nvPr/>
        </p:nvSpPr>
        <p:spPr>
          <a:xfrm rot="5400000">
            <a:off x="8641910" y="-591124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D49D167-0A5C-4825-A4B3-8819A3AC6ADD}"/>
              </a:ext>
            </a:extLst>
          </p:cNvPr>
          <p:cNvSpPr/>
          <p:nvPr/>
        </p:nvSpPr>
        <p:spPr>
          <a:xfrm>
            <a:off x="7480957" y="3671932"/>
            <a:ext cx="2713384" cy="3806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/>
              <a:t>ALL TOO HIGH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8E990E0-3AD2-424C-B82E-6C17CFF06EA4}"/>
              </a:ext>
            </a:extLst>
          </p:cNvPr>
          <p:cNvSpPr/>
          <p:nvPr/>
        </p:nvSpPr>
        <p:spPr>
          <a:xfrm rot="5400000">
            <a:off x="8641910" y="-146696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823B32B-EF99-4607-9144-29D8F0AA9922}"/>
              </a:ext>
            </a:extLst>
          </p:cNvPr>
          <p:cNvSpPr/>
          <p:nvPr/>
        </p:nvSpPr>
        <p:spPr>
          <a:xfrm rot="5400000">
            <a:off x="8641909" y="292931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7B5FFAB0-5555-4A29-946E-180CD2F3D5E3}"/>
              </a:ext>
            </a:extLst>
          </p:cNvPr>
          <p:cNvSpPr/>
          <p:nvPr/>
        </p:nvSpPr>
        <p:spPr>
          <a:xfrm rot="5400000">
            <a:off x="8641909" y="730730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03EF092-9B1F-44C2-A871-CFF09E66337C}"/>
              </a:ext>
            </a:extLst>
          </p:cNvPr>
          <p:cNvSpPr/>
          <p:nvPr/>
        </p:nvSpPr>
        <p:spPr>
          <a:xfrm rot="5400000">
            <a:off x="8641909" y="1176986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EBC3A0D-88C4-4E00-B394-A47DD0E8D3E7}"/>
              </a:ext>
            </a:extLst>
          </p:cNvPr>
          <p:cNvSpPr/>
          <p:nvPr/>
        </p:nvSpPr>
        <p:spPr>
          <a:xfrm rot="5400000">
            <a:off x="8641909" y="1627047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7FF8DA5-1730-4C48-A292-CF3B8B8F4532}"/>
              </a:ext>
            </a:extLst>
          </p:cNvPr>
          <p:cNvSpPr/>
          <p:nvPr/>
        </p:nvSpPr>
        <p:spPr>
          <a:xfrm rot="5400000">
            <a:off x="8646983" y="2077184"/>
            <a:ext cx="391479" cy="27133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1FAE6-25A9-40CE-927D-FE079CB0027F}"/>
              </a:ext>
            </a:extLst>
          </p:cNvPr>
          <p:cNvSpPr/>
          <p:nvPr/>
        </p:nvSpPr>
        <p:spPr>
          <a:xfrm>
            <a:off x="7394243" y="366951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0C79052-944B-44B6-9F5D-C43B606DCC3E}"/>
              </a:ext>
            </a:extLst>
          </p:cNvPr>
          <p:cNvSpPr/>
          <p:nvPr/>
        </p:nvSpPr>
        <p:spPr>
          <a:xfrm>
            <a:off x="8158393" y="1051234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Joe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914F5E7-06DA-4F81-9418-7A7ED3691029}"/>
              </a:ext>
            </a:extLst>
          </p:cNvPr>
          <p:cNvSpPr/>
          <p:nvPr/>
        </p:nvSpPr>
        <p:spPr>
          <a:xfrm>
            <a:off x="8158548" y="1480176"/>
            <a:ext cx="1379775" cy="32258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Print" panose="02000600000000000000" pitchFamily="2" charset="0"/>
              </a:rPr>
              <a:t>Mary   </a:t>
            </a:r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2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B4C7C4C-8ADC-4705-AD91-97AB7FE4A786}"/>
              </a:ext>
            </a:extLst>
          </p:cNvPr>
          <p:cNvSpPr/>
          <p:nvPr/>
        </p:nvSpPr>
        <p:spPr>
          <a:xfrm>
            <a:off x="8168086" y="1935806"/>
            <a:ext cx="1379775" cy="31139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June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47A417B-A7B3-4522-ACEE-62F070DE6399}"/>
              </a:ext>
            </a:extLst>
          </p:cNvPr>
          <p:cNvSpPr/>
          <p:nvPr/>
        </p:nvSpPr>
        <p:spPr>
          <a:xfrm>
            <a:off x="8160701" y="2373320"/>
            <a:ext cx="1379775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Bob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466FF8C7-A9AC-4550-A4DB-A83E262ECB75}"/>
              </a:ext>
            </a:extLst>
          </p:cNvPr>
          <p:cNvSpPr/>
          <p:nvPr/>
        </p:nvSpPr>
        <p:spPr>
          <a:xfrm>
            <a:off x="8160701" y="2832956"/>
            <a:ext cx="1367388" cy="32109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anose="02000600000000000000" pitchFamily="2" charset="0"/>
              </a:rPr>
              <a:t>Sara   </a:t>
            </a:r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24FA322-C376-4F69-A31F-3B28AAE279CB}"/>
              </a:ext>
            </a:extLst>
          </p:cNvPr>
          <p:cNvSpPr/>
          <p:nvPr/>
        </p:nvSpPr>
        <p:spPr>
          <a:xfrm>
            <a:off x="7381497" y="322652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99FE173-AE6F-4262-A46E-8910222348D4}"/>
              </a:ext>
            </a:extLst>
          </p:cNvPr>
          <p:cNvSpPr/>
          <p:nvPr/>
        </p:nvSpPr>
        <p:spPr>
          <a:xfrm>
            <a:off x="7375519" y="277433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BCCC132-61EB-4BA8-B700-1D48317C1FD4}"/>
              </a:ext>
            </a:extLst>
          </p:cNvPr>
          <p:cNvSpPr/>
          <p:nvPr/>
        </p:nvSpPr>
        <p:spPr>
          <a:xfrm>
            <a:off x="7372909" y="2342019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AF051D-216B-4E86-BBE0-4ABBAC42A47D}"/>
              </a:ext>
            </a:extLst>
          </p:cNvPr>
          <p:cNvSpPr/>
          <p:nvPr/>
        </p:nvSpPr>
        <p:spPr>
          <a:xfrm>
            <a:off x="7372908" y="1883052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9BF1C48-D06A-41F9-9F01-DF681CBDE4F0}"/>
              </a:ext>
            </a:extLst>
          </p:cNvPr>
          <p:cNvSpPr/>
          <p:nvPr/>
        </p:nvSpPr>
        <p:spPr>
          <a:xfrm>
            <a:off x="7368603" y="1438024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464E99F-BF34-4BE2-9323-40791CFD0460}"/>
              </a:ext>
            </a:extLst>
          </p:cNvPr>
          <p:cNvSpPr/>
          <p:nvPr/>
        </p:nvSpPr>
        <p:spPr>
          <a:xfrm>
            <a:off x="7391166" y="1033342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6B5A5D-7976-4F09-8743-923DB0E24607}"/>
              </a:ext>
            </a:extLst>
          </p:cNvPr>
          <p:cNvSpPr/>
          <p:nvPr/>
        </p:nvSpPr>
        <p:spPr>
          <a:xfrm>
            <a:off x="7391166" y="588106"/>
            <a:ext cx="8590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01D847-9D7B-46AC-AB3A-1DE7199C24F5}"/>
              </a:ext>
            </a:extLst>
          </p:cNvPr>
          <p:cNvSpPr/>
          <p:nvPr/>
        </p:nvSpPr>
        <p:spPr>
          <a:xfrm>
            <a:off x="1191973" y="4532776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282938-3193-40BB-9FBA-AF733C093EFB}"/>
              </a:ext>
            </a:extLst>
          </p:cNvPr>
          <p:cNvSpPr/>
          <p:nvPr/>
        </p:nvSpPr>
        <p:spPr>
          <a:xfrm>
            <a:off x="1378254" y="4733430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510202-D80A-4134-9F04-552E6EE2B184}"/>
              </a:ext>
            </a:extLst>
          </p:cNvPr>
          <p:cNvSpPr/>
          <p:nvPr/>
        </p:nvSpPr>
        <p:spPr>
          <a:xfrm>
            <a:off x="3005813" y="4537525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352FFC-2804-45D7-938F-38CB1510E4D6}"/>
              </a:ext>
            </a:extLst>
          </p:cNvPr>
          <p:cNvSpPr/>
          <p:nvPr/>
        </p:nvSpPr>
        <p:spPr>
          <a:xfrm>
            <a:off x="3200662" y="4700778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2B04B8-400B-4E53-ADB0-02458429AC09}"/>
              </a:ext>
            </a:extLst>
          </p:cNvPr>
          <p:cNvSpPr/>
          <p:nvPr/>
        </p:nvSpPr>
        <p:spPr>
          <a:xfrm>
            <a:off x="3970046" y="4550693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F84F09-7E42-4524-9097-6441B828C95A}"/>
              </a:ext>
            </a:extLst>
          </p:cNvPr>
          <p:cNvSpPr/>
          <p:nvPr/>
        </p:nvSpPr>
        <p:spPr>
          <a:xfrm>
            <a:off x="4149816" y="4695059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50D5DF-6118-42F7-80FE-6974134933DE}"/>
              </a:ext>
            </a:extLst>
          </p:cNvPr>
          <p:cNvSpPr/>
          <p:nvPr/>
        </p:nvSpPr>
        <p:spPr>
          <a:xfrm>
            <a:off x="2030998" y="4531146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1D51BE7-652F-4376-A8DA-E4C4BD909808}"/>
              </a:ext>
            </a:extLst>
          </p:cNvPr>
          <p:cNvSpPr/>
          <p:nvPr/>
        </p:nvSpPr>
        <p:spPr>
          <a:xfrm>
            <a:off x="2225847" y="4723559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EC6F66-6094-415A-A17A-E83208583F0E}"/>
              </a:ext>
            </a:extLst>
          </p:cNvPr>
          <p:cNvSpPr/>
          <p:nvPr/>
        </p:nvSpPr>
        <p:spPr>
          <a:xfrm>
            <a:off x="4931840" y="4526792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F1A4E2-40D6-44EE-8D98-B73162DA6382}"/>
              </a:ext>
            </a:extLst>
          </p:cNvPr>
          <p:cNvSpPr/>
          <p:nvPr/>
        </p:nvSpPr>
        <p:spPr>
          <a:xfrm>
            <a:off x="5112004" y="4719532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DBBF15A-302E-4905-9E3D-535D78D8B808}"/>
              </a:ext>
            </a:extLst>
          </p:cNvPr>
          <p:cNvGrpSpPr/>
          <p:nvPr/>
        </p:nvGrpSpPr>
        <p:grpSpPr>
          <a:xfrm>
            <a:off x="9344855" y="976529"/>
            <a:ext cx="478867" cy="448502"/>
            <a:chOff x="6778598" y="5228900"/>
            <a:chExt cx="841403" cy="852351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9885A57-1D0B-49A8-84E5-64CF394B67F4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5435C41-D4A3-4E3C-B62C-174D4B18C295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D61D1BC-9211-48DF-93E2-83050D932308}"/>
              </a:ext>
            </a:extLst>
          </p:cNvPr>
          <p:cNvGrpSpPr/>
          <p:nvPr/>
        </p:nvGrpSpPr>
        <p:grpSpPr>
          <a:xfrm>
            <a:off x="9547861" y="976173"/>
            <a:ext cx="478867" cy="448502"/>
            <a:chOff x="6778598" y="5228900"/>
            <a:chExt cx="841403" cy="852351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8C32C60-758C-409A-A8E3-ABF2DF926D4C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FD990D-CD84-4649-A5E1-0BFBAB35F36E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4923CF05-55CB-4AD8-9DCD-33868A92E8DF}"/>
              </a:ext>
            </a:extLst>
          </p:cNvPr>
          <p:cNvSpPr/>
          <p:nvPr/>
        </p:nvSpPr>
        <p:spPr>
          <a:xfrm>
            <a:off x="9260947" y="2821821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DAFA7A1-290A-497E-BCEB-325AC70544D1}"/>
              </a:ext>
            </a:extLst>
          </p:cNvPr>
          <p:cNvSpPr/>
          <p:nvPr/>
        </p:nvSpPr>
        <p:spPr>
          <a:xfrm>
            <a:off x="9504350" y="2352661"/>
            <a:ext cx="450353" cy="44850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06EA88-7FE2-4B03-9FAF-380D555D0856}"/>
              </a:ext>
            </a:extLst>
          </p:cNvPr>
          <p:cNvSpPr/>
          <p:nvPr/>
        </p:nvSpPr>
        <p:spPr>
          <a:xfrm>
            <a:off x="9706007" y="2372057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5943C6D-4D92-4841-BBD4-769A1CAC48D4}"/>
              </a:ext>
            </a:extLst>
          </p:cNvPr>
          <p:cNvSpPr/>
          <p:nvPr/>
        </p:nvSpPr>
        <p:spPr>
          <a:xfrm>
            <a:off x="9196144" y="1884330"/>
            <a:ext cx="450353" cy="44850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33B9DAA-DB1E-45DB-B899-15B42863B196}"/>
              </a:ext>
            </a:extLst>
          </p:cNvPr>
          <p:cNvSpPr/>
          <p:nvPr/>
        </p:nvSpPr>
        <p:spPr>
          <a:xfrm>
            <a:off x="9401963" y="1902347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100AB2AF-42FE-4B37-A3C7-B2DA57D4783C}"/>
              </a:ext>
            </a:extLst>
          </p:cNvPr>
          <p:cNvSpPr/>
          <p:nvPr/>
        </p:nvSpPr>
        <p:spPr>
          <a:xfrm>
            <a:off x="9464746" y="2814475"/>
            <a:ext cx="450353" cy="44850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DB4660F-29FC-4675-8ECF-47FB1551DCB6}"/>
              </a:ext>
            </a:extLst>
          </p:cNvPr>
          <p:cNvSpPr/>
          <p:nvPr/>
        </p:nvSpPr>
        <p:spPr>
          <a:xfrm>
            <a:off x="9585432" y="1906403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1C21641-572F-49DA-A34B-0CA09C04C443}"/>
              </a:ext>
            </a:extLst>
          </p:cNvPr>
          <p:cNvSpPr/>
          <p:nvPr/>
        </p:nvSpPr>
        <p:spPr>
          <a:xfrm>
            <a:off x="9749543" y="1906403"/>
            <a:ext cx="450353" cy="44850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D895CD0-983E-4CC2-9774-1CEF197115E5}"/>
              </a:ext>
            </a:extLst>
          </p:cNvPr>
          <p:cNvSpPr/>
          <p:nvPr/>
        </p:nvSpPr>
        <p:spPr>
          <a:xfrm>
            <a:off x="9765365" y="998764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530C10A-2301-40DB-B40E-AFB852DF3273}"/>
              </a:ext>
            </a:extLst>
          </p:cNvPr>
          <p:cNvSpPr/>
          <p:nvPr/>
        </p:nvSpPr>
        <p:spPr>
          <a:xfrm>
            <a:off x="9706007" y="2815415"/>
            <a:ext cx="450353" cy="4485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4424855" y="4477406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4508938" y="3889849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How many to bet?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D000417-B848-481E-B970-4533A201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43" y="2370078"/>
            <a:ext cx="1218866" cy="12188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498261" y="1007544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BETTING 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C418F-68F2-48CC-B963-187B19D688D2}"/>
              </a:ext>
            </a:extLst>
          </p:cNvPr>
          <p:cNvSpPr/>
          <p:nvPr/>
        </p:nvSpPr>
        <p:spPr>
          <a:xfrm>
            <a:off x="4437450" y="5319939"/>
            <a:ext cx="3090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You can bet up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chips!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69435-2C4E-408E-B4A3-1F21D6646F27}"/>
              </a:ext>
            </a:extLst>
          </p:cNvPr>
          <p:cNvSpPr/>
          <p:nvPr/>
        </p:nvSpPr>
        <p:spPr>
          <a:xfrm>
            <a:off x="4508938" y="1718894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  <a:cs typeface="Aharoni" panose="02010803020104030203" pitchFamily="2" charset="-79"/>
              </a:rPr>
              <a:t>Joe: 150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9069E1-F8A6-4C00-870F-5173176AA225}"/>
              </a:ext>
            </a:extLst>
          </p:cNvPr>
          <p:cNvGrpSpPr/>
          <p:nvPr/>
        </p:nvGrpSpPr>
        <p:grpSpPr>
          <a:xfrm>
            <a:off x="5528927" y="5781604"/>
            <a:ext cx="668618" cy="601401"/>
            <a:chOff x="6778598" y="5228900"/>
            <a:chExt cx="841403" cy="85235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E9879EF-5C87-4A04-8251-3D0CBBB409A9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4BBA3E-D079-4891-998E-D640F73B55A3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B853E0-09E9-444A-8986-CB4C98BF0E94}"/>
              </a:ext>
            </a:extLst>
          </p:cNvPr>
          <p:cNvGrpSpPr/>
          <p:nvPr/>
        </p:nvGrpSpPr>
        <p:grpSpPr>
          <a:xfrm>
            <a:off x="5863235" y="6096415"/>
            <a:ext cx="668618" cy="601401"/>
            <a:chOff x="6778598" y="5228900"/>
            <a:chExt cx="841403" cy="85235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16EE70-70F7-4E5B-AC2B-31602E688773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B8B4604-0BEE-4EF2-B034-E044673FECE0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A04C3BC-F07E-454C-8A92-62DD747E0A10}"/>
              </a:ext>
            </a:extLst>
          </p:cNvPr>
          <p:cNvSpPr/>
          <p:nvPr/>
        </p:nvSpPr>
        <p:spPr>
          <a:xfrm>
            <a:off x="-110205" y="2949741"/>
            <a:ext cx="32574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POST bet</a:t>
            </a:r>
          </a:p>
        </p:txBody>
      </p:sp>
    </p:spTree>
    <p:extLst>
      <p:ext uri="{BB962C8B-B14F-4D97-AF65-F5344CB8AC3E}">
        <p14:creationId xmlns:p14="http://schemas.microsoft.com/office/powerpoint/2010/main" val="147161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08273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4277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0827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08256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08256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07511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C38E6F-C3CC-4983-B84D-D7784DEF7BDF}"/>
              </a:ext>
            </a:extLst>
          </p:cNvPr>
          <p:cNvSpPr/>
          <p:nvPr/>
        </p:nvSpPr>
        <p:spPr>
          <a:xfrm>
            <a:off x="1208838" y="1830083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8BD75-1BD0-4068-8930-E66867CF7553}"/>
              </a:ext>
            </a:extLst>
          </p:cNvPr>
          <p:cNvSpPr/>
          <p:nvPr/>
        </p:nvSpPr>
        <p:spPr>
          <a:xfrm>
            <a:off x="3356841" y="241171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185F8-CEE5-4EF4-8650-8656158C5AE8}"/>
              </a:ext>
            </a:extLst>
          </p:cNvPr>
          <p:cNvSpPr/>
          <p:nvPr/>
        </p:nvSpPr>
        <p:spPr>
          <a:xfrm>
            <a:off x="4764188" y="350198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370A9-A47C-4010-BFF7-00717B97FCC9}"/>
              </a:ext>
            </a:extLst>
          </p:cNvPr>
          <p:cNvSpPr/>
          <p:nvPr/>
        </p:nvSpPr>
        <p:spPr>
          <a:xfrm>
            <a:off x="6096000" y="1967440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DC7AA8-1D57-4D7A-9E47-E34C903F0645}"/>
              </a:ext>
            </a:extLst>
          </p:cNvPr>
          <p:cNvSpPr/>
          <p:nvPr/>
        </p:nvSpPr>
        <p:spPr>
          <a:xfrm>
            <a:off x="8626975" y="253924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6076761" y="336332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0270C-7788-44CF-BA7A-8036AD96D320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B955D3-486B-40E6-8259-AB8222CF75B0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50096E-AEFB-4FC4-BBCF-469DFAFB828D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FFDF6D-EFF1-4C8E-8656-F169C9E91AE4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EA028-8028-481C-9B9A-7594F0ECAE32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C77DF5-A5BF-46CD-82D8-7ADF21BC30D0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947452-41D8-4DC7-A02E-B88307409D20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3A9C6-C602-4C40-AE88-E5C8F271B58E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666523-07A7-46C1-881D-089C65499451}"/>
              </a:ext>
            </a:extLst>
          </p:cNvPr>
          <p:cNvGrpSpPr/>
          <p:nvPr/>
        </p:nvGrpSpPr>
        <p:grpSpPr>
          <a:xfrm>
            <a:off x="3511438" y="2752470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DC5ED68-F792-47A2-BA75-11D1A1537D8C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C44D0C-FB41-43D8-B146-09B5FEAEE997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57D6B5-A30B-4491-8C25-8FE0AA036137}"/>
              </a:ext>
            </a:extLst>
          </p:cNvPr>
          <p:cNvGrpSpPr/>
          <p:nvPr/>
        </p:nvGrpSpPr>
        <p:grpSpPr>
          <a:xfrm>
            <a:off x="4769430" y="2743786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9F29B4-8B0A-4380-A73B-8A49384C942C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0E38D3-5F77-49E4-8A57-FA318D15969C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2D4879-AF49-40BE-BA1F-C533879628BD}"/>
              </a:ext>
            </a:extLst>
          </p:cNvPr>
          <p:cNvGrpSpPr/>
          <p:nvPr/>
        </p:nvGrpSpPr>
        <p:grpSpPr>
          <a:xfrm>
            <a:off x="6076134" y="2752470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353F61-FB60-46DA-811E-CA43FFA455DF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A88359-222E-4173-BE76-B7767F73583F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77E6EC-56B9-4E9D-8C6E-6A0EDAF9A952}"/>
              </a:ext>
            </a:extLst>
          </p:cNvPr>
          <p:cNvGrpSpPr/>
          <p:nvPr/>
        </p:nvGrpSpPr>
        <p:grpSpPr>
          <a:xfrm>
            <a:off x="7283198" y="2748608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9595556-ECA2-4F70-9314-F4359E27D1C8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B5FE2E6-C68E-46A8-92C0-EF7B7829DB8E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9A09CB-4E34-4E3A-A96F-E2FE9FCC6DAC}"/>
              </a:ext>
            </a:extLst>
          </p:cNvPr>
          <p:cNvGrpSpPr/>
          <p:nvPr/>
        </p:nvGrpSpPr>
        <p:grpSpPr>
          <a:xfrm>
            <a:off x="8589902" y="2757292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589536E-B637-4C95-84BF-FE7863534CE7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89193C-0741-4E38-97CF-1770FA5D03BC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8A6A40-E381-4057-A104-3BF687FEDE38}"/>
              </a:ext>
            </a:extLst>
          </p:cNvPr>
          <p:cNvGrpSpPr/>
          <p:nvPr/>
        </p:nvGrpSpPr>
        <p:grpSpPr>
          <a:xfrm>
            <a:off x="1171764" y="2743786"/>
            <a:ext cx="841403" cy="682840"/>
            <a:chOff x="3511438" y="1015952"/>
            <a:chExt cx="841403" cy="6828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16B1F03-26CA-4F3B-B4BB-2CDCE0E5F574}"/>
                </a:ext>
              </a:extLst>
            </p:cNvPr>
            <p:cNvSpPr/>
            <p:nvPr/>
          </p:nvSpPr>
          <p:spPr>
            <a:xfrm>
              <a:off x="3584961" y="1015952"/>
              <a:ext cx="694359" cy="682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4443549-B37B-4847-A991-9323FEA3AF47}"/>
                </a:ext>
              </a:extLst>
            </p:cNvPr>
            <p:cNvSpPr/>
            <p:nvPr/>
          </p:nvSpPr>
          <p:spPr>
            <a:xfrm>
              <a:off x="3511438" y="1126547"/>
              <a:ext cx="84140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+BET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06FB7-14C4-419B-B859-0FF649DC05B9}"/>
              </a:ext>
            </a:extLst>
          </p:cNvPr>
          <p:cNvSpPr/>
          <p:nvPr/>
        </p:nvSpPr>
        <p:spPr>
          <a:xfrm>
            <a:off x="674697" y="5632915"/>
            <a:ext cx="4333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GET bets for question</a:t>
            </a:r>
          </a:p>
        </p:txBody>
      </p:sp>
    </p:spTree>
    <p:extLst>
      <p:ext uri="{BB962C8B-B14F-4D97-AF65-F5344CB8AC3E}">
        <p14:creationId xmlns:p14="http://schemas.microsoft.com/office/powerpoint/2010/main" val="235230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4424855" y="4477406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4508938" y="3889849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How many to bet?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D000417-B848-481E-B970-4533A201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43" y="2370078"/>
            <a:ext cx="1218866" cy="12188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498261" y="1007544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BETTING 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C418F-68F2-48CC-B963-187B19D688D2}"/>
              </a:ext>
            </a:extLst>
          </p:cNvPr>
          <p:cNvSpPr/>
          <p:nvPr/>
        </p:nvSpPr>
        <p:spPr>
          <a:xfrm>
            <a:off x="4437450" y="5319939"/>
            <a:ext cx="3090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You can bet up to </a:t>
            </a:r>
            <a:r>
              <a:rPr lang="en-US" sz="24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b="1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chips!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69435-2C4E-408E-B4A3-1F21D6646F27}"/>
              </a:ext>
            </a:extLst>
          </p:cNvPr>
          <p:cNvSpPr/>
          <p:nvPr/>
        </p:nvSpPr>
        <p:spPr>
          <a:xfrm>
            <a:off x="4508938" y="1718894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Print" panose="02000600000000000000" pitchFamily="2" charset="0"/>
                <a:cs typeface="Aharoni" panose="02010803020104030203" pitchFamily="2" charset="-79"/>
              </a:rPr>
              <a:t>June: 80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9069E1-F8A6-4C00-870F-5173176AA225}"/>
              </a:ext>
            </a:extLst>
          </p:cNvPr>
          <p:cNvGrpSpPr/>
          <p:nvPr/>
        </p:nvGrpSpPr>
        <p:grpSpPr>
          <a:xfrm>
            <a:off x="5528927" y="5781604"/>
            <a:ext cx="668618" cy="601401"/>
            <a:chOff x="6778598" y="5228900"/>
            <a:chExt cx="841403" cy="85235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E9879EF-5C87-4A04-8251-3D0CBBB409A9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4BBA3E-D079-4891-998E-D640F73B55A3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B853E0-09E9-444A-8986-CB4C98BF0E94}"/>
              </a:ext>
            </a:extLst>
          </p:cNvPr>
          <p:cNvGrpSpPr/>
          <p:nvPr/>
        </p:nvGrpSpPr>
        <p:grpSpPr>
          <a:xfrm>
            <a:off x="5863235" y="6096415"/>
            <a:ext cx="668618" cy="601401"/>
            <a:chOff x="6778598" y="5228900"/>
            <a:chExt cx="841403" cy="85235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16EE70-70F7-4E5B-AC2B-31602E688773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B8B4604-0BEE-4EF2-B034-E044673FECE0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A04C3BC-F07E-454C-8A92-62DD747E0A10}"/>
              </a:ext>
            </a:extLst>
          </p:cNvPr>
          <p:cNvSpPr/>
          <p:nvPr/>
        </p:nvSpPr>
        <p:spPr>
          <a:xfrm>
            <a:off x="-110205" y="2949741"/>
            <a:ext cx="32574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POST bet</a:t>
            </a:r>
          </a:p>
        </p:txBody>
      </p:sp>
    </p:spTree>
    <p:extLst>
      <p:ext uri="{BB962C8B-B14F-4D97-AF65-F5344CB8AC3E}">
        <p14:creationId xmlns:p14="http://schemas.microsoft.com/office/powerpoint/2010/main" val="242134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08273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0827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08256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08256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07511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C38E6F-C3CC-4983-B84D-D7784DEF7BDF}"/>
              </a:ext>
            </a:extLst>
          </p:cNvPr>
          <p:cNvSpPr/>
          <p:nvPr/>
        </p:nvSpPr>
        <p:spPr>
          <a:xfrm>
            <a:off x="1208838" y="1830083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8BD75-1BD0-4068-8930-E66867CF7553}"/>
              </a:ext>
            </a:extLst>
          </p:cNvPr>
          <p:cNvSpPr/>
          <p:nvPr/>
        </p:nvSpPr>
        <p:spPr>
          <a:xfrm>
            <a:off x="3356841" y="241171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185F8-CEE5-4EF4-8650-8656158C5AE8}"/>
              </a:ext>
            </a:extLst>
          </p:cNvPr>
          <p:cNvSpPr/>
          <p:nvPr/>
        </p:nvSpPr>
        <p:spPr>
          <a:xfrm>
            <a:off x="4779511" y="314976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370A9-A47C-4010-BFF7-00717B97FCC9}"/>
              </a:ext>
            </a:extLst>
          </p:cNvPr>
          <p:cNvSpPr/>
          <p:nvPr/>
        </p:nvSpPr>
        <p:spPr>
          <a:xfrm>
            <a:off x="6104524" y="2270529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DC7AA8-1D57-4D7A-9E47-E34C903F0645}"/>
              </a:ext>
            </a:extLst>
          </p:cNvPr>
          <p:cNvSpPr/>
          <p:nvPr/>
        </p:nvSpPr>
        <p:spPr>
          <a:xfrm>
            <a:off x="8623612" y="25805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5906403" y="54078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0270C-7788-44CF-BA7A-8036AD96D320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B955D3-486B-40E6-8259-AB8222CF75B0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50096E-AEFB-4FC4-BBCF-469DFAFB828D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FFDF6D-EFF1-4C8E-8656-F169C9E91AE4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EA028-8028-481C-9B9A-7594F0ECAE32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C77DF5-A5BF-46CD-82D8-7ADF21BC30D0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947452-41D8-4DC7-A02E-B88307409D20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3A9C6-C602-4C40-AE88-E5C8F271B58E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87164CF-70FC-4DD3-8E1A-5DB2D41C8F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13" y="542450"/>
            <a:ext cx="2680312" cy="26803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1F86B81-F2A6-4968-AC5C-57C364A85637}"/>
              </a:ext>
            </a:extLst>
          </p:cNvPr>
          <p:cNvSpPr/>
          <p:nvPr/>
        </p:nvSpPr>
        <p:spPr>
          <a:xfrm>
            <a:off x="3468127" y="2432817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69F16-693F-4A12-B2D1-86406D8B6B1C}"/>
              </a:ext>
            </a:extLst>
          </p:cNvPr>
          <p:cNvSpPr/>
          <p:nvPr/>
        </p:nvSpPr>
        <p:spPr>
          <a:xfrm>
            <a:off x="674697" y="5632915"/>
            <a:ext cx="4333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GET bets for question</a:t>
            </a:r>
          </a:p>
        </p:txBody>
      </p:sp>
    </p:spTree>
    <p:extLst>
      <p:ext uri="{BB962C8B-B14F-4D97-AF65-F5344CB8AC3E}">
        <p14:creationId xmlns:p14="http://schemas.microsoft.com/office/powerpoint/2010/main" val="234394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08273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0827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08256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08256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07511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C38E6F-C3CC-4983-B84D-D7784DEF7BDF}"/>
              </a:ext>
            </a:extLst>
          </p:cNvPr>
          <p:cNvSpPr/>
          <p:nvPr/>
        </p:nvSpPr>
        <p:spPr>
          <a:xfrm>
            <a:off x="1208838" y="1830083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8BD75-1BD0-4068-8930-E66867CF7553}"/>
              </a:ext>
            </a:extLst>
          </p:cNvPr>
          <p:cNvSpPr/>
          <p:nvPr/>
        </p:nvSpPr>
        <p:spPr>
          <a:xfrm>
            <a:off x="3356841" y="241171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185F8-CEE5-4EF4-8650-8656158C5AE8}"/>
              </a:ext>
            </a:extLst>
          </p:cNvPr>
          <p:cNvSpPr/>
          <p:nvPr/>
        </p:nvSpPr>
        <p:spPr>
          <a:xfrm>
            <a:off x="4713270" y="2506891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32F55-8A16-487B-880D-9FDD80F65901}"/>
              </a:ext>
            </a:extLst>
          </p:cNvPr>
          <p:cNvSpPr/>
          <p:nvPr/>
        </p:nvSpPr>
        <p:spPr>
          <a:xfrm>
            <a:off x="4816821" y="2682770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370A9-A47C-4010-BFF7-00717B97FCC9}"/>
              </a:ext>
            </a:extLst>
          </p:cNvPr>
          <p:cNvSpPr/>
          <p:nvPr/>
        </p:nvSpPr>
        <p:spPr>
          <a:xfrm>
            <a:off x="6104524" y="2270529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EC7E44-3462-4D13-8AC3-448D34CF7B17}"/>
              </a:ext>
            </a:extLst>
          </p:cNvPr>
          <p:cNvSpPr/>
          <p:nvPr/>
        </p:nvSpPr>
        <p:spPr>
          <a:xfrm>
            <a:off x="1306588" y="1478499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C3CCE7-CE90-4439-81CE-8D5E2A1EB171}"/>
              </a:ext>
            </a:extLst>
          </p:cNvPr>
          <p:cNvSpPr/>
          <p:nvPr/>
        </p:nvSpPr>
        <p:spPr>
          <a:xfrm>
            <a:off x="3468127" y="2432817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7A117-EE6B-4741-9F17-7A0DD0361172}"/>
              </a:ext>
            </a:extLst>
          </p:cNvPr>
          <p:cNvSpPr/>
          <p:nvPr/>
        </p:nvSpPr>
        <p:spPr>
          <a:xfrm>
            <a:off x="3609894" y="2682770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DC7AA8-1D57-4D7A-9E47-E34C903F0645}"/>
              </a:ext>
            </a:extLst>
          </p:cNvPr>
          <p:cNvSpPr/>
          <p:nvPr/>
        </p:nvSpPr>
        <p:spPr>
          <a:xfrm>
            <a:off x="8593482" y="363914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5906403" y="54078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0270C-7788-44CF-BA7A-8036AD96D320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B955D3-486B-40E6-8259-AB8222CF75B0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50096E-AEFB-4FC4-BBCF-469DFAFB828D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FFDF6D-EFF1-4C8E-8656-F169C9E91AE4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EA028-8028-481C-9B9A-7594F0ECAE32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C77DF5-A5BF-46CD-82D8-7ADF21BC30D0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947452-41D8-4DC7-A02E-B88307409D20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3A9C6-C602-4C40-AE88-E5C8F271B58E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856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08273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08273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08256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08256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07511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EFC020-4296-4858-9CDD-0CD714B7453A}"/>
              </a:ext>
            </a:extLst>
          </p:cNvPr>
          <p:cNvGrpSpPr/>
          <p:nvPr/>
        </p:nvGrpSpPr>
        <p:grpSpPr>
          <a:xfrm>
            <a:off x="1162654" y="2435773"/>
            <a:ext cx="841403" cy="852351"/>
            <a:chOff x="6778598" y="5228900"/>
            <a:chExt cx="841403" cy="85235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6C687A1-BFF8-448F-8E60-C3A0CB344C72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4BB920-ED7F-47EA-8A40-20FB9B6481AA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CEA673-DE22-46CA-B867-2812FCC8BD37}"/>
              </a:ext>
            </a:extLst>
          </p:cNvPr>
          <p:cNvGrpSpPr/>
          <p:nvPr/>
        </p:nvGrpSpPr>
        <p:grpSpPr>
          <a:xfrm>
            <a:off x="5902233" y="256079"/>
            <a:ext cx="841403" cy="852351"/>
            <a:chOff x="6778598" y="5228900"/>
            <a:chExt cx="841403" cy="85235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44D7075-CDE2-45FC-A019-8002BE517728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6AAC97-357E-442B-A06F-9E11D25AA10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EA39AA-BDA4-412B-A330-DBCDD506A425}"/>
              </a:ext>
            </a:extLst>
          </p:cNvPr>
          <p:cNvGrpSpPr/>
          <p:nvPr/>
        </p:nvGrpSpPr>
        <p:grpSpPr>
          <a:xfrm>
            <a:off x="6030030" y="355969"/>
            <a:ext cx="841403" cy="852351"/>
            <a:chOff x="6778598" y="5228900"/>
            <a:chExt cx="841403" cy="85235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20010A-88A6-4036-BAA3-EDB06A3D0518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6B284A-509A-450D-83D3-A539040FF1DD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76706E-D4E4-42F1-A785-F0406C6CECC4}"/>
              </a:ext>
            </a:extLst>
          </p:cNvPr>
          <p:cNvGrpSpPr/>
          <p:nvPr/>
        </p:nvGrpSpPr>
        <p:grpSpPr>
          <a:xfrm>
            <a:off x="4656864" y="2373052"/>
            <a:ext cx="841403" cy="852351"/>
            <a:chOff x="6778598" y="5228900"/>
            <a:chExt cx="841403" cy="85235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A09CF18-5C1A-423F-966F-BA070F5DDFE9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D550FE7-3B9A-4E82-AC8D-978E63AE2943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7C38E6F-C3CC-4983-B84D-D7784DEF7BDF}"/>
              </a:ext>
            </a:extLst>
          </p:cNvPr>
          <p:cNvSpPr/>
          <p:nvPr/>
        </p:nvSpPr>
        <p:spPr>
          <a:xfrm>
            <a:off x="1304194" y="2604954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8BD75-1BD0-4068-8930-E66867CF7553}"/>
              </a:ext>
            </a:extLst>
          </p:cNvPr>
          <p:cNvSpPr/>
          <p:nvPr/>
        </p:nvSpPr>
        <p:spPr>
          <a:xfrm>
            <a:off x="3561908" y="420950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185F8-CEE5-4EF4-8650-8656158C5AE8}"/>
              </a:ext>
            </a:extLst>
          </p:cNvPr>
          <p:cNvSpPr/>
          <p:nvPr/>
        </p:nvSpPr>
        <p:spPr>
          <a:xfrm>
            <a:off x="4787201" y="2548238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32F55-8A16-487B-880D-9FDD80F65901}"/>
              </a:ext>
            </a:extLst>
          </p:cNvPr>
          <p:cNvSpPr/>
          <p:nvPr/>
        </p:nvSpPr>
        <p:spPr>
          <a:xfrm>
            <a:off x="4911411" y="2677806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370A9-A47C-4010-BFF7-00717B97FCC9}"/>
              </a:ext>
            </a:extLst>
          </p:cNvPr>
          <p:cNvSpPr/>
          <p:nvPr/>
        </p:nvSpPr>
        <p:spPr>
          <a:xfrm>
            <a:off x="6114725" y="2637120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EC7E44-3462-4D13-8AC3-448D34CF7B17}"/>
              </a:ext>
            </a:extLst>
          </p:cNvPr>
          <p:cNvSpPr/>
          <p:nvPr/>
        </p:nvSpPr>
        <p:spPr>
          <a:xfrm>
            <a:off x="1240892" y="419029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C3CCE7-CE90-4439-81CE-8D5E2A1EB171}"/>
              </a:ext>
            </a:extLst>
          </p:cNvPr>
          <p:cNvSpPr/>
          <p:nvPr/>
        </p:nvSpPr>
        <p:spPr>
          <a:xfrm>
            <a:off x="3466274" y="251364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7A117-EE6B-4741-9F17-7A0DD0361172}"/>
              </a:ext>
            </a:extLst>
          </p:cNvPr>
          <p:cNvSpPr/>
          <p:nvPr/>
        </p:nvSpPr>
        <p:spPr>
          <a:xfrm>
            <a:off x="3599390" y="264103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E6ED5F-6576-48A3-AD45-21541DA98900}"/>
              </a:ext>
            </a:extLst>
          </p:cNvPr>
          <p:cNvGrpSpPr/>
          <p:nvPr/>
        </p:nvGrpSpPr>
        <p:grpSpPr>
          <a:xfrm>
            <a:off x="8517611" y="2538237"/>
            <a:ext cx="901983" cy="884217"/>
            <a:chOff x="8517611" y="2538237"/>
            <a:chExt cx="901983" cy="88421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A9D4F1-886E-4F67-8DBA-525408912349}"/>
                </a:ext>
              </a:extLst>
            </p:cNvPr>
            <p:cNvGrpSpPr/>
            <p:nvPr/>
          </p:nvGrpSpPr>
          <p:grpSpPr>
            <a:xfrm>
              <a:off x="8517611" y="2538237"/>
              <a:ext cx="841403" cy="852351"/>
              <a:chOff x="6778598" y="5228900"/>
              <a:chExt cx="841403" cy="85235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DC066D-74D1-4174-9455-2B16A35AACF4}"/>
                  </a:ext>
                </a:extLst>
              </p:cNvPr>
              <p:cNvSpPr/>
              <p:nvPr/>
            </p:nvSpPr>
            <p:spPr>
              <a:xfrm>
                <a:off x="6778598" y="5228900"/>
                <a:ext cx="841403" cy="852351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7BAEBFF-074A-4A1E-94EA-E1881E0619E0}"/>
                  </a:ext>
                </a:extLst>
              </p:cNvPr>
              <p:cNvSpPr/>
              <p:nvPr/>
            </p:nvSpPr>
            <p:spPr>
              <a:xfrm>
                <a:off x="6815671" y="5291960"/>
                <a:ext cx="767255" cy="74623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</a:t>
                </a: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9DC7AA8-1D57-4D7A-9E47-E34C903F0645}"/>
                </a:ext>
              </a:extLst>
            </p:cNvPr>
            <p:cNvSpPr/>
            <p:nvPr/>
          </p:nvSpPr>
          <p:spPr>
            <a:xfrm>
              <a:off x="8652339" y="2676224"/>
              <a:ext cx="767255" cy="74623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6182356" y="506873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1FAB2-8A9B-4AD5-906A-53046EA34D53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468118-76F6-4808-9540-DF463282F173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E3D49A-53EC-4B12-BC57-012680EC2961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1C3052-4F6F-42C8-ACFE-8E32AF1B3E2B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C2D3D0-9633-425A-B9DB-02CCBC3A2F12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0F2B1-67A7-41C6-AF56-C0350FD8E1F2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32FBDF-B946-487A-9A22-0AA7895CE06D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6B71B-90FD-43CF-AAA7-9FD6F5D2F4D7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98375-BC32-40BD-89DC-0E971C30527F}"/>
              </a:ext>
            </a:extLst>
          </p:cNvPr>
          <p:cNvSpPr/>
          <p:nvPr/>
        </p:nvSpPr>
        <p:spPr>
          <a:xfrm>
            <a:off x="868755" y="4764593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Ready?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22FD948-DA1C-4494-9265-34A21B196C75}"/>
              </a:ext>
            </a:extLst>
          </p:cNvPr>
          <p:cNvSpPr/>
          <p:nvPr/>
        </p:nvSpPr>
        <p:spPr>
          <a:xfrm>
            <a:off x="788386" y="5457133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6F2FF9-297A-4B21-8160-559E6E2B6C01}"/>
              </a:ext>
            </a:extLst>
          </p:cNvPr>
          <p:cNvSpPr/>
          <p:nvPr/>
        </p:nvSpPr>
        <p:spPr>
          <a:xfrm>
            <a:off x="557159" y="5620437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Reveal 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DD919B-2E7E-43B9-96C5-C53F48742CDE}"/>
              </a:ext>
            </a:extLst>
          </p:cNvPr>
          <p:cNvSpPr/>
          <p:nvPr/>
        </p:nvSpPr>
        <p:spPr>
          <a:xfrm>
            <a:off x="7808417" y="4626136"/>
            <a:ext cx="29218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Ready for the answer?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833DA2-E31B-4FCE-AA64-2D9F2B53A424}"/>
              </a:ext>
            </a:extLst>
          </p:cNvPr>
          <p:cNvSpPr/>
          <p:nvPr/>
        </p:nvSpPr>
        <p:spPr>
          <a:xfrm>
            <a:off x="7707444" y="5569722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4FF832-E575-428B-8597-46AF2AA7E9AE}"/>
              </a:ext>
            </a:extLst>
          </p:cNvPr>
          <p:cNvSpPr/>
          <p:nvPr/>
        </p:nvSpPr>
        <p:spPr>
          <a:xfrm>
            <a:off x="7476217" y="5733026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Let’s hear it!</a:t>
            </a:r>
          </a:p>
        </p:txBody>
      </p:sp>
    </p:spTree>
    <p:extLst>
      <p:ext uri="{BB962C8B-B14F-4D97-AF65-F5344CB8AC3E}">
        <p14:creationId xmlns:p14="http://schemas.microsoft.com/office/powerpoint/2010/main" val="219667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5B173C6-3658-4639-84AE-2D75F99E3FE1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85730E-2A7E-4684-8D80-1BB245581314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46243E-B9D7-4176-A01E-CCE521EA22B7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3AB6B3-7504-40DA-B853-81EE57C401B5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31E56D-EACE-4C96-B262-B6E136CEA535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0D547D-B375-4F8E-8D3E-89BA4303A65B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FFDC32-6216-4DA6-92D7-B0ED209FEE72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C83942-0911-4BAF-9D87-E0748754D0F0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DC7AA8-1D57-4D7A-9E47-E34C903F0645}"/>
              </a:ext>
            </a:extLst>
          </p:cNvPr>
          <p:cNvSpPr/>
          <p:nvPr/>
        </p:nvSpPr>
        <p:spPr>
          <a:xfrm>
            <a:off x="2396359" y="528144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1F9F6-967B-417B-9E47-2DE9B2C08C6A}"/>
              </a:ext>
            </a:extLst>
          </p:cNvPr>
          <p:cNvSpPr/>
          <p:nvPr/>
        </p:nvSpPr>
        <p:spPr>
          <a:xfrm>
            <a:off x="2906111" y="5665076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4029922" y="505564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EA39AA-BDA4-412B-A330-DBCDD506A425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20010A-88A6-4036-BAA3-EDB06A3D0518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D6B284A-509A-450D-83D3-A539040FF1DD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3ED799-47BD-4F82-99CF-10311D6AEA79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5CCEBF-C8CC-42E8-A0DD-48387DAEB895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7CCAB3-BF95-4182-8BF6-511592E54DA3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4" y="5281448"/>
            <a:ext cx="1218866" cy="12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0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1543427" y="4371081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1627510" y="3491728"/>
            <a:ext cx="29218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Enter the correct answer: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D000417-B848-481E-B970-4533A201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5" y="2211203"/>
            <a:ext cx="1218866" cy="12188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1627510" y="1271095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QUESTION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216A13-A747-44E4-9BDF-86D993992E06}"/>
              </a:ext>
            </a:extLst>
          </p:cNvPr>
          <p:cNvSpPr/>
          <p:nvPr/>
        </p:nvSpPr>
        <p:spPr>
          <a:xfrm>
            <a:off x="7726697" y="3540084"/>
            <a:ext cx="29218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Please wait for the host…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BAE28-B0D4-4AF2-8C8D-1B2CF4790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02" y="2259559"/>
            <a:ext cx="1218866" cy="12188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08120D-4A99-4F1F-8B2F-A8115E1D5763}"/>
              </a:ext>
            </a:extLst>
          </p:cNvPr>
          <p:cNvSpPr/>
          <p:nvPr/>
        </p:nvSpPr>
        <p:spPr>
          <a:xfrm>
            <a:off x="7726697" y="1319451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QUESTION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B30E9-377A-4D51-A7BB-3F129B0BEDEE}"/>
              </a:ext>
            </a:extLst>
          </p:cNvPr>
          <p:cNvSpPr/>
          <p:nvPr/>
        </p:nvSpPr>
        <p:spPr>
          <a:xfrm>
            <a:off x="921829" y="5559819"/>
            <a:ext cx="4333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PUT question</a:t>
            </a:r>
          </a:p>
        </p:txBody>
      </p:sp>
    </p:spTree>
    <p:extLst>
      <p:ext uri="{BB962C8B-B14F-4D97-AF65-F5344CB8AC3E}">
        <p14:creationId xmlns:p14="http://schemas.microsoft.com/office/powerpoint/2010/main" val="246176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328178" y="1239197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QUESTION 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828248-CA80-47CE-83D3-646F1F1BB319}"/>
              </a:ext>
            </a:extLst>
          </p:cNvPr>
          <p:cNvSpPr/>
          <p:nvPr/>
        </p:nvSpPr>
        <p:spPr>
          <a:xfrm>
            <a:off x="4430421" y="3113902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E8F66-04A1-41D7-B3D2-07664B3DA10B}"/>
              </a:ext>
            </a:extLst>
          </p:cNvPr>
          <p:cNvSpPr/>
          <p:nvPr/>
        </p:nvSpPr>
        <p:spPr>
          <a:xfrm>
            <a:off x="4328178" y="2007271"/>
            <a:ext cx="29218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The answer was: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82!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1C6F09-67B0-4019-8D18-13E80873B1A2}"/>
              </a:ext>
            </a:extLst>
          </p:cNvPr>
          <p:cNvGrpSpPr/>
          <p:nvPr/>
        </p:nvGrpSpPr>
        <p:grpSpPr>
          <a:xfrm>
            <a:off x="5766390" y="3045356"/>
            <a:ext cx="841403" cy="852351"/>
            <a:chOff x="6778598" y="5228900"/>
            <a:chExt cx="841403" cy="85235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BBEC51-A0AB-4CCD-8203-094390E84FFF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F6AFC2-EADA-4D77-B213-91C46BC01B1D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1D0405-61FF-4E69-81A3-25493859E899}"/>
              </a:ext>
            </a:extLst>
          </p:cNvPr>
          <p:cNvGrpSpPr/>
          <p:nvPr/>
        </p:nvGrpSpPr>
        <p:grpSpPr>
          <a:xfrm>
            <a:off x="6187090" y="2880800"/>
            <a:ext cx="841403" cy="852351"/>
            <a:chOff x="6778598" y="5228900"/>
            <a:chExt cx="841403" cy="85235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EBC940-D4DC-40E4-A8EC-8DE8D349544F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4059A9-2441-41AB-9FFE-84533F35AE11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A06BD5-D7F2-4E8E-B36F-3831C9E4DBC5}"/>
              </a:ext>
            </a:extLst>
          </p:cNvPr>
          <p:cNvGrpSpPr/>
          <p:nvPr/>
        </p:nvGrpSpPr>
        <p:grpSpPr>
          <a:xfrm>
            <a:off x="6224164" y="3234409"/>
            <a:ext cx="841403" cy="852351"/>
            <a:chOff x="6778598" y="5228900"/>
            <a:chExt cx="841403" cy="85235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415352-7EE8-4D2E-8BAA-38202A8F158F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D8EA15-84EC-40B5-BA70-2BED788E4ED8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C078695-55A8-4312-B049-9E1DC4A4F71C}"/>
              </a:ext>
            </a:extLst>
          </p:cNvPr>
          <p:cNvSpPr/>
          <p:nvPr/>
        </p:nvSpPr>
        <p:spPr>
          <a:xfrm>
            <a:off x="5894913" y="4145195"/>
            <a:ext cx="1025927" cy="4785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+3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7B7EC-84A3-4841-80AE-61BAE898F2BD}"/>
              </a:ext>
            </a:extLst>
          </p:cNvPr>
          <p:cNvSpPr/>
          <p:nvPr/>
        </p:nvSpPr>
        <p:spPr>
          <a:xfrm>
            <a:off x="4221369" y="4867238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37BBD-C68C-4DED-A187-F3623AB8547C}"/>
              </a:ext>
            </a:extLst>
          </p:cNvPr>
          <p:cNvSpPr/>
          <p:nvPr/>
        </p:nvSpPr>
        <p:spPr>
          <a:xfrm>
            <a:off x="4221369" y="5030542"/>
            <a:ext cx="3090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Get all results 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28462B-B710-4620-873A-15C9E0B455BD}"/>
              </a:ext>
            </a:extLst>
          </p:cNvPr>
          <p:cNvSpPr/>
          <p:nvPr/>
        </p:nvSpPr>
        <p:spPr>
          <a:xfrm>
            <a:off x="160243" y="3024587"/>
            <a:ext cx="4333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GET </a:t>
            </a:r>
            <a:r>
              <a:rPr lang="en-US" sz="3200" b="1" cap="none" spc="0" dirty="0" err="1">
                <a:ln/>
                <a:solidFill>
                  <a:schemeClr val="accent3"/>
                </a:solidFill>
                <a:effectLst/>
              </a:rPr>
              <a:t>QuestionResult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407556-DE0B-443E-AAB4-8EBDB0BA09A7}"/>
              </a:ext>
            </a:extLst>
          </p:cNvPr>
          <p:cNvSpPr/>
          <p:nvPr/>
        </p:nvSpPr>
        <p:spPr>
          <a:xfrm>
            <a:off x="8690086" y="1239197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QUESTION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5C0D19-1E98-484D-B6FD-2E23F74AD719}"/>
              </a:ext>
            </a:extLst>
          </p:cNvPr>
          <p:cNvSpPr/>
          <p:nvPr/>
        </p:nvSpPr>
        <p:spPr>
          <a:xfrm>
            <a:off x="8751443" y="1893239"/>
            <a:ext cx="29218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The answer was: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99!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1619B3-678C-4B23-84A8-E211CEEBCA28}"/>
              </a:ext>
            </a:extLst>
          </p:cNvPr>
          <p:cNvGrpSpPr/>
          <p:nvPr/>
        </p:nvGrpSpPr>
        <p:grpSpPr>
          <a:xfrm>
            <a:off x="10128298" y="3045356"/>
            <a:ext cx="841403" cy="852351"/>
            <a:chOff x="6778598" y="5228900"/>
            <a:chExt cx="841403" cy="85235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F38AD28-717F-4A44-888E-02B57D1CF249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538DFCB-B096-4FC0-9205-7AC8EB4937BC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EBA7EC-DEB0-45A8-B565-57850A9789CE}"/>
              </a:ext>
            </a:extLst>
          </p:cNvPr>
          <p:cNvGrpSpPr/>
          <p:nvPr/>
        </p:nvGrpSpPr>
        <p:grpSpPr>
          <a:xfrm>
            <a:off x="10548998" y="2880800"/>
            <a:ext cx="841403" cy="852351"/>
            <a:chOff x="6778598" y="5228900"/>
            <a:chExt cx="841403" cy="85235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40347E-FE04-4911-A5CD-B1C8A2E9307A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F493B80-DEB7-4E5D-8678-64CA27A19F0F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6FA78A-EFF0-412A-B8FC-D887D53CD4FE}"/>
              </a:ext>
            </a:extLst>
          </p:cNvPr>
          <p:cNvGrpSpPr/>
          <p:nvPr/>
        </p:nvGrpSpPr>
        <p:grpSpPr>
          <a:xfrm>
            <a:off x="10586072" y="3234409"/>
            <a:ext cx="841403" cy="852351"/>
            <a:chOff x="6778598" y="5228900"/>
            <a:chExt cx="841403" cy="85235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7A1C73-58EA-45D3-A73D-2285B56D904A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CC7BC8-D85F-4B6B-B099-194CC784EB1D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0FD0138-E784-42E1-9A63-0FE1188BDD69}"/>
              </a:ext>
            </a:extLst>
          </p:cNvPr>
          <p:cNvSpPr/>
          <p:nvPr/>
        </p:nvSpPr>
        <p:spPr>
          <a:xfrm>
            <a:off x="10256821" y="4145195"/>
            <a:ext cx="1025927" cy="47856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+3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6E7A14E-B5A0-4A32-BDA0-B40F4913195E}"/>
              </a:ext>
            </a:extLst>
          </p:cNvPr>
          <p:cNvSpPr/>
          <p:nvPr/>
        </p:nvSpPr>
        <p:spPr>
          <a:xfrm>
            <a:off x="8583277" y="4867238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59CE63-56B1-4F26-A70E-74CDE15D4F25}"/>
              </a:ext>
            </a:extLst>
          </p:cNvPr>
          <p:cNvSpPr/>
          <p:nvPr/>
        </p:nvSpPr>
        <p:spPr>
          <a:xfrm>
            <a:off x="8583277" y="5030542"/>
            <a:ext cx="3090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Get all results &gt;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DBB2D16-4758-4B8A-BC45-BBDB4BB5FD4F}"/>
              </a:ext>
            </a:extLst>
          </p:cNvPr>
          <p:cNvSpPr/>
          <p:nvPr/>
        </p:nvSpPr>
        <p:spPr>
          <a:xfrm>
            <a:off x="8645012" y="2801578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2DCC0B-5902-4859-82D6-40E11695BB62}"/>
              </a:ext>
            </a:extLst>
          </p:cNvPr>
          <p:cNvSpPr/>
          <p:nvPr/>
        </p:nvSpPr>
        <p:spPr>
          <a:xfrm>
            <a:off x="8948885" y="3311673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0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881769" y="520388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QUESTION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7B7EC-84A3-4841-80AE-61BAE898F2BD}"/>
              </a:ext>
            </a:extLst>
          </p:cNvPr>
          <p:cNvSpPr/>
          <p:nvPr/>
        </p:nvSpPr>
        <p:spPr>
          <a:xfrm>
            <a:off x="926739" y="4934574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37BBD-C68C-4DED-A187-F3623AB8547C}"/>
              </a:ext>
            </a:extLst>
          </p:cNvPr>
          <p:cNvSpPr/>
          <p:nvPr/>
        </p:nvSpPr>
        <p:spPr>
          <a:xfrm>
            <a:off x="926739" y="5097878"/>
            <a:ext cx="3090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Scoreboard 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974A96-7FF1-4838-8C5F-670565B3A606}"/>
              </a:ext>
            </a:extLst>
          </p:cNvPr>
          <p:cNvSpPr/>
          <p:nvPr/>
        </p:nvSpPr>
        <p:spPr>
          <a:xfrm>
            <a:off x="287135" y="4233284"/>
            <a:ext cx="957814" cy="45405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B852AE-A4E2-4AFC-BB17-49EBFC1D4269}"/>
              </a:ext>
            </a:extLst>
          </p:cNvPr>
          <p:cNvSpPr/>
          <p:nvPr/>
        </p:nvSpPr>
        <p:spPr>
          <a:xfrm>
            <a:off x="287135" y="3612476"/>
            <a:ext cx="957814" cy="4540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B9AF0-0457-418F-8762-EA2E9202956F}"/>
              </a:ext>
            </a:extLst>
          </p:cNvPr>
          <p:cNvSpPr/>
          <p:nvPr/>
        </p:nvSpPr>
        <p:spPr>
          <a:xfrm>
            <a:off x="287135" y="3006838"/>
            <a:ext cx="957814" cy="4542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1162F-96F2-41C6-BD6B-2DFD0418835E}"/>
              </a:ext>
            </a:extLst>
          </p:cNvPr>
          <p:cNvSpPr/>
          <p:nvPr/>
        </p:nvSpPr>
        <p:spPr>
          <a:xfrm>
            <a:off x="287135" y="2381869"/>
            <a:ext cx="957814" cy="4542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75EEF1-B42C-4409-96B9-8E30499570D3}"/>
              </a:ext>
            </a:extLst>
          </p:cNvPr>
          <p:cNvSpPr/>
          <p:nvPr/>
        </p:nvSpPr>
        <p:spPr>
          <a:xfrm>
            <a:off x="265937" y="1756900"/>
            <a:ext cx="957814" cy="4616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60D4DFA3-2E96-4C51-900F-0D4E852F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15450"/>
              </p:ext>
            </p:extLst>
          </p:nvPr>
        </p:nvGraphicFramePr>
        <p:xfrm>
          <a:off x="1394338" y="1203260"/>
          <a:ext cx="2575035" cy="355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07">
                  <a:extLst>
                    <a:ext uri="{9D8B030D-6E8A-4147-A177-3AD203B41FA5}">
                      <a16:colId xmlns:a16="http://schemas.microsoft.com/office/drawing/2014/main" val="1035334137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504712435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950633467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510953410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75042566"/>
                    </a:ext>
                  </a:extLst>
                </a:gridCol>
              </a:tblGrid>
              <a:tr h="533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 $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95565"/>
                  </a:ext>
                </a:extLst>
              </a:tr>
              <a:tr h="594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26504"/>
                  </a:ext>
                </a:extLst>
              </a:tr>
              <a:tr h="594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079"/>
                  </a:ext>
                </a:extLst>
              </a:tr>
              <a:tr h="594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75180"/>
                  </a:ext>
                </a:extLst>
              </a:tr>
              <a:tr h="594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2276"/>
                  </a:ext>
                </a:extLst>
              </a:tr>
              <a:tr h="594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49316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F4B68FBE-4EA4-472B-BF94-27426E13DF9C}"/>
              </a:ext>
            </a:extLst>
          </p:cNvPr>
          <p:cNvSpPr/>
          <p:nvPr/>
        </p:nvSpPr>
        <p:spPr>
          <a:xfrm>
            <a:off x="7472355" y="806642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SCORES: Q1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8BA9C9-5673-42B8-ABED-B9B326342A5D}"/>
              </a:ext>
            </a:extLst>
          </p:cNvPr>
          <p:cNvSpPr/>
          <p:nvPr/>
        </p:nvSpPr>
        <p:spPr>
          <a:xfrm>
            <a:off x="7388272" y="4816331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F70914-B204-4D50-8468-F561646E3B67}"/>
              </a:ext>
            </a:extLst>
          </p:cNvPr>
          <p:cNvSpPr/>
          <p:nvPr/>
        </p:nvSpPr>
        <p:spPr>
          <a:xfrm>
            <a:off x="7388272" y="4979635"/>
            <a:ext cx="3090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Next Question 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1A4641-3E6C-4EE2-BF50-15780930DE58}"/>
              </a:ext>
            </a:extLst>
          </p:cNvPr>
          <p:cNvSpPr/>
          <p:nvPr/>
        </p:nvSpPr>
        <p:spPr>
          <a:xfrm>
            <a:off x="6748668" y="4115041"/>
            <a:ext cx="957814" cy="45405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04CA0EF-692C-4D3E-A33C-89337D58209B}"/>
              </a:ext>
            </a:extLst>
          </p:cNvPr>
          <p:cNvSpPr/>
          <p:nvPr/>
        </p:nvSpPr>
        <p:spPr>
          <a:xfrm>
            <a:off x="6748668" y="3494233"/>
            <a:ext cx="957814" cy="4540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71371CF-9C5C-4051-B455-EC0866489696}"/>
              </a:ext>
            </a:extLst>
          </p:cNvPr>
          <p:cNvSpPr/>
          <p:nvPr/>
        </p:nvSpPr>
        <p:spPr>
          <a:xfrm>
            <a:off x="6748668" y="2888595"/>
            <a:ext cx="957814" cy="4542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854DFC3-47EF-41AD-89C4-573848A4CA37}"/>
              </a:ext>
            </a:extLst>
          </p:cNvPr>
          <p:cNvSpPr/>
          <p:nvPr/>
        </p:nvSpPr>
        <p:spPr>
          <a:xfrm>
            <a:off x="6748668" y="2263626"/>
            <a:ext cx="957814" cy="4542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BAAB4BB-96CC-4345-A3A7-4D8305F6E108}"/>
              </a:ext>
            </a:extLst>
          </p:cNvPr>
          <p:cNvSpPr/>
          <p:nvPr/>
        </p:nvSpPr>
        <p:spPr>
          <a:xfrm>
            <a:off x="6727470" y="1638657"/>
            <a:ext cx="957814" cy="4616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3AE4AC-1C6F-4AEC-9D95-610F58F78E60}"/>
              </a:ext>
            </a:extLst>
          </p:cNvPr>
          <p:cNvSpPr/>
          <p:nvPr/>
        </p:nvSpPr>
        <p:spPr>
          <a:xfrm>
            <a:off x="7925042" y="1554721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-1	12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04B94F-5DD4-44E4-B89C-2912099C6FA0}"/>
              </a:ext>
            </a:extLst>
          </p:cNvPr>
          <p:cNvSpPr/>
          <p:nvPr/>
        </p:nvSpPr>
        <p:spPr>
          <a:xfrm>
            <a:off x="7925042" y="2256181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-1	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50B9D5-12AD-4A9B-9EE8-6442EA17ABEC}"/>
              </a:ext>
            </a:extLst>
          </p:cNvPr>
          <p:cNvSpPr/>
          <p:nvPr/>
        </p:nvSpPr>
        <p:spPr>
          <a:xfrm>
            <a:off x="7925042" y="2887961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+1	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D36266-F826-44B6-B5D6-1D848EE43F2E}"/>
              </a:ext>
            </a:extLst>
          </p:cNvPr>
          <p:cNvSpPr/>
          <p:nvPr/>
        </p:nvSpPr>
        <p:spPr>
          <a:xfrm>
            <a:off x="7925042" y="3442496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+0	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179899-C622-4974-B9B7-F2615AB6436C}"/>
              </a:ext>
            </a:extLst>
          </p:cNvPr>
          <p:cNvSpPr/>
          <p:nvPr/>
        </p:nvSpPr>
        <p:spPr>
          <a:xfrm>
            <a:off x="7925042" y="4019644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+6	15</a:t>
            </a: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BFEE0D47-3C03-45C4-863F-202FAFA92749}"/>
              </a:ext>
            </a:extLst>
          </p:cNvPr>
          <p:cNvSpPr/>
          <p:nvPr/>
        </p:nvSpPr>
        <p:spPr>
          <a:xfrm>
            <a:off x="2545951" y="1296947"/>
            <a:ext cx="308344" cy="287079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&quot;Not Allowed&quot; Symbol 60">
            <a:extLst>
              <a:ext uri="{FF2B5EF4-FFF2-40B4-BE49-F238E27FC236}">
                <a16:creationId xmlns:a16="http://schemas.microsoft.com/office/drawing/2014/main" id="{5616B805-003D-4E14-A31B-F6492FAC60FE}"/>
              </a:ext>
            </a:extLst>
          </p:cNvPr>
          <p:cNvSpPr/>
          <p:nvPr/>
        </p:nvSpPr>
        <p:spPr>
          <a:xfrm>
            <a:off x="1468156" y="1270293"/>
            <a:ext cx="393405" cy="38291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4424854" y="4163469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4309240" y="4326773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Join a 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508938" y="1377420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WELCOME!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1EE008-A208-47F7-BCAF-D724F95467EA}"/>
              </a:ext>
            </a:extLst>
          </p:cNvPr>
          <p:cNvSpPr/>
          <p:nvPr/>
        </p:nvSpPr>
        <p:spPr>
          <a:xfrm>
            <a:off x="4424855" y="2640725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79D657-D990-4BF3-87E5-DF51A93B60EA}"/>
              </a:ext>
            </a:extLst>
          </p:cNvPr>
          <p:cNvSpPr/>
          <p:nvPr/>
        </p:nvSpPr>
        <p:spPr>
          <a:xfrm>
            <a:off x="4508938" y="2783575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New Game</a:t>
            </a:r>
          </a:p>
        </p:txBody>
      </p:sp>
    </p:spTree>
    <p:extLst>
      <p:ext uri="{BB962C8B-B14F-4D97-AF65-F5344CB8AC3E}">
        <p14:creationId xmlns:p14="http://schemas.microsoft.com/office/powerpoint/2010/main" val="33080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7699677" y="3610576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7584064" y="3012509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Room code: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7783761" y="824527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JOIN GAME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1EE008-A208-47F7-BCAF-D724F95467EA}"/>
              </a:ext>
            </a:extLst>
          </p:cNvPr>
          <p:cNvSpPr/>
          <p:nvPr/>
        </p:nvSpPr>
        <p:spPr>
          <a:xfrm>
            <a:off x="7699678" y="2087832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79D657-D990-4BF3-87E5-DF51A93B60EA}"/>
              </a:ext>
            </a:extLst>
          </p:cNvPr>
          <p:cNvSpPr/>
          <p:nvPr/>
        </p:nvSpPr>
        <p:spPr>
          <a:xfrm>
            <a:off x="7783761" y="1489765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Your name: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994A85-9DA1-4E71-B603-A3494A71F675}"/>
              </a:ext>
            </a:extLst>
          </p:cNvPr>
          <p:cNvSpPr/>
          <p:nvPr/>
        </p:nvSpPr>
        <p:spPr>
          <a:xfrm>
            <a:off x="7699677" y="4651232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1BE7F-CA07-4A7C-B2E5-5EFF3FBBB10A}"/>
              </a:ext>
            </a:extLst>
          </p:cNvPr>
          <p:cNvSpPr/>
          <p:nvPr/>
        </p:nvSpPr>
        <p:spPr>
          <a:xfrm>
            <a:off x="7580392" y="4814536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Go!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A836A8-728D-4ADB-B4CF-0E61AEDA8371}"/>
              </a:ext>
            </a:extLst>
          </p:cNvPr>
          <p:cNvSpPr/>
          <p:nvPr/>
        </p:nvSpPr>
        <p:spPr>
          <a:xfrm>
            <a:off x="1810456" y="5439507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2317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79CAB-F7F3-40B1-8A9B-1EAC399347BE}"/>
              </a:ext>
            </a:extLst>
          </p:cNvPr>
          <p:cNvSpPr/>
          <p:nvPr/>
        </p:nvSpPr>
        <p:spPr>
          <a:xfrm>
            <a:off x="1694843" y="4445204"/>
            <a:ext cx="33212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Share this room code with all players: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7AD-A115-498D-8592-FE06D81C796B}"/>
              </a:ext>
            </a:extLst>
          </p:cNvPr>
          <p:cNvSpPr/>
          <p:nvPr/>
        </p:nvSpPr>
        <p:spPr>
          <a:xfrm>
            <a:off x="2013826" y="58984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NEW GAME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748B72-6839-48FD-B245-089075E20248}"/>
              </a:ext>
            </a:extLst>
          </p:cNvPr>
          <p:cNvSpPr/>
          <p:nvPr/>
        </p:nvSpPr>
        <p:spPr>
          <a:xfrm>
            <a:off x="1929743" y="1322289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DBB93-BA20-4E0E-9745-829332A602C7}"/>
              </a:ext>
            </a:extLst>
          </p:cNvPr>
          <p:cNvSpPr/>
          <p:nvPr/>
        </p:nvSpPr>
        <p:spPr>
          <a:xfrm>
            <a:off x="2013826" y="724222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Your name: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6690AC-06B7-49EE-9DB2-2A7A4902107F}"/>
              </a:ext>
            </a:extLst>
          </p:cNvPr>
          <p:cNvSpPr/>
          <p:nvPr/>
        </p:nvSpPr>
        <p:spPr>
          <a:xfrm>
            <a:off x="1926070" y="2394956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C54C97-A16B-401C-9E9A-5B3743D680FB}"/>
              </a:ext>
            </a:extLst>
          </p:cNvPr>
          <p:cNvSpPr/>
          <p:nvPr/>
        </p:nvSpPr>
        <p:spPr>
          <a:xfrm>
            <a:off x="1694843" y="2558260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Go!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14A78A81-F67F-42A0-93A0-F820803B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98" y="3603992"/>
            <a:ext cx="583757" cy="5837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6FBF039-7222-4E9D-BD13-8E80D70C4D90}"/>
              </a:ext>
            </a:extLst>
          </p:cNvPr>
          <p:cNvSpPr/>
          <p:nvPr/>
        </p:nvSpPr>
        <p:spPr>
          <a:xfrm>
            <a:off x="8070112" y="5935394"/>
            <a:ext cx="28315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POST Player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C51B54-7A12-4329-94A8-4A4E813F464A}"/>
              </a:ext>
            </a:extLst>
          </p:cNvPr>
          <p:cNvSpPr/>
          <p:nvPr/>
        </p:nvSpPr>
        <p:spPr>
          <a:xfrm>
            <a:off x="-1219200" y="1366655"/>
            <a:ext cx="283154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POST </a:t>
            </a:r>
            <a:r>
              <a:rPr lang="en-US" sz="3200" b="1" dirty="0" err="1">
                <a:ln/>
                <a:solidFill>
                  <a:schemeClr val="accent3"/>
                </a:solidFill>
              </a:rPr>
              <a:t>GameRoom</a:t>
            </a:r>
            <a:r>
              <a:rPr lang="en-US" sz="3200" b="1" dirty="0">
                <a:ln/>
                <a:solidFill>
                  <a:schemeClr val="accent3"/>
                </a:solidFill>
              </a:rPr>
              <a:t>,</a:t>
            </a:r>
          </a:p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POST Player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D7266D1-041A-4794-8F6E-802146857905}"/>
              </a:ext>
            </a:extLst>
          </p:cNvPr>
          <p:cNvSpPr/>
          <p:nvPr/>
        </p:nvSpPr>
        <p:spPr>
          <a:xfrm>
            <a:off x="1810455" y="6463862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5B173C6-3658-4639-84AE-2D75F99E3FE1}"/>
              </a:ext>
            </a:extLst>
          </p:cNvPr>
          <p:cNvSpPr/>
          <p:nvPr/>
        </p:nvSpPr>
        <p:spPr>
          <a:xfrm>
            <a:off x="5934905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85730E-2A7E-4684-8D80-1BB245581314}"/>
              </a:ext>
            </a:extLst>
          </p:cNvPr>
          <p:cNvSpPr/>
          <p:nvPr/>
        </p:nvSpPr>
        <p:spPr>
          <a:xfrm>
            <a:off x="7198032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46243E-B9D7-4176-A01E-CCE521EA22B7}"/>
              </a:ext>
            </a:extLst>
          </p:cNvPr>
          <p:cNvSpPr/>
          <p:nvPr/>
        </p:nvSpPr>
        <p:spPr>
          <a:xfrm>
            <a:off x="8450649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3AB6B3-7504-40DA-B853-81EE57C401B5}"/>
              </a:ext>
            </a:extLst>
          </p:cNvPr>
          <p:cNvSpPr/>
          <p:nvPr/>
        </p:nvSpPr>
        <p:spPr>
          <a:xfrm>
            <a:off x="9703266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31E56D-EACE-4C96-B262-B6E136CEA535}"/>
              </a:ext>
            </a:extLst>
          </p:cNvPr>
          <p:cNvSpPr/>
          <p:nvPr/>
        </p:nvSpPr>
        <p:spPr>
          <a:xfrm>
            <a:off x="1035846" y="3565543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0D547D-B375-4F8E-8D3E-89BA4303A65B}"/>
              </a:ext>
            </a:extLst>
          </p:cNvPr>
          <p:cNvSpPr/>
          <p:nvPr/>
        </p:nvSpPr>
        <p:spPr>
          <a:xfrm>
            <a:off x="2166544" y="357605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FFDC32-6216-4DA6-92D7-B0ED209FEE72}"/>
              </a:ext>
            </a:extLst>
          </p:cNvPr>
          <p:cNvSpPr/>
          <p:nvPr/>
        </p:nvSpPr>
        <p:spPr>
          <a:xfrm>
            <a:off x="3429671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C83942-0911-4BAF-9D87-E0748754D0F0}"/>
              </a:ext>
            </a:extLst>
          </p:cNvPr>
          <p:cNvSpPr/>
          <p:nvPr/>
        </p:nvSpPr>
        <p:spPr>
          <a:xfrm>
            <a:off x="4671778" y="3576737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168173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168172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168171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168235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2953406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168171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DF2E54-EB71-4FE0-80FA-5A301C59AC4A}"/>
              </a:ext>
            </a:extLst>
          </p:cNvPr>
          <p:cNvSpPr/>
          <p:nvPr/>
        </p:nvSpPr>
        <p:spPr>
          <a:xfrm>
            <a:off x="868755" y="4764593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Is everyone here?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42E0E8-F428-4C96-9A80-97E00CA9CDC2}"/>
              </a:ext>
            </a:extLst>
          </p:cNvPr>
          <p:cNvSpPr/>
          <p:nvPr/>
        </p:nvSpPr>
        <p:spPr>
          <a:xfrm>
            <a:off x="788386" y="5457133"/>
            <a:ext cx="3090042" cy="788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D0BA5-5321-4D53-8ECD-C5B4953DA4D6}"/>
              </a:ext>
            </a:extLst>
          </p:cNvPr>
          <p:cNvSpPr/>
          <p:nvPr/>
        </p:nvSpPr>
        <p:spPr>
          <a:xfrm>
            <a:off x="557159" y="5620437"/>
            <a:ext cx="33212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Start Game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FA943-C87E-4A9A-B50A-5BE7EDC1F99E}"/>
              </a:ext>
            </a:extLst>
          </p:cNvPr>
          <p:cNvSpPr/>
          <p:nvPr/>
        </p:nvSpPr>
        <p:spPr>
          <a:xfrm>
            <a:off x="7834186" y="5030631"/>
            <a:ext cx="29218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Welcome!  Please wait for the host to start the game.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8B27A-128F-43F8-8031-15438690F1F5}"/>
              </a:ext>
            </a:extLst>
          </p:cNvPr>
          <p:cNvSpPr/>
          <p:nvPr/>
        </p:nvSpPr>
        <p:spPr>
          <a:xfrm>
            <a:off x="2371943" y="6275657"/>
            <a:ext cx="28315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POST Question</a:t>
            </a:r>
          </a:p>
        </p:txBody>
      </p:sp>
    </p:spTree>
    <p:extLst>
      <p:ext uri="{BB962C8B-B14F-4D97-AF65-F5344CB8AC3E}">
        <p14:creationId xmlns:p14="http://schemas.microsoft.com/office/powerpoint/2010/main" val="31973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28B2F-4B88-4A1D-8F2A-C3D457E12005}"/>
              </a:ext>
            </a:extLst>
          </p:cNvPr>
          <p:cNvSpPr/>
          <p:nvPr/>
        </p:nvSpPr>
        <p:spPr>
          <a:xfrm>
            <a:off x="4680032" y="4339183"/>
            <a:ext cx="3090042" cy="7882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DAC1C-1282-4858-9B6F-476405B551C2}"/>
              </a:ext>
            </a:extLst>
          </p:cNvPr>
          <p:cNvSpPr/>
          <p:nvPr/>
        </p:nvSpPr>
        <p:spPr>
          <a:xfrm>
            <a:off x="4764115" y="3751626"/>
            <a:ext cx="29218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Enter your guess: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D000417-B848-481E-B970-4533A201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20" y="2179305"/>
            <a:ext cx="1218866" cy="12188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F4188-B7FA-43BB-B990-4E616EDA5B6D}"/>
              </a:ext>
            </a:extLst>
          </p:cNvPr>
          <p:cNvSpPr/>
          <p:nvPr/>
        </p:nvSpPr>
        <p:spPr>
          <a:xfrm>
            <a:off x="4764115" y="1239197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QUESTION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03E5B-AB2E-4275-A68C-19EBFCD81B2D}"/>
              </a:ext>
            </a:extLst>
          </p:cNvPr>
          <p:cNvSpPr/>
          <p:nvPr/>
        </p:nvSpPr>
        <p:spPr>
          <a:xfrm>
            <a:off x="6629701" y="2556966"/>
            <a:ext cx="856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1:20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D6831-DA85-4094-9D92-E178A83AB1EA}"/>
              </a:ext>
            </a:extLst>
          </p:cNvPr>
          <p:cNvSpPr/>
          <p:nvPr/>
        </p:nvSpPr>
        <p:spPr>
          <a:xfrm>
            <a:off x="276446" y="3187747"/>
            <a:ext cx="29218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POST answer</a:t>
            </a:r>
          </a:p>
        </p:txBody>
      </p:sp>
    </p:spTree>
    <p:extLst>
      <p:ext uri="{BB962C8B-B14F-4D97-AF65-F5344CB8AC3E}">
        <p14:creationId xmlns:p14="http://schemas.microsoft.com/office/powerpoint/2010/main" val="17014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BE71248-54ED-4575-A6B3-3E2BF8538507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3CC59D-04A5-4819-BC76-2130EC5DE4B8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579B72-ECFB-45D1-B511-DD85F3045E42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6EEDB1-8FC3-4DFC-8547-EF7ADF890E0B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EF20F3-3BEA-4596-9DEA-1C7EAE6FC6F2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F0CE7-64F8-44C9-8DF0-003E3FA7C028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955C1-75DB-4C03-A50F-1527328FF874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5D40D-0FEB-4ECA-A13B-B37A2FE33107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7258247" y="181829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8182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13" y="1329271"/>
            <a:ext cx="2680312" cy="2680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5CD7CD-A89E-47A8-8A42-D66598FC7E24}"/>
              </a:ext>
            </a:extLst>
          </p:cNvPr>
          <p:cNvSpPr/>
          <p:nvPr/>
        </p:nvSpPr>
        <p:spPr>
          <a:xfrm>
            <a:off x="659219" y="6006900"/>
            <a:ext cx="5973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GET answers for question</a:t>
            </a:r>
          </a:p>
        </p:txBody>
      </p:sp>
    </p:spTree>
    <p:extLst>
      <p:ext uri="{BB962C8B-B14F-4D97-AF65-F5344CB8AC3E}">
        <p14:creationId xmlns:p14="http://schemas.microsoft.com/office/powerpoint/2010/main" val="37718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BE71248-54ED-4575-A6B3-3E2BF8538507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3CC59D-04A5-4819-BC76-2130EC5DE4B8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579B72-ECFB-45D1-B511-DD85F3045E42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6EEDB1-8FC3-4DFC-8547-EF7ADF890E0B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EF20F3-3BEA-4596-9DEA-1C7EAE6FC6F2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F0CE7-64F8-44C9-8DF0-003E3FA7C028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955C1-75DB-4C03-A50F-1527328FF874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5D40D-0FEB-4ECA-A13B-B37A2FE33107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81845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81829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8182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77F784BF-A1BE-4AB2-944D-2ED7DFE8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13" y="1329271"/>
            <a:ext cx="2680312" cy="2680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854E20-175F-4742-A9E6-8B2755A71822}"/>
              </a:ext>
            </a:extLst>
          </p:cNvPr>
          <p:cNvSpPr/>
          <p:nvPr/>
        </p:nvSpPr>
        <p:spPr>
          <a:xfrm>
            <a:off x="659219" y="6006900"/>
            <a:ext cx="59734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GET answers for question</a:t>
            </a:r>
          </a:p>
        </p:txBody>
      </p:sp>
    </p:spTree>
    <p:extLst>
      <p:ext uri="{BB962C8B-B14F-4D97-AF65-F5344CB8AC3E}">
        <p14:creationId xmlns:p14="http://schemas.microsoft.com/office/powerpoint/2010/main" val="14588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BE71248-54ED-4575-A6B3-3E2BF8538507}"/>
              </a:ext>
            </a:extLst>
          </p:cNvPr>
          <p:cNvSpPr/>
          <p:nvPr/>
        </p:nvSpPr>
        <p:spPr>
          <a:xfrm>
            <a:off x="5934905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3CC59D-04A5-4819-BC76-2130EC5DE4B8}"/>
              </a:ext>
            </a:extLst>
          </p:cNvPr>
          <p:cNvSpPr/>
          <p:nvPr/>
        </p:nvSpPr>
        <p:spPr>
          <a:xfrm>
            <a:off x="7198032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579B72-ECFB-45D1-B511-DD85F3045E42}"/>
              </a:ext>
            </a:extLst>
          </p:cNvPr>
          <p:cNvSpPr/>
          <p:nvPr/>
        </p:nvSpPr>
        <p:spPr>
          <a:xfrm>
            <a:off x="8450649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6EEDB1-8FC3-4DFC-8547-EF7ADF890E0B}"/>
              </a:ext>
            </a:extLst>
          </p:cNvPr>
          <p:cNvSpPr/>
          <p:nvPr/>
        </p:nvSpPr>
        <p:spPr>
          <a:xfrm>
            <a:off x="9703266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EF20F3-3BEA-4596-9DEA-1C7EAE6FC6F2}"/>
              </a:ext>
            </a:extLst>
          </p:cNvPr>
          <p:cNvSpPr/>
          <p:nvPr/>
        </p:nvSpPr>
        <p:spPr>
          <a:xfrm>
            <a:off x="1035846" y="4288564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6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F0CE7-64F8-44C9-8DF0-003E3FA7C028}"/>
              </a:ext>
            </a:extLst>
          </p:cNvPr>
          <p:cNvSpPr/>
          <p:nvPr/>
        </p:nvSpPr>
        <p:spPr>
          <a:xfrm>
            <a:off x="2166544" y="4299075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5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955C1-75DB-4C03-A50F-1527328FF874}"/>
              </a:ext>
            </a:extLst>
          </p:cNvPr>
          <p:cNvSpPr/>
          <p:nvPr/>
        </p:nvSpPr>
        <p:spPr>
          <a:xfrm>
            <a:off x="3429671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4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5D40D-0FEB-4ECA-A13B-B37A2FE33107}"/>
              </a:ext>
            </a:extLst>
          </p:cNvPr>
          <p:cNvSpPr/>
          <p:nvPr/>
        </p:nvSpPr>
        <p:spPr>
          <a:xfrm>
            <a:off x="4671778" y="4299758"/>
            <a:ext cx="1063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PAYS</a:t>
            </a:r>
          </a:p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 to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10AC94-5E5B-42A3-8F44-EABB3FF98818}"/>
              </a:ext>
            </a:extLst>
          </p:cNvPr>
          <p:cNvSpPr/>
          <p:nvPr/>
        </p:nvSpPr>
        <p:spPr>
          <a:xfrm>
            <a:off x="9672477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9E001B-02B9-40F5-9B5F-BB42ED3B62BA}"/>
              </a:ext>
            </a:extLst>
          </p:cNvPr>
          <p:cNvSpPr/>
          <p:nvPr/>
        </p:nvSpPr>
        <p:spPr>
          <a:xfrm>
            <a:off x="5904116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EB4932-16D6-4D04-994E-3A3A1D6BA43A}"/>
              </a:ext>
            </a:extLst>
          </p:cNvPr>
          <p:cNvSpPr/>
          <p:nvPr/>
        </p:nvSpPr>
        <p:spPr>
          <a:xfrm>
            <a:off x="4651499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631-57D1-409F-A2A3-19303FC47BD3}"/>
              </a:ext>
            </a:extLst>
          </p:cNvPr>
          <p:cNvSpPr/>
          <p:nvPr/>
        </p:nvSpPr>
        <p:spPr>
          <a:xfrm>
            <a:off x="8419860" y="903900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5C3AC4-975E-46D6-91E1-EF5AF3BF0C25}"/>
              </a:ext>
            </a:extLst>
          </p:cNvPr>
          <p:cNvSpPr/>
          <p:nvPr/>
        </p:nvSpPr>
        <p:spPr>
          <a:xfrm>
            <a:off x="7156733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F326FD-4755-4521-B1FE-70BA4D8272E1}"/>
              </a:ext>
            </a:extLst>
          </p:cNvPr>
          <p:cNvSpPr/>
          <p:nvPr/>
        </p:nvSpPr>
        <p:spPr>
          <a:xfrm>
            <a:off x="2146265" y="903899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77903F-AF38-4B10-9AEB-4903FF61CC04}"/>
              </a:ext>
            </a:extLst>
          </p:cNvPr>
          <p:cNvSpPr/>
          <p:nvPr/>
        </p:nvSpPr>
        <p:spPr>
          <a:xfrm>
            <a:off x="3398882" y="903898"/>
            <a:ext cx="1125009" cy="336330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C775C-5FCA-405D-B69E-3412A423B121}"/>
              </a:ext>
            </a:extLst>
          </p:cNvPr>
          <p:cNvSpPr/>
          <p:nvPr/>
        </p:nvSpPr>
        <p:spPr>
          <a:xfrm>
            <a:off x="8509033" y="181846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Joe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150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040507-973D-49EA-8FD2-EC27BE659F54}"/>
              </a:ext>
            </a:extLst>
          </p:cNvPr>
          <p:cNvSpPr/>
          <p:nvPr/>
        </p:nvSpPr>
        <p:spPr>
          <a:xfrm>
            <a:off x="5902233" y="903962"/>
            <a:ext cx="1198180" cy="620110"/>
          </a:xfrm>
          <a:prstGeom prst="rightArrow">
            <a:avLst>
              <a:gd name="adj1" fmla="val 68919"/>
              <a:gd name="adj2" fmla="val 35333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LARGER ANSWERS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2CF2C8C-865B-4BD9-8C8C-E3163D6EC02D}"/>
              </a:ext>
            </a:extLst>
          </p:cNvPr>
          <p:cNvSpPr/>
          <p:nvPr/>
        </p:nvSpPr>
        <p:spPr>
          <a:xfrm>
            <a:off x="5767884" y="3689133"/>
            <a:ext cx="1303282" cy="599431"/>
          </a:xfrm>
          <a:prstGeom prst="leftArrow">
            <a:avLst>
              <a:gd name="adj1" fmla="val 71622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SMALLER ANSWERS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413A09-55A9-4253-A058-B472A4A4FE91}"/>
              </a:ext>
            </a:extLst>
          </p:cNvPr>
          <p:cNvSpPr/>
          <p:nvPr/>
        </p:nvSpPr>
        <p:spPr>
          <a:xfrm>
            <a:off x="1177254" y="903898"/>
            <a:ext cx="841403" cy="3363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/>
              <a:t>ALL GUESSES TOO HIGH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8A44C-52E9-4832-9D16-15CB16159ED3}"/>
              </a:ext>
            </a:extLst>
          </p:cNvPr>
          <p:cNvSpPr/>
          <p:nvPr/>
        </p:nvSpPr>
        <p:spPr>
          <a:xfrm>
            <a:off x="7240330" y="181845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99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4417BC-F2C1-4600-813D-79CD43E08DD4}"/>
              </a:ext>
            </a:extLst>
          </p:cNvPr>
          <p:cNvSpPr/>
          <p:nvPr/>
        </p:nvSpPr>
        <p:spPr>
          <a:xfrm>
            <a:off x="5992968" y="1818290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June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80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C9A0FE-EB6F-4FE8-8E50-92EECC1F8BCF}"/>
              </a:ext>
            </a:extLst>
          </p:cNvPr>
          <p:cNvSpPr/>
          <p:nvPr/>
        </p:nvSpPr>
        <p:spPr>
          <a:xfrm>
            <a:off x="4724585" y="1818289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Bob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75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951881-137D-481F-BB06-44D9116B50D3}"/>
              </a:ext>
            </a:extLst>
          </p:cNvPr>
          <p:cNvSpPr/>
          <p:nvPr/>
        </p:nvSpPr>
        <p:spPr>
          <a:xfrm>
            <a:off x="3455705" y="1810845"/>
            <a:ext cx="957814" cy="121886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anose="02000600000000000000" pitchFamily="2" charset="0"/>
              </a:rPr>
              <a:t>Sara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egoe Print" panose="02000600000000000000" pitchFamily="2" charset="0"/>
              </a:rPr>
              <a:t>20</a:t>
            </a:r>
            <a:endParaRPr lang="en-US" sz="1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1A05A3-4F69-4561-9B78-7F994E652DC9}"/>
              </a:ext>
            </a:extLst>
          </p:cNvPr>
          <p:cNvSpPr/>
          <p:nvPr/>
        </p:nvSpPr>
        <p:spPr>
          <a:xfrm>
            <a:off x="2134306" y="228384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9FBE651-8361-4D91-9B2B-BE250BE1104C}"/>
              </a:ext>
            </a:extLst>
          </p:cNvPr>
          <p:cNvSpPr/>
          <p:nvPr/>
        </p:nvSpPr>
        <p:spPr>
          <a:xfrm>
            <a:off x="1027488" y="234720"/>
            <a:ext cx="1125010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9D31A5-0E05-4E07-B61A-F42B5C0C0432}"/>
              </a:ext>
            </a:extLst>
          </p:cNvPr>
          <p:cNvSpPr/>
          <p:nvPr/>
        </p:nvSpPr>
        <p:spPr>
          <a:xfrm>
            <a:off x="3384623" y="232031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EBC20D-DA93-416D-9768-A4FC726731FC}"/>
              </a:ext>
            </a:extLst>
          </p:cNvPr>
          <p:cNvSpPr/>
          <p:nvPr/>
        </p:nvSpPr>
        <p:spPr>
          <a:xfrm>
            <a:off x="4629056" y="231825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267623-1C05-4E69-A940-7F8781A87E3D}"/>
              </a:ext>
            </a:extLst>
          </p:cNvPr>
          <p:cNvSpPr/>
          <p:nvPr/>
        </p:nvSpPr>
        <p:spPr>
          <a:xfrm>
            <a:off x="5879373" y="235472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6568AA-EAB8-4987-B5C9-D7FDBFCE1B9E}"/>
              </a:ext>
            </a:extLst>
          </p:cNvPr>
          <p:cNvSpPr/>
          <p:nvPr/>
        </p:nvSpPr>
        <p:spPr>
          <a:xfrm>
            <a:off x="7123806" y="227249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1D08310-D215-4C84-932B-A71B0B53DFF7}"/>
              </a:ext>
            </a:extLst>
          </p:cNvPr>
          <p:cNvSpPr/>
          <p:nvPr/>
        </p:nvSpPr>
        <p:spPr>
          <a:xfrm>
            <a:off x="8374123" y="230896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EA939D4-1061-448D-B7F5-4EAA5574785D}"/>
              </a:ext>
            </a:extLst>
          </p:cNvPr>
          <p:cNvSpPr/>
          <p:nvPr/>
        </p:nvSpPr>
        <p:spPr>
          <a:xfrm>
            <a:off x="9618556" y="234720"/>
            <a:ext cx="1148926" cy="599089"/>
          </a:xfrm>
          <a:prstGeom prst="downArrow">
            <a:avLst>
              <a:gd name="adj1" fmla="val 70125"/>
              <a:gd name="adj2" fmla="val 2719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CLICK TO BET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5D6D0B-1E2D-4830-9B9A-A8F0EB831A18}"/>
              </a:ext>
            </a:extLst>
          </p:cNvPr>
          <p:cNvGrpSpPr/>
          <p:nvPr/>
        </p:nvGrpSpPr>
        <p:grpSpPr>
          <a:xfrm>
            <a:off x="699085" y="5281448"/>
            <a:ext cx="841403" cy="852351"/>
            <a:chOff x="6778598" y="5228900"/>
            <a:chExt cx="841403" cy="85235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E6B3D4-428C-4612-8479-FE222F410252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152FF29-9158-4D3F-8ECA-81BB8F0D8D65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9ADE12-A0E8-4B8B-9135-CCCB8FC66FCF}"/>
              </a:ext>
            </a:extLst>
          </p:cNvPr>
          <p:cNvGrpSpPr/>
          <p:nvPr/>
        </p:nvGrpSpPr>
        <p:grpSpPr>
          <a:xfrm>
            <a:off x="1109349" y="5686093"/>
            <a:ext cx="841403" cy="852351"/>
            <a:chOff x="6778598" y="5228900"/>
            <a:chExt cx="841403" cy="85235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B113180-A020-4312-98F6-FBE4512E0E0A}"/>
                </a:ext>
              </a:extLst>
            </p:cNvPr>
            <p:cNvSpPr/>
            <p:nvPr/>
          </p:nvSpPr>
          <p:spPr>
            <a:xfrm>
              <a:off x="6778598" y="5228900"/>
              <a:ext cx="841403" cy="852351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6362F19-2CDF-4E52-A5F2-B4588C24EEE9}"/>
                </a:ext>
              </a:extLst>
            </p:cNvPr>
            <p:cNvSpPr/>
            <p:nvPr/>
          </p:nvSpPr>
          <p:spPr>
            <a:xfrm>
              <a:off x="6815671" y="5291960"/>
              <a:ext cx="767255" cy="74623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AE7E1C-CE13-44D6-92B7-36BC43F25ECF}"/>
              </a:ext>
            </a:extLst>
          </p:cNvPr>
          <p:cNvSpPr/>
          <p:nvPr/>
        </p:nvSpPr>
        <p:spPr>
          <a:xfrm>
            <a:off x="3346497" y="5491295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F9849AF-4051-4CCE-92C4-25CCAB07F574}"/>
              </a:ext>
            </a:extLst>
          </p:cNvPr>
          <p:cNvSpPr/>
          <p:nvPr/>
        </p:nvSpPr>
        <p:spPr>
          <a:xfrm>
            <a:off x="3532778" y="5691949"/>
            <a:ext cx="767255" cy="74623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C1D594F-EC80-4D7C-B919-120A5F0D1188}"/>
              </a:ext>
            </a:extLst>
          </p:cNvPr>
          <p:cNvSpPr/>
          <p:nvPr/>
        </p:nvSpPr>
        <p:spPr>
          <a:xfrm>
            <a:off x="5808925" y="5496044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562FA44-6B6B-4362-B142-ACE4FF39205F}"/>
              </a:ext>
            </a:extLst>
          </p:cNvPr>
          <p:cNvSpPr/>
          <p:nvPr/>
        </p:nvSpPr>
        <p:spPr>
          <a:xfrm>
            <a:off x="6003774" y="5659297"/>
            <a:ext cx="767255" cy="74623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D6DF860-1D1F-4055-864B-D4C38FE3E042}"/>
              </a:ext>
            </a:extLst>
          </p:cNvPr>
          <p:cNvSpPr/>
          <p:nvPr/>
        </p:nvSpPr>
        <p:spPr>
          <a:xfrm>
            <a:off x="7007078" y="5509212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F0A9459-5179-4897-9B9D-2125360F5780}"/>
              </a:ext>
            </a:extLst>
          </p:cNvPr>
          <p:cNvSpPr/>
          <p:nvPr/>
        </p:nvSpPr>
        <p:spPr>
          <a:xfrm>
            <a:off x="7186848" y="5653578"/>
            <a:ext cx="767255" cy="74623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8309D4F-5AA6-4304-8CD9-1A2FB630B2CB}"/>
              </a:ext>
            </a:extLst>
          </p:cNvPr>
          <p:cNvSpPr/>
          <p:nvPr/>
        </p:nvSpPr>
        <p:spPr>
          <a:xfrm>
            <a:off x="4578923" y="5489665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FAA9CE-5A05-456A-8521-10FC38A1F45A}"/>
              </a:ext>
            </a:extLst>
          </p:cNvPr>
          <p:cNvSpPr/>
          <p:nvPr/>
        </p:nvSpPr>
        <p:spPr>
          <a:xfrm>
            <a:off x="4773772" y="5682078"/>
            <a:ext cx="767255" cy="74623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A4E7B31-6D97-4834-97B1-614623DACA25}"/>
              </a:ext>
            </a:extLst>
          </p:cNvPr>
          <p:cNvSpPr/>
          <p:nvPr/>
        </p:nvSpPr>
        <p:spPr>
          <a:xfrm>
            <a:off x="8149629" y="5485311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04E6787-B0A9-4599-890E-2F0D17FAC2D0}"/>
              </a:ext>
            </a:extLst>
          </p:cNvPr>
          <p:cNvSpPr/>
          <p:nvPr/>
        </p:nvSpPr>
        <p:spPr>
          <a:xfrm>
            <a:off x="8344478" y="5653578"/>
            <a:ext cx="767255" cy="7462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1158</Words>
  <Application>Microsoft Office PowerPoint</Application>
  <PresentationFormat>Widescreen</PresentationFormat>
  <Paragraphs>621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Segoe Print</vt:lpstr>
      <vt:lpstr>Office Theme</vt:lpstr>
      <vt:lpstr>Trivial Bets*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and Wagers</dc:title>
  <dc:creator>Kimberly Zito</dc:creator>
  <cp:lastModifiedBy>Kimberly Zito</cp:lastModifiedBy>
  <cp:revision>29</cp:revision>
  <dcterms:created xsi:type="dcterms:W3CDTF">2020-07-25T01:51:12Z</dcterms:created>
  <dcterms:modified xsi:type="dcterms:W3CDTF">2020-08-21T01:49:15Z</dcterms:modified>
</cp:coreProperties>
</file>