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DF6B2A-4F43-405D-BA70-9372AFC5AA80}">
  <a:tblStyle styleId="{CDDF6B2A-4F43-405D-BA70-9372AFC5AA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Average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d0114da2b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d0114da2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f980f9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f980f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d0114da2b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d0114da2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d0114da2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d0114da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d0114da2b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d0114da2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261938"/>
            <a:ext cx="6934200" cy="46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ctrTitle"/>
          </p:nvPr>
        </p:nvSpPr>
        <p:spPr>
          <a:xfrm>
            <a:off x="294450" y="1161900"/>
            <a:ext cx="8555100" cy="11742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Fries Cryogenic Temperature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1147100" y="3485700"/>
            <a:ext cx="6838200" cy="11742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by Team E: CGL Analytics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(Kimberly Crawford, Gary Goodman, and Trevor Lanouette)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24,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deliverables</a:t>
            </a:r>
            <a:endParaRPr/>
          </a:p>
        </p:txBody>
      </p:sp>
      <p:grpSp>
        <p:nvGrpSpPr>
          <p:cNvPr id="131" name="Google Shape;131;p23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32" name="Google Shape;132;p23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3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3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6" name="Google Shape;136;p23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37" name="Google Shape;137;p23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23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23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1" name="Google Shape;141;p23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42" name="Google Shape;142;p23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23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23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6" name="Google Shape;146;p23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47" name="Google Shape;147;p23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23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23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Lorem ipsum dolor sit amet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Sed do eiusmod tempor incididunt ut labore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24"/>
          <p:cNvGraphicFramePr/>
          <p:nvPr/>
        </p:nvGraphicFramePr>
        <p:xfrm>
          <a:off x="484113" y="12156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{CDDF6B2A-4F43-405D-BA70-9372AFC5AA80}</a:tableStyleId>
              </a:tblPr>
              <a:tblGrid>
                <a:gridCol w="1004425"/>
                <a:gridCol w="1004425"/>
                <a:gridCol w="1004425"/>
                <a:gridCol w="1004425"/>
                <a:gridCol w="1004425"/>
                <a:gridCol w="1004425"/>
                <a:gridCol w="1004425"/>
                <a:gridCol w="1004425"/>
              </a:tblGrid>
              <a:tr h="36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Jan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Feb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Apr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Jun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Jul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Jul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90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descr="Timeline background shape" id="157" name="Google Shape;157;p24"/>
          <p:cNvSpPr/>
          <p:nvPr/>
        </p:nvSpPr>
        <p:spPr>
          <a:xfrm>
            <a:off x="489153" y="1744400"/>
            <a:ext cx="2871900" cy="457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>
            <p:ph idx="4294967295" type="body"/>
          </p:nvPr>
        </p:nvSpPr>
        <p:spPr>
          <a:xfrm>
            <a:off x="565350" y="1744550"/>
            <a:ext cx="25686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Deployment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descr="Timeline background shape" id="159" name="Google Shape;159;p24"/>
          <p:cNvSpPr/>
          <p:nvPr/>
        </p:nvSpPr>
        <p:spPr>
          <a:xfrm>
            <a:off x="3556750" y="1744400"/>
            <a:ext cx="4804200" cy="457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>
            <p:ph idx="4294967295" type="body"/>
          </p:nvPr>
        </p:nvSpPr>
        <p:spPr>
          <a:xfrm>
            <a:off x="3632950" y="1736200"/>
            <a:ext cx="44745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In-production services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4"/>
          <p:cNvSpPr txBox="1"/>
          <p:nvPr>
            <p:ph idx="4294967295" type="body"/>
          </p:nvPr>
        </p:nvSpPr>
        <p:spPr>
          <a:xfrm>
            <a:off x="2589450" y="2328350"/>
            <a:ext cx="20103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Global go-live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62" name="Google Shape;162;p24"/>
          <p:cNvGrpSpPr/>
          <p:nvPr/>
        </p:nvGrpSpPr>
        <p:grpSpPr>
          <a:xfrm>
            <a:off x="4497078" y="2920213"/>
            <a:ext cx="3432244" cy="441657"/>
            <a:chOff x="6448870" y="3733723"/>
            <a:chExt cx="2453355" cy="351302"/>
          </a:xfrm>
        </p:grpSpPr>
        <p:sp>
          <p:nvSpPr>
            <p:cNvPr id="163" name="Google Shape;163;p24"/>
            <p:cNvSpPr/>
            <p:nvPr/>
          </p:nvSpPr>
          <p:spPr>
            <a:xfrm>
              <a:off x="6448870" y="3733723"/>
              <a:ext cx="1768500" cy="351300"/>
            </a:xfrm>
            <a:prstGeom prst="homePlat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24"/>
          <p:cNvSpPr txBox="1"/>
          <p:nvPr>
            <p:ph idx="4294967295" type="body"/>
          </p:nvPr>
        </p:nvSpPr>
        <p:spPr>
          <a:xfrm>
            <a:off x="4573325" y="2912300"/>
            <a:ext cx="25686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Advanced projects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24"/>
          <p:cNvSpPr txBox="1"/>
          <p:nvPr>
            <p:ph idx="4294967295" type="body"/>
          </p:nvPr>
        </p:nvSpPr>
        <p:spPr>
          <a:xfrm>
            <a:off x="4497125" y="3369950"/>
            <a:ext cx="34323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Example 1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Example 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purpose: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Lorem ipsum dolor sit amet, consectetur adipiscing elit, sed do</a:t>
            </a:r>
            <a:endParaRPr sz="4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grpSp>
        <p:nvGrpSpPr>
          <p:cNvPr id="78" name="Google Shape;78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9" name="Google Shape;79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ML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amet, consectetur adipiscing elit, sed do eiusmod tempor incididunt ut labore et dolore magna aliqua.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Ut enim ad minim veniam, quis nostrud exercitation</a:t>
            </a:r>
            <a:endParaRPr sz="1600"/>
          </a:p>
        </p:txBody>
      </p:sp>
      <p:grpSp>
        <p:nvGrpSpPr>
          <p:cNvPr id="83" name="Google Shape;83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4" name="Google Shape;84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Database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Ut enim ad minim veniam, quis nostrud exercitation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Duis aute irure dolor in reprehenderit in voluptate velit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Esse cillum dolore eu fugiat nulla pariatur</a:t>
            </a:r>
            <a:endParaRPr sz="1600"/>
          </a:p>
        </p:txBody>
      </p:sp>
      <p:grpSp>
        <p:nvGrpSpPr>
          <p:cNvPr id="88" name="Google Shape;88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9" name="Google Shape;89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Dashboard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Excepteur sint occaecat cupidatat non proident, sunt in culpa qui officia deserunt mollit anim id est laborum.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endParaRPr/>
          </a:p>
        </p:txBody>
      </p:sp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 dolor sit amet, consectetur adipiscing elit, sed do eiusmod tempor incididunt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competition: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Lorem ipsum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Dolor sit amet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 dolor sit amet, consectetur adipiscing elit, sed do eiusmod tempor incididunt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competition: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Lorem ipsum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Dolor sit amet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 dolor sit amet, consectetur adipiscing elit, sed do eiusmod tempor incididunt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competition: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Lorem ipsum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Dolor sit amet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