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00B3F0-A9BC-48CE-8EB6-ECE965069900}" type="datetimeFigureOut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8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51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258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42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437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357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159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3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5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3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8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1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3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3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1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14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356" y="1217254"/>
            <a:ext cx="8791575" cy="23876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Secure Shell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4582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400" dirty="0" smtClean="0"/>
              <a:t>History of SSH (Significant dates)</a:t>
            </a:r>
            <a:endParaRPr lang="en-PH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20174"/>
            <a:ext cx="9905999" cy="4152182"/>
          </a:xfrm>
        </p:spPr>
        <p:txBody>
          <a:bodyPr>
            <a:normAutofit lnSpcReduction="10000"/>
          </a:bodyPr>
          <a:lstStyle/>
          <a:p>
            <a:r>
              <a:rPr lang="en-PH" sz="2600" dirty="0" smtClean="0"/>
              <a:t>1995</a:t>
            </a:r>
          </a:p>
          <a:p>
            <a:r>
              <a:rPr lang="en-PH" sz="2600" dirty="0" smtClean="0"/>
              <a:t>July 1995</a:t>
            </a:r>
          </a:p>
          <a:p>
            <a:r>
              <a:rPr lang="en-PH" sz="2600" dirty="0" smtClean="0"/>
              <a:t>December 1995</a:t>
            </a:r>
          </a:p>
          <a:p>
            <a:r>
              <a:rPr lang="en-PH" sz="2600" dirty="0" smtClean="0"/>
              <a:t>1996</a:t>
            </a:r>
          </a:p>
          <a:p>
            <a:r>
              <a:rPr lang="en-PH" sz="2600" dirty="0" smtClean="0"/>
              <a:t>February 1997</a:t>
            </a:r>
          </a:p>
          <a:p>
            <a:r>
              <a:rPr lang="en-PH" sz="2600" dirty="0" smtClean="0"/>
              <a:t>1998</a:t>
            </a:r>
          </a:p>
          <a:p>
            <a:r>
              <a:rPr lang="en-PH" sz="2600" dirty="0" smtClean="0"/>
              <a:t>2001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1372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dirty="0" smtClean="0"/>
              <a:t>What is SSH?</a:t>
            </a:r>
            <a:endParaRPr lang="en-P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4000" dirty="0" smtClean="0"/>
              <a:t>Network Protocol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584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 smtClean="0"/>
              <a:t>What does it offer?</a:t>
            </a:r>
            <a:endParaRPr lang="en-P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000" dirty="0" smtClean="0"/>
              <a:t>Secure file transfer</a:t>
            </a:r>
          </a:p>
          <a:p>
            <a:r>
              <a:rPr lang="en-PH" sz="4000" dirty="0" smtClean="0"/>
              <a:t>Secure command shell</a:t>
            </a:r>
          </a:p>
          <a:p>
            <a:r>
              <a:rPr lang="en-PH" sz="4000" dirty="0" smtClean="0"/>
              <a:t>Port 22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2420030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160</TotalTime>
  <Words>38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Secure Shell</vt:lpstr>
      <vt:lpstr>History of SSH (Significant dates)</vt:lpstr>
      <vt:lpstr>What is SSH?</vt:lpstr>
      <vt:lpstr>What does it offer?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Shell</dc:title>
  <dc:creator>Personal Computer</dc:creator>
  <cp:lastModifiedBy>Kimberly</cp:lastModifiedBy>
  <cp:revision>4</cp:revision>
  <dcterms:created xsi:type="dcterms:W3CDTF">2017-12-06T13:15:19Z</dcterms:created>
  <dcterms:modified xsi:type="dcterms:W3CDTF">2017-12-06T16:56:48Z</dcterms:modified>
</cp:coreProperties>
</file>