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67" r:id="rId6"/>
    <p:sldId id="263" r:id="rId7"/>
    <p:sldId id="268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86880" autoAdjust="0"/>
  </p:normalViewPr>
  <p:slideViewPr>
    <p:cSldViewPr snapToGrid="0">
      <p:cViewPr>
        <p:scale>
          <a:sx n="80" d="100"/>
          <a:sy n="80" d="100"/>
        </p:scale>
        <p:origin x="165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explosion val="9"/>
          <c:dPt>
            <c:idx val="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EFD-4B6F-91C8-6B8F611E051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FD-4B6F-91C8-6B8F611E051E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EFD-4B6F-91C8-6B8F611E051E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EFD-4B6F-91C8-6B8F611E051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EFD-4B6F-91C8-6B8F611E051E}"/>
              </c:ext>
            </c:extLst>
          </c:dPt>
          <c:dPt>
            <c:idx val="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EFD-4B6F-91C8-6B8F611E051E}"/>
              </c:ext>
            </c:extLst>
          </c:dPt>
          <c:dPt>
            <c:idx val="6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EEFD-4B6F-91C8-6B8F611E051E}"/>
              </c:ext>
            </c:extLst>
          </c:dPt>
          <c:dPt>
            <c:idx val="7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EEFD-4B6F-91C8-6B8F611E051E}"/>
              </c:ext>
            </c:extLst>
          </c:dPt>
          <c:dPt>
            <c:idx val="8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EEFD-4B6F-91C8-6B8F611E051E}"/>
              </c:ext>
            </c:extLst>
          </c:dPt>
          <c:dPt>
            <c:idx val="9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EEFD-4B6F-91C8-6B8F611E051E}"/>
              </c:ext>
            </c:extLst>
          </c:dPt>
          <c:dPt>
            <c:idx val="1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EEFD-4B6F-91C8-6B8F611E051E}"/>
              </c:ext>
            </c:extLst>
          </c:dPt>
          <c:dPt>
            <c:idx val="1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EEFD-4B6F-91C8-6B8F611E051E}"/>
              </c:ext>
            </c:extLst>
          </c:dPt>
          <c:dPt>
            <c:idx val="1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EEFD-4B6F-91C8-6B8F611E051E}"/>
              </c:ext>
            </c:extLst>
          </c:dPt>
          <c:dPt>
            <c:idx val="1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EEFD-4B6F-91C8-6B8F611E051E}"/>
              </c:ext>
            </c:extLst>
          </c:dPt>
          <c:dPt>
            <c:idx val="1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EEFD-4B6F-91C8-6B8F611E051E}"/>
              </c:ext>
            </c:extLst>
          </c:dPt>
          <c:val>
            <c:numRef>
              <c:f>'[Chart in Microsoft PowerPoint]Sheet1'!$A$2:$A$16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EEFD-4B6F-91C8-6B8F611E051E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EEFD-4B6F-91C8-6B8F611E051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EEFD-4B6F-91C8-6B8F611E051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EEFD-4B6F-91C8-6B8F611E051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EEFD-4B6F-91C8-6B8F611E051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EEFD-4B6F-91C8-6B8F611E051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EEFD-4B6F-91C8-6B8F611E051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EEFD-4B6F-91C8-6B8F611E051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E-EEFD-4B6F-91C8-6B8F611E051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0-EEFD-4B6F-91C8-6B8F611E051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2-EEFD-4B6F-91C8-6B8F611E051E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4-EEFD-4B6F-91C8-6B8F611E051E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6-EEFD-4B6F-91C8-6B8F611E051E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8-EEFD-4B6F-91C8-6B8F611E051E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A-EEFD-4B6F-91C8-6B8F611E051E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C-EEFD-4B6F-91C8-6B8F611E051E}"/>
              </c:ext>
            </c:extLst>
          </c:dPt>
          <c:val>
            <c:numRef>
              <c:f>'[Chart in Microsoft PowerPoint]Sheet1'!$B$2:$B$16</c:f>
              <c:numCache>
                <c:formatCode>General</c:formatCode>
                <c:ptCount val="15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3</c:v>
                </c:pt>
                <c:pt idx="4">
                  <c:v>5</c:v>
                </c:pt>
                <c:pt idx="5">
                  <c:v>7</c:v>
                </c:pt>
                <c:pt idx="6">
                  <c:v>15</c:v>
                </c:pt>
                <c:pt idx="7">
                  <c:v>12</c:v>
                </c:pt>
                <c:pt idx="8">
                  <c:v>3</c:v>
                </c:pt>
                <c:pt idx="9">
                  <c:v>5</c:v>
                </c:pt>
                <c:pt idx="10">
                  <c:v>9</c:v>
                </c:pt>
                <c:pt idx="11">
                  <c:v>5</c:v>
                </c:pt>
                <c:pt idx="12">
                  <c:v>6</c:v>
                </c:pt>
                <c:pt idx="13">
                  <c:v>3</c:v>
                </c:pt>
                <c:pt idx="1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D-EEFD-4B6F-91C8-6B8F611E05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explosion val="9"/>
          <c:dPt>
            <c:idx val="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391-4822-81A9-88CD5E4B6F3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391-4822-81A9-88CD5E4B6F39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391-4822-81A9-88CD5E4B6F39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391-4822-81A9-88CD5E4B6F3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391-4822-81A9-88CD5E4B6F39}"/>
              </c:ext>
            </c:extLst>
          </c:dPt>
          <c:dPt>
            <c:idx val="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391-4822-81A9-88CD5E4B6F39}"/>
              </c:ext>
            </c:extLst>
          </c:dPt>
          <c:dPt>
            <c:idx val="6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391-4822-81A9-88CD5E4B6F39}"/>
              </c:ext>
            </c:extLst>
          </c:dPt>
          <c:dPt>
            <c:idx val="7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391-4822-81A9-88CD5E4B6F39}"/>
              </c:ext>
            </c:extLst>
          </c:dPt>
          <c:dPt>
            <c:idx val="8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391-4822-81A9-88CD5E4B6F39}"/>
              </c:ext>
            </c:extLst>
          </c:dPt>
          <c:dPt>
            <c:idx val="9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B391-4822-81A9-88CD5E4B6F39}"/>
              </c:ext>
            </c:extLst>
          </c:dPt>
          <c:dPt>
            <c:idx val="1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B391-4822-81A9-88CD5E4B6F39}"/>
              </c:ext>
            </c:extLst>
          </c:dPt>
          <c:dPt>
            <c:idx val="1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B391-4822-81A9-88CD5E4B6F39}"/>
              </c:ext>
            </c:extLst>
          </c:dPt>
          <c:dPt>
            <c:idx val="1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B391-4822-81A9-88CD5E4B6F39}"/>
              </c:ext>
            </c:extLst>
          </c:dPt>
          <c:dPt>
            <c:idx val="1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B391-4822-81A9-88CD5E4B6F39}"/>
              </c:ext>
            </c:extLst>
          </c:dPt>
          <c:dPt>
            <c:idx val="1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B391-4822-81A9-88CD5E4B6F39}"/>
              </c:ext>
            </c:extLst>
          </c:dPt>
          <c:val>
            <c:numRef>
              <c:f>'[Chart in Microsoft PowerPoint]Sheet1'!$A$2:$A$16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B391-4822-81A9-88CD5E4B6F39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B391-4822-81A9-88CD5E4B6F3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B391-4822-81A9-88CD5E4B6F3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B391-4822-81A9-88CD5E4B6F3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B391-4822-81A9-88CD5E4B6F3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B391-4822-81A9-88CD5E4B6F3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B391-4822-81A9-88CD5E4B6F3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B391-4822-81A9-88CD5E4B6F3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E-B391-4822-81A9-88CD5E4B6F3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0-B391-4822-81A9-88CD5E4B6F3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2-B391-4822-81A9-88CD5E4B6F39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4-B391-4822-81A9-88CD5E4B6F39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6-B391-4822-81A9-88CD5E4B6F39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8-B391-4822-81A9-88CD5E4B6F39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A-B391-4822-81A9-88CD5E4B6F39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C-B391-4822-81A9-88CD5E4B6F39}"/>
              </c:ext>
            </c:extLst>
          </c:dPt>
          <c:val>
            <c:numRef>
              <c:f>'[Chart in Microsoft PowerPoint]Sheet1'!$B$2:$B$16</c:f>
              <c:numCache>
                <c:formatCode>General</c:formatCode>
                <c:ptCount val="15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3</c:v>
                </c:pt>
                <c:pt idx="4">
                  <c:v>5</c:v>
                </c:pt>
                <c:pt idx="5">
                  <c:v>7</c:v>
                </c:pt>
                <c:pt idx="6">
                  <c:v>15</c:v>
                </c:pt>
                <c:pt idx="7">
                  <c:v>12</c:v>
                </c:pt>
                <c:pt idx="8">
                  <c:v>3</c:v>
                </c:pt>
                <c:pt idx="9">
                  <c:v>5</c:v>
                </c:pt>
                <c:pt idx="10">
                  <c:v>9</c:v>
                </c:pt>
                <c:pt idx="11">
                  <c:v>5</c:v>
                </c:pt>
                <c:pt idx="12">
                  <c:v>6</c:v>
                </c:pt>
                <c:pt idx="13">
                  <c:v>3</c:v>
                </c:pt>
                <c:pt idx="1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D-B391-4822-81A9-88CD5E4B6F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673091-CF0D-4697-B7A5-27BCE560ADD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CB2C3A2-8495-4A05-A105-0DE7A8699F51}">
      <dgm:prSet/>
      <dgm:spPr/>
      <dgm:t>
        <a:bodyPr/>
        <a:lstStyle/>
        <a:p>
          <a:r>
            <a:rPr lang="en-CA"/>
            <a:t>Phylogenetic Analysis:</a:t>
          </a:r>
          <a:endParaRPr lang="en-US"/>
        </a:p>
      </dgm:t>
    </dgm:pt>
    <dgm:pt modelId="{3442C8B9-5DB9-4B90-8103-8C6D40063D14}" type="parTrans" cxnId="{21AC463B-3C9C-4D06-A441-D91E28D97617}">
      <dgm:prSet/>
      <dgm:spPr/>
      <dgm:t>
        <a:bodyPr/>
        <a:lstStyle/>
        <a:p>
          <a:endParaRPr lang="en-US"/>
        </a:p>
      </dgm:t>
    </dgm:pt>
    <dgm:pt modelId="{61D3A50F-DBBF-4E85-A2AE-6ADBAE3B41DA}" type="sibTrans" cxnId="{21AC463B-3C9C-4D06-A441-D91E28D97617}">
      <dgm:prSet/>
      <dgm:spPr/>
      <dgm:t>
        <a:bodyPr/>
        <a:lstStyle/>
        <a:p>
          <a:endParaRPr lang="en-US"/>
        </a:p>
      </dgm:t>
    </dgm:pt>
    <dgm:pt modelId="{4C2985E5-0C61-409F-AF38-C5D0B2F444C0}">
      <dgm:prSet/>
      <dgm:spPr/>
      <dgm:t>
        <a:bodyPr/>
        <a:lstStyle/>
        <a:p>
          <a:r>
            <a:rPr lang="en-CA"/>
            <a:t>More than one gene</a:t>
          </a:r>
          <a:endParaRPr lang="en-US"/>
        </a:p>
      </dgm:t>
    </dgm:pt>
    <dgm:pt modelId="{64B0F93F-A40D-4407-A568-D31B48C4B37E}" type="parTrans" cxnId="{D0B05C6B-25F0-4CDB-9550-C40D9222E351}">
      <dgm:prSet/>
      <dgm:spPr/>
      <dgm:t>
        <a:bodyPr/>
        <a:lstStyle/>
        <a:p>
          <a:endParaRPr lang="en-US"/>
        </a:p>
      </dgm:t>
    </dgm:pt>
    <dgm:pt modelId="{BF29D965-7487-4897-AE47-8BE5601D4D53}" type="sibTrans" cxnId="{D0B05C6B-25F0-4CDB-9550-C40D9222E351}">
      <dgm:prSet/>
      <dgm:spPr/>
      <dgm:t>
        <a:bodyPr/>
        <a:lstStyle/>
        <a:p>
          <a:endParaRPr lang="en-US"/>
        </a:p>
      </dgm:t>
    </dgm:pt>
    <dgm:pt modelId="{9F098CE9-7EE1-497F-AF8C-9F52E932291F}">
      <dgm:prSet/>
      <dgm:spPr/>
      <dgm:t>
        <a:bodyPr/>
        <a:lstStyle/>
        <a:p>
          <a:r>
            <a:rPr lang="en-CA"/>
            <a:t>Nucleotide sequences rather than amino acid sequences</a:t>
          </a:r>
          <a:endParaRPr lang="en-US"/>
        </a:p>
      </dgm:t>
    </dgm:pt>
    <dgm:pt modelId="{EAF8F9A6-85ED-468A-B36A-FEAAB7269B5A}" type="parTrans" cxnId="{F6C977C9-42D9-4BB1-BFAB-390D39C735C5}">
      <dgm:prSet/>
      <dgm:spPr/>
      <dgm:t>
        <a:bodyPr/>
        <a:lstStyle/>
        <a:p>
          <a:endParaRPr lang="en-US"/>
        </a:p>
      </dgm:t>
    </dgm:pt>
    <dgm:pt modelId="{E0FAB60F-C2D9-4A29-A46B-CF93374A0B70}" type="sibTrans" cxnId="{F6C977C9-42D9-4BB1-BFAB-390D39C735C5}">
      <dgm:prSet/>
      <dgm:spPr/>
      <dgm:t>
        <a:bodyPr/>
        <a:lstStyle/>
        <a:p>
          <a:endParaRPr lang="en-US"/>
        </a:p>
      </dgm:t>
    </dgm:pt>
    <dgm:pt modelId="{92C96342-A2CA-4247-AD94-43B605356198}">
      <dgm:prSet/>
      <dgm:spPr/>
      <dgm:t>
        <a:bodyPr/>
        <a:lstStyle/>
        <a:p>
          <a:r>
            <a:rPr lang="en-CA"/>
            <a:t>Homologues for all four genera and outgroup</a:t>
          </a:r>
          <a:endParaRPr lang="en-US"/>
        </a:p>
      </dgm:t>
    </dgm:pt>
    <dgm:pt modelId="{DA4A993C-C3EC-4E7F-A4AC-A41CEDCF3F38}" type="parTrans" cxnId="{EECC45E2-2143-4E4C-BC7C-EE8105F2BFEB}">
      <dgm:prSet/>
      <dgm:spPr/>
      <dgm:t>
        <a:bodyPr/>
        <a:lstStyle/>
        <a:p>
          <a:endParaRPr lang="en-US"/>
        </a:p>
      </dgm:t>
    </dgm:pt>
    <dgm:pt modelId="{09D64609-1077-4F71-9979-A52EB4908CB3}" type="sibTrans" cxnId="{EECC45E2-2143-4E4C-BC7C-EE8105F2BFEB}">
      <dgm:prSet/>
      <dgm:spPr/>
      <dgm:t>
        <a:bodyPr/>
        <a:lstStyle/>
        <a:p>
          <a:endParaRPr lang="en-US"/>
        </a:p>
      </dgm:t>
    </dgm:pt>
    <dgm:pt modelId="{0A8C9297-44FF-491A-A48E-B6FDA232ACE3}">
      <dgm:prSet/>
      <dgm:spPr/>
      <dgm:t>
        <a:bodyPr/>
        <a:lstStyle/>
        <a:p>
          <a:r>
            <a:rPr lang="en-CA"/>
            <a:t>Conserved genes</a:t>
          </a:r>
          <a:endParaRPr lang="en-US"/>
        </a:p>
      </dgm:t>
    </dgm:pt>
    <dgm:pt modelId="{8CDB0A96-438E-42A8-BC20-0020B641388E}" type="parTrans" cxnId="{57392AAD-256C-42BF-8C27-60F57D7A119B}">
      <dgm:prSet/>
      <dgm:spPr/>
      <dgm:t>
        <a:bodyPr/>
        <a:lstStyle/>
        <a:p>
          <a:endParaRPr lang="en-US"/>
        </a:p>
      </dgm:t>
    </dgm:pt>
    <dgm:pt modelId="{CE401EE6-B83D-4321-AEF1-7B6556D86BB3}" type="sibTrans" cxnId="{57392AAD-256C-42BF-8C27-60F57D7A119B}">
      <dgm:prSet/>
      <dgm:spPr/>
      <dgm:t>
        <a:bodyPr/>
        <a:lstStyle/>
        <a:p>
          <a:endParaRPr lang="en-US"/>
        </a:p>
      </dgm:t>
    </dgm:pt>
    <dgm:pt modelId="{3634855F-EBD3-46EB-ADB5-DCD7030B2FA8}">
      <dgm:prSet/>
      <dgm:spPr/>
      <dgm:t>
        <a:bodyPr/>
        <a:lstStyle/>
        <a:p>
          <a:r>
            <a:rPr lang="en-CA"/>
            <a:t>Genes cannot be recently horizontally transferred</a:t>
          </a:r>
          <a:endParaRPr lang="en-US"/>
        </a:p>
      </dgm:t>
    </dgm:pt>
    <dgm:pt modelId="{4369FFB7-9A2C-494C-BD9D-847491B3E5CD}" type="parTrans" cxnId="{2596F74E-140C-43B0-B4FD-AE6C48507C31}">
      <dgm:prSet/>
      <dgm:spPr/>
      <dgm:t>
        <a:bodyPr/>
        <a:lstStyle/>
        <a:p>
          <a:endParaRPr lang="en-US"/>
        </a:p>
      </dgm:t>
    </dgm:pt>
    <dgm:pt modelId="{53120EB2-F43D-43BC-A77C-59DAE4AFD0CA}" type="sibTrans" cxnId="{2596F74E-140C-43B0-B4FD-AE6C48507C31}">
      <dgm:prSet/>
      <dgm:spPr/>
      <dgm:t>
        <a:bodyPr/>
        <a:lstStyle/>
        <a:p>
          <a:endParaRPr lang="en-US"/>
        </a:p>
      </dgm:t>
    </dgm:pt>
    <dgm:pt modelId="{FA25E45C-E69E-4608-8B3B-C18EACDC97F9}">
      <dgm:prSet/>
      <dgm:spPr/>
      <dgm:t>
        <a:bodyPr/>
        <a:lstStyle/>
        <a:p>
          <a:r>
            <a:rPr lang="en-CA"/>
            <a:t>HGT Identification</a:t>
          </a:r>
          <a:endParaRPr lang="en-US"/>
        </a:p>
      </dgm:t>
    </dgm:pt>
    <dgm:pt modelId="{6E406918-102A-406B-B7B5-A0D7D2917C3D}" type="parTrans" cxnId="{E1EF44A9-A2D0-4745-89C0-9800C217DA14}">
      <dgm:prSet/>
      <dgm:spPr/>
      <dgm:t>
        <a:bodyPr/>
        <a:lstStyle/>
        <a:p>
          <a:endParaRPr lang="en-US"/>
        </a:p>
      </dgm:t>
    </dgm:pt>
    <dgm:pt modelId="{9A0572FF-1F90-4AA6-BEED-74668F3A6F7F}" type="sibTrans" cxnId="{E1EF44A9-A2D0-4745-89C0-9800C217DA14}">
      <dgm:prSet/>
      <dgm:spPr/>
      <dgm:t>
        <a:bodyPr/>
        <a:lstStyle/>
        <a:p>
          <a:endParaRPr lang="en-US"/>
        </a:p>
      </dgm:t>
    </dgm:pt>
    <dgm:pt modelId="{278FF82B-D00C-4946-B5D9-CDDAEE3ABF9C}">
      <dgm:prSet/>
      <dgm:spPr/>
      <dgm:t>
        <a:bodyPr/>
        <a:lstStyle/>
        <a:p>
          <a:r>
            <a:rPr lang="en-CA"/>
            <a:t>GC content within a sliding window</a:t>
          </a:r>
          <a:endParaRPr lang="en-US"/>
        </a:p>
      </dgm:t>
    </dgm:pt>
    <dgm:pt modelId="{288DEB64-4BA3-4FB2-AAB8-3A4708584714}" type="parTrans" cxnId="{74758A71-E7DB-41F2-8AD6-52C3C7A1FCEC}">
      <dgm:prSet/>
      <dgm:spPr/>
      <dgm:t>
        <a:bodyPr/>
        <a:lstStyle/>
        <a:p>
          <a:endParaRPr lang="en-US"/>
        </a:p>
      </dgm:t>
    </dgm:pt>
    <dgm:pt modelId="{D2353409-E8C5-49D9-BDA5-0F03D1A18C37}" type="sibTrans" cxnId="{74758A71-E7DB-41F2-8AD6-52C3C7A1FCEC}">
      <dgm:prSet/>
      <dgm:spPr/>
      <dgm:t>
        <a:bodyPr/>
        <a:lstStyle/>
        <a:p>
          <a:endParaRPr lang="en-US"/>
        </a:p>
      </dgm:t>
    </dgm:pt>
    <dgm:pt modelId="{BA267474-87F0-4D79-9FC6-3A14C0D9B2E1}">
      <dgm:prSet/>
      <dgm:spPr/>
      <dgm:t>
        <a:bodyPr/>
        <a:lstStyle/>
        <a:p>
          <a:r>
            <a:rPr lang="en-CA"/>
            <a:t>BLAST</a:t>
          </a:r>
          <a:endParaRPr lang="en-US"/>
        </a:p>
      </dgm:t>
    </dgm:pt>
    <dgm:pt modelId="{A59F2D0B-04F4-44D7-8E26-209D2A422714}" type="parTrans" cxnId="{F672A21B-0807-4FBE-9DE9-08A78451607F}">
      <dgm:prSet/>
      <dgm:spPr/>
      <dgm:t>
        <a:bodyPr/>
        <a:lstStyle/>
        <a:p>
          <a:endParaRPr lang="en-US"/>
        </a:p>
      </dgm:t>
    </dgm:pt>
    <dgm:pt modelId="{F15E372F-8EDC-4570-910B-BA5C4A3D7E1D}" type="sibTrans" cxnId="{F672A21B-0807-4FBE-9DE9-08A78451607F}">
      <dgm:prSet/>
      <dgm:spPr/>
      <dgm:t>
        <a:bodyPr/>
        <a:lstStyle/>
        <a:p>
          <a:endParaRPr lang="en-US"/>
        </a:p>
      </dgm:t>
    </dgm:pt>
    <dgm:pt modelId="{2988CCF9-E862-4FCE-8A18-53D034DFC814}" type="pres">
      <dgm:prSet presAssocID="{F8673091-CF0D-4697-B7A5-27BCE560ADDA}" presName="linear" presStyleCnt="0">
        <dgm:presLayoutVars>
          <dgm:dir/>
          <dgm:animLvl val="lvl"/>
          <dgm:resizeHandles val="exact"/>
        </dgm:presLayoutVars>
      </dgm:prSet>
      <dgm:spPr/>
    </dgm:pt>
    <dgm:pt modelId="{2BB8FE14-8897-4B3F-97B4-E63258AD8E5B}" type="pres">
      <dgm:prSet presAssocID="{6CB2C3A2-8495-4A05-A105-0DE7A8699F51}" presName="parentLin" presStyleCnt="0"/>
      <dgm:spPr/>
    </dgm:pt>
    <dgm:pt modelId="{DB048833-274C-428B-BF3C-325A1D56B7B1}" type="pres">
      <dgm:prSet presAssocID="{6CB2C3A2-8495-4A05-A105-0DE7A8699F51}" presName="parentLeftMargin" presStyleLbl="node1" presStyleIdx="0" presStyleCnt="2"/>
      <dgm:spPr/>
    </dgm:pt>
    <dgm:pt modelId="{578497B6-9515-4CA0-9C43-45ABDBAB9A3D}" type="pres">
      <dgm:prSet presAssocID="{6CB2C3A2-8495-4A05-A105-0DE7A8699F5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D873296-92E3-4FB0-9303-9444BBCD51EE}" type="pres">
      <dgm:prSet presAssocID="{6CB2C3A2-8495-4A05-A105-0DE7A8699F51}" presName="negativeSpace" presStyleCnt="0"/>
      <dgm:spPr/>
    </dgm:pt>
    <dgm:pt modelId="{66138021-DDC8-4E71-B57B-96BAF7B87BF3}" type="pres">
      <dgm:prSet presAssocID="{6CB2C3A2-8495-4A05-A105-0DE7A8699F51}" presName="childText" presStyleLbl="conFgAcc1" presStyleIdx="0" presStyleCnt="2">
        <dgm:presLayoutVars>
          <dgm:bulletEnabled val="1"/>
        </dgm:presLayoutVars>
      </dgm:prSet>
      <dgm:spPr/>
    </dgm:pt>
    <dgm:pt modelId="{30333022-1940-4F11-B7AF-D07ACDC1D65C}" type="pres">
      <dgm:prSet presAssocID="{61D3A50F-DBBF-4E85-A2AE-6ADBAE3B41DA}" presName="spaceBetweenRectangles" presStyleCnt="0"/>
      <dgm:spPr/>
    </dgm:pt>
    <dgm:pt modelId="{519E70C1-4EAD-4B6E-8695-C06DE0DBA184}" type="pres">
      <dgm:prSet presAssocID="{FA25E45C-E69E-4608-8B3B-C18EACDC97F9}" presName="parentLin" presStyleCnt="0"/>
      <dgm:spPr/>
    </dgm:pt>
    <dgm:pt modelId="{94F1A8D5-6FA4-4FAA-BBD5-45813CE87F0B}" type="pres">
      <dgm:prSet presAssocID="{FA25E45C-E69E-4608-8B3B-C18EACDC97F9}" presName="parentLeftMargin" presStyleLbl="node1" presStyleIdx="0" presStyleCnt="2"/>
      <dgm:spPr/>
    </dgm:pt>
    <dgm:pt modelId="{FB5B06A8-8BCE-459E-BC6B-FB3ED77681EA}" type="pres">
      <dgm:prSet presAssocID="{FA25E45C-E69E-4608-8B3B-C18EACDC97F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5AE4F09-6464-4D68-96A8-1BC66EBAA336}" type="pres">
      <dgm:prSet presAssocID="{FA25E45C-E69E-4608-8B3B-C18EACDC97F9}" presName="negativeSpace" presStyleCnt="0"/>
      <dgm:spPr/>
    </dgm:pt>
    <dgm:pt modelId="{EE25B621-4DA5-44D0-9C9D-1C29EE143EDE}" type="pres">
      <dgm:prSet presAssocID="{FA25E45C-E69E-4608-8B3B-C18EACDC97F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4414B18-AA01-44A4-B13C-DA74ED14CFB5}" type="presOf" srcId="{92C96342-A2CA-4247-AD94-43B605356198}" destId="{66138021-DDC8-4E71-B57B-96BAF7B87BF3}" srcOrd="0" destOrd="2" presId="urn:microsoft.com/office/officeart/2005/8/layout/list1"/>
    <dgm:cxn modelId="{F672A21B-0807-4FBE-9DE9-08A78451607F}" srcId="{FA25E45C-E69E-4608-8B3B-C18EACDC97F9}" destId="{BA267474-87F0-4D79-9FC6-3A14C0D9B2E1}" srcOrd="1" destOrd="0" parTransId="{A59F2D0B-04F4-44D7-8E26-209D2A422714}" sibTransId="{F15E372F-8EDC-4570-910B-BA5C4A3D7E1D}"/>
    <dgm:cxn modelId="{72C4C629-A634-415F-ACE0-BE6C56A81108}" type="presOf" srcId="{9F098CE9-7EE1-497F-AF8C-9F52E932291F}" destId="{66138021-DDC8-4E71-B57B-96BAF7B87BF3}" srcOrd="0" destOrd="1" presId="urn:microsoft.com/office/officeart/2005/8/layout/list1"/>
    <dgm:cxn modelId="{C6A1633B-4286-445A-BEE4-A7324BCE8EE2}" type="presOf" srcId="{3634855F-EBD3-46EB-ADB5-DCD7030B2FA8}" destId="{66138021-DDC8-4E71-B57B-96BAF7B87BF3}" srcOrd="0" destOrd="4" presId="urn:microsoft.com/office/officeart/2005/8/layout/list1"/>
    <dgm:cxn modelId="{21AC463B-3C9C-4D06-A441-D91E28D97617}" srcId="{F8673091-CF0D-4697-B7A5-27BCE560ADDA}" destId="{6CB2C3A2-8495-4A05-A105-0DE7A8699F51}" srcOrd="0" destOrd="0" parTransId="{3442C8B9-5DB9-4B90-8103-8C6D40063D14}" sibTransId="{61D3A50F-DBBF-4E85-A2AE-6ADBAE3B41DA}"/>
    <dgm:cxn modelId="{D0B05C6B-25F0-4CDB-9550-C40D9222E351}" srcId="{6CB2C3A2-8495-4A05-A105-0DE7A8699F51}" destId="{4C2985E5-0C61-409F-AF38-C5D0B2F444C0}" srcOrd="0" destOrd="0" parTransId="{64B0F93F-A40D-4407-A568-D31B48C4B37E}" sibTransId="{BF29D965-7487-4897-AE47-8BE5601D4D53}"/>
    <dgm:cxn modelId="{87F0446E-C9D8-437E-8A14-6DB399E6DEFE}" type="presOf" srcId="{FA25E45C-E69E-4608-8B3B-C18EACDC97F9}" destId="{FB5B06A8-8BCE-459E-BC6B-FB3ED77681EA}" srcOrd="1" destOrd="0" presId="urn:microsoft.com/office/officeart/2005/8/layout/list1"/>
    <dgm:cxn modelId="{2596F74E-140C-43B0-B4FD-AE6C48507C31}" srcId="{6CB2C3A2-8495-4A05-A105-0DE7A8699F51}" destId="{3634855F-EBD3-46EB-ADB5-DCD7030B2FA8}" srcOrd="4" destOrd="0" parTransId="{4369FFB7-9A2C-494C-BD9D-847491B3E5CD}" sibTransId="{53120EB2-F43D-43BC-A77C-59DAE4AFD0CA}"/>
    <dgm:cxn modelId="{57C7E950-EAC2-4E28-8F3F-08748CEA6616}" type="presOf" srcId="{6CB2C3A2-8495-4A05-A105-0DE7A8699F51}" destId="{578497B6-9515-4CA0-9C43-45ABDBAB9A3D}" srcOrd="1" destOrd="0" presId="urn:microsoft.com/office/officeart/2005/8/layout/list1"/>
    <dgm:cxn modelId="{74758A71-E7DB-41F2-8AD6-52C3C7A1FCEC}" srcId="{FA25E45C-E69E-4608-8B3B-C18EACDC97F9}" destId="{278FF82B-D00C-4946-B5D9-CDDAEE3ABF9C}" srcOrd="0" destOrd="0" parTransId="{288DEB64-4BA3-4FB2-AAB8-3A4708584714}" sibTransId="{D2353409-E8C5-49D9-BDA5-0F03D1A18C37}"/>
    <dgm:cxn modelId="{BF273A76-FB28-40DD-A3EB-150B4D7E82F6}" type="presOf" srcId="{FA25E45C-E69E-4608-8B3B-C18EACDC97F9}" destId="{94F1A8D5-6FA4-4FAA-BBD5-45813CE87F0B}" srcOrd="0" destOrd="0" presId="urn:microsoft.com/office/officeart/2005/8/layout/list1"/>
    <dgm:cxn modelId="{2B9FDE7B-02F5-4B09-91FF-E6694B48B4C1}" type="presOf" srcId="{4C2985E5-0C61-409F-AF38-C5D0B2F444C0}" destId="{66138021-DDC8-4E71-B57B-96BAF7B87BF3}" srcOrd="0" destOrd="0" presId="urn:microsoft.com/office/officeart/2005/8/layout/list1"/>
    <dgm:cxn modelId="{C36DE9A1-EEF9-4AA8-8EAB-B3EC28AF4C12}" type="presOf" srcId="{0A8C9297-44FF-491A-A48E-B6FDA232ACE3}" destId="{66138021-DDC8-4E71-B57B-96BAF7B87BF3}" srcOrd="0" destOrd="3" presId="urn:microsoft.com/office/officeart/2005/8/layout/list1"/>
    <dgm:cxn modelId="{E1EF44A9-A2D0-4745-89C0-9800C217DA14}" srcId="{F8673091-CF0D-4697-B7A5-27BCE560ADDA}" destId="{FA25E45C-E69E-4608-8B3B-C18EACDC97F9}" srcOrd="1" destOrd="0" parTransId="{6E406918-102A-406B-B7B5-A0D7D2917C3D}" sibTransId="{9A0572FF-1F90-4AA6-BEED-74668F3A6F7F}"/>
    <dgm:cxn modelId="{BB934FA9-51D1-4213-9098-809F094525D6}" type="presOf" srcId="{278FF82B-D00C-4946-B5D9-CDDAEE3ABF9C}" destId="{EE25B621-4DA5-44D0-9C9D-1C29EE143EDE}" srcOrd="0" destOrd="0" presId="urn:microsoft.com/office/officeart/2005/8/layout/list1"/>
    <dgm:cxn modelId="{57392AAD-256C-42BF-8C27-60F57D7A119B}" srcId="{6CB2C3A2-8495-4A05-A105-0DE7A8699F51}" destId="{0A8C9297-44FF-491A-A48E-B6FDA232ACE3}" srcOrd="3" destOrd="0" parTransId="{8CDB0A96-438E-42A8-BC20-0020B641388E}" sibTransId="{CE401EE6-B83D-4321-AEF1-7B6556D86BB3}"/>
    <dgm:cxn modelId="{59DE1DC6-D484-4B8C-81F1-EDA75ADD9D4D}" type="presOf" srcId="{BA267474-87F0-4D79-9FC6-3A14C0D9B2E1}" destId="{EE25B621-4DA5-44D0-9C9D-1C29EE143EDE}" srcOrd="0" destOrd="1" presId="urn:microsoft.com/office/officeart/2005/8/layout/list1"/>
    <dgm:cxn modelId="{F6C977C9-42D9-4BB1-BFAB-390D39C735C5}" srcId="{6CB2C3A2-8495-4A05-A105-0DE7A8699F51}" destId="{9F098CE9-7EE1-497F-AF8C-9F52E932291F}" srcOrd="1" destOrd="0" parTransId="{EAF8F9A6-85ED-468A-B36A-FEAAB7269B5A}" sibTransId="{E0FAB60F-C2D9-4A29-A46B-CF93374A0B70}"/>
    <dgm:cxn modelId="{EECC45E2-2143-4E4C-BC7C-EE8105F2BFEB}" srcId="{6CB2C3A2-8495-4A05-A105-0DE7A8699F51}" destId="{92C96342-A2CA-4247-AD94-43B605356198}" srcOrd="2" destOrd="0" parTransId="{DA4A993C-C3EC-4E7F-A4AC-A41CEDCF3F38}" sibTransId="{09D64609-1077-4F71-9979-A52EB4908CB3}"/>
    <dgm:cxn modelId="{F120C7F0-8450-4C6C-9750-4F164F916D48}" type="presOf" srcId="{F8673091-CF0D-4697-B7A5-27BCE560ADDA}" destId="{2988CCF9-E862-4FCE-8A18-53D034DFC814}" srcOrd="0" destOrd="0" presId="urn:microsoft.com/office/officeart/2005/8/layout/list1"/>
    <dgm:cxn modelId="{BC61ECFC-52ED-4A88-BA7A-B66FE6A29140}" type="presOf" srcId="{6CB2C3A2-8495-4A05-A105-0DE7A8699F51}" destId="{DB048833-274C-428B-BF3C-325A1D56B7B1}" srcOrd="0" destOrd="0" presId="urn:microsoft.com/office/officeart/2005/8/layout/list1"/>
    <dgm:cxn modelId="{80ADFCF2-991B-40F1-BB12-50116EF6667F}" type="presParOf" srcId="{2988CCF9-E862-4FCE-8A18-53D034DFC814}" destId="{2BB8FE14-8897-4B3F-97B4-E63258AD8E5B}" srcOrd="0" destOrd="0" presId="urn:microsoft.com/office/officeart/2005/8/layout/list1"/>
    <dgm:cxn modelId="{BCD542B8-BDB4-4383-9B8C-66DAD36B77EC}" type="presParOf" srcId="{2BB8FE14-8897-4B3F-97B4-E63258AD8E5B}" destId="{DB048833-274C-428B-BF3C-325A1D56B7B1}" srcOrd="0" destOrd="0" presId="urn:microsoft.com/office/officeart/2005/8/layout/list1"/>
    <dgm:cxn modelId="{1C4C6973-78FE-4A95-9BD8-F92AC9640139}" type="presParOf" srcId="{2BB8FE14-8897-4B3F-97B4-E63258AD8E5B}" destId="{578497B6-9515-4CA0-9C43-45ABDBAB9A3D}" srcOrd="1" destOrd="0" presId="urn:microsoft.com/office/officeart/2005/8/layout/list1"/>
    <dgm:cxn modelId="{F4F13828-7977-4D37-A2F7-ABBF6469B795}" type="presParOf" srcId="{2988CCF9-E862-4FCE-8A18-53D034DFC814}" destId="{7D873296-92E3-4FB0-9303-9444BBCD51EE}" srcOrd="1" destOrd="0" presId="urn:microsoft.com/office/officeart/2005/8/layout/list1"/>
    <dgm:cxn modelId="{B80B0120-076F-4116-8A9F-19B42B9134D7}" type="presParOf" srcId="{2988CCF9-E862-4FCE-8A18-53D034DFC814}" destId="{66138021-DDC8-4E71-B57B-96BAF7B87BF3}" srcOrd="2" destOrd="0" presId="urn:microsoft.com/office/officeart/2005/8/layout/list1"/>
    <dgm:cxn modelId="{3CD41246-BF9E-4388-9991-F236857D4BC3}" type="presParOf" srcId="{2988CCF9-E862-4FCE-8A18-53D034DFC814}" destId="{30333022-1940-4F11-B7AF-D07ACDC1D65C}" srcOrd="3" destOrd="0" presId="urn:microsoft.com/office/officeart/2005/8/layout/list1"/>
    <dgm:cxn modelId="{32EF4761-6CAE-4DD2-9C08-E3143FC905F5}" type="presParOf" srcId="{2988CCF9-E862-4FCE-8A18-53D034DFC814}" destId="{519E70C1-4EAD-4B6E-8695-C06DE0DBA184}" srcOrd="4" destOrd="0" presId="urn:microsoft.com/office/officeart/2005/8/layout/list1"/>
    <dgm:cxn modelId="{F2845F1D-0930-4490-8481-1058D4F264C0}" type="presParOf" srcId="{519E70C1-4EAD-4B6E-8695-C06DE0DBA184}" destId="{94F1A8D5-6FA4-4FAA-BBD5-45813CE87F0B}" srcOrd="0" destOrd="0" presId="urn:microsoft.com/office/officeart/2005/8/layout/list1"/>
    <dgm:cxn modelId="{5CB1C4BF-8B53-49AF-944D-CA2D35214D73}" type="presParOf" srcId="{519E70C1-4EAD-4B6E-8695-C06DE0DBA184}" destId="{FB5B06A8-8BCE-459E-BC6B-FB3ED77681EA}" srcOrd="1" destOrd="0" presId="urn:microsoft.com/office/officeart/2005/8/layout/list1"/>
    <dgm:cxn modelId="{A07E087A-1CFE-4DD4-8594-FBF68E5C5E53}" type="presParOf" srcId="{2988CCF9-E862-4FCE-8A18-53D034DFC814}" destId="{55AE4F09-6464-4D68-96A8-1BC66EBAA336}" srcOrd="5" destOrd="0" presId="urn:microsoft.com/office/officeart/2005/8/layout/list1"/>
    <dgm:cxn modelId="{7A121AEA-DFE6-4B07-B17D-40451A239C9F}" type="presParOf" srcId="{2988CCF9-E862-4FCE-8A18-53D034DFC814}" destId="{EE25B621-4DA5-44D0-9C9D-1C29EE143ED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6DC7BD-4066-4A30-80F8-7E185F5ACCAA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F3E37B7-F95D-4FE9-A13D-B06ED2AB4DDB}">
      <dgm:prSet/>
      <dgm:spPr/>
      <dgm:t>
        <a:bodyPr/>
        <a:lstStyle/>
        <a:p>
          <a:r>
            <a:rPr lang="en-CA" dirty="0"/>
            <a:t>10 genomes</a:t>
          </a:r>
          <a:endParaRPr lang="en-US" dirty="0"/>
        </a:p>
      </dgm:t>
    </dgm:pt>
    <dgm:pt modelId="{4730A55E-77A7-4D4B-AFB5-63157457CABE}" type="parTrans" cxnId="{9CFC65EC-2DE9-4047-AB45-9770C303F77A}">
      <dgm:prSet/>
      <dgm:spPr/>
      <dgm:t>
        <a:bodyPr/>
        <a:lstStyle/>
        <a:p>
          <a:endParaRPr lang="en-US"/>
        </a:p>
      </dgm:t>
    </dgm:pt>
    <dgm:pt modelId="{278C7E7D-B85E-4B67-9AB0-CD02FDD451EA}" type="sibTrans" cxnId="{9CFC65EC-2DE9-4047-AB45-9770C303F77A}">
      <dgm:prSet/>
      <dgm:spPr/>
      <dgm:t>
        <a:bodyPr/>
        <a:lstStyle/>
        <a:p>
          <a:endParaRPr lang="en-US"/>
        </a:p>
      </dgm:t>
    </dgm:pt>
    <dgm:pt modelId="{F42380F6-8E9C-4140-B87C-57652EFC2EEF}">
      <dgm:prSet/>
      <dgm:spPr/>
      <dgm:t>
        <a:bodyPr/>
        <a:lstStyle/>
        <a:p>
          <a:r>
            <a:rPr lang="en-CA" dirty="0"/>
            <a:t>Determine homologous genes</a:t>
          </a:r>
          <a:endParaRPr lang="en-US" dirty="0"/>
        </a:p>
      </dgm:t>
    </dgm:pt>
    <dgm:pt modelId="{36E06D6E-97A6-4E51-BE6B-503205C67095}" type="parTrans" cxnId="{16CB46DF-DBD3-4F78-9D6E-CF610443EE97}">
      <dgm:prSet/>
      <dgm:spPr/>
      <dgm:t>
        <a:bodyPr/>
        <a:lstStyle/>
        <a:p>
          <a:endParaRPr lang="en-US"/>
        </a:p>
      </dgm:t>
    </dgm:pt>
    <dgm:pt modelId="{4812D957-FCA4-47C5-959B-58B974AB2DB6}" type="sibTrans" cxnId="{16CB46DF-DBD3-4F78-9D6E-CF610443EE97}">
      <dgm:prSet/>
      <dgm:spPr/>
      <dgm:t>
        <a:bodyPr/>
        <a:lstStyle/>
        <a:p>
          <a:endParaRPr lang="en-US"/>
        </a:p>
      </dgm:t>
    </dgm:pt>
    <dgm:pt modelId="{A30E5DFB-C399-4C88-B8AE-B9F3C7CEB342}">
      <dgm:prSet/>
      <dgm:spPr/>
      <dgm:t>
        <a:bodyPr/>
        <a:lstStyle/>
        <a:p>
          <a:r>
            <a:rPr lang="en-CA"/>
            <a:t>Distance matrices for each gene</a:t>
          </a:r>
          <a:endParaRPr lang="en-US"/>
        </a:p>
      </dgm:t>
    </dgm:pt>
    <dgm:pt modelId="{E567A8B4-18F3-4C07-8320-FFE9DCF0394A}" type="parTrans" cxnId="{18DEA656-D6AA-4B7F-887C-65FF8F5CFA0F}">
      <dgm:prSet/>
      <dgm:spPr/>
      <dgm:t>
        <a:bodyPr/>
        <a:lstStyle/>
        <a:p>
          <a:endParaRPr lang="en-US"/>
        </a:p>
      </dgm:t>
    </dgm:pt>
    <dgm:pt modelId="{3D1D9FA7-3635-4647-9EF7-97AB16DA29D7}" type="sibTrans" cxnId="{18DEA656-D6AA-4B7F-887C-65FF8F5CFA0F}">
      <dgm:prSet/>
      <dgm:spPr/>
      <dgm:t>
        <a:bodyPr/>
        <a:lstStyle/>
        <a:p>
          <a:endParaRPr lang="en-US"/>
        </a:p>
      </dgm:t>
    </dgm:pt>
    <dgm:pt modelId="{11E467B8-A737-4B91-AFCA-33B7B9443D17}">
      <dgm:prSet/>
      <dgm:spPr/>
      <dgm:t>
        <a:bodyPr/>
        <a:lstStyle/>
        <a:p>
          <a:r>
            <a:rPr lang="en-CA"/>
            <a:t>Categorize each gene origin</a:t>
          </a:r>
          <a:endParaRPr lang="en-US"/>
        </a:p>
      </dgm:t>
    </dgm:pt>
    <dgm:pt modelId="{C4AA5F0A-4868-42DB-90A2-4F8E0D5718E8}" type="parTrans" cxnId="{57D2688F-570A-4892-9360-353325345D0D}">
      <dgm:prSet/>
      <dgm:spPr/>
      <dgm:t>
        <a:bodyPr/>
        <a:lstStyle/>
        <a:p>
          <a:endParaRPr lang="en-US"/>
        </a:p>
      </dgm:t>
    </dgm:pt>
    <dgm:pt modelId="{DB48D2C4-FE9D-4190-BDF1-5C2F2350D33F}" type="sibTrans" cxnId="{57D2688F-570A-4892-9360-353325345D0D}">
      <dgm:prSet/>
      <dgm:spPr/>
      <dgm:t>
        <a:bodyPr/>
        <a:lstStyle/>
        <a:p>
          <a:endParaRPr lang="en-US"/>
        </a:p>
      </dgm:t>
    </dgm:pt>
    <dgm:pt modelId="{4D29F7DA-FAF8-4607-95C6-633D2FE0ECB9}">
      <dgm:prSet/>
      <dgm:spPr/>
      <dgm:t>
        <a:bodyPr/>
        <a:lstStyle/>
        <a:p>
          <a:r>
            <a:rPr lang="en-CA" dirty="0"/>
            <a:t>Determine gene position in Mixta</a:t>
          </a:r>
          <a:endParaRPr lang="en-US" dirty="0"/>
        </a:p>
      </dgm:t>
    </dgm:pt>
    <dgm:pt modelId="{5E7CA668-5DFC-402A-9C45-6750D3007371}" type="parTrans" cxnId="{BB89B855-43A6-441D-A9D5-077182881B67}">
      <dgm:prSet/>
      <dgm:spPr/>
      <dgm:t>
        <a:bodyPr/>
        <a:lstStyle/>
        <a:p>
          <a:endParaRPr lang="en-US"/>
        </a:p>
      </dgm:t>
    </dgm:pt>
    <dgm:pt modelId="{3508F8D6-1D8B-401B-803E-688F870F43E6}" type="sibTrans" cxnId="{BB89B855-43A6-441D-A9D5-077182881B67}">
      <dgm:prSet/>
      <dgm:spPr/>
      <dgm:t>
        <a:bodyPr/>
        <a:lstStyle/>
        <a:p>
          <a:endParaRPr lang="en-US"/>
        </a:p>
      </dgm:t>
    </dgm:pt>
    <dgm:pt modelId="{DFBB7537-F04C-48B7-B7BC-A9594876091B}" type="pres">
      <dgm:prSet presAssocID="{AB6DC7BD-4066-4A30-80F8-7E185F5ACCAA}" presName="outerComposite" presStyleCnt="0">
        <dgm:presLayoutVars>
          <dgm:chMax val="5"/>
          <dgm:dir/>
          <dgm:resizeHandles val="exact"/>
        </dgm:presLayoutVars>
      </dgm:prSet>
      <dgm:spPr/>
    </dgm:pt>
    <dgm:pt modelId="{B415F76C-C5C6-4E3E-B38F-1C12EB0C0470}" type="pres">
      <dgm:prSet presAssocID="{AB6DC7BD-4066-4A30-80F8-7E185F5ACCAA}" presName="dummyMaxCanvas" presStyleCnt="0">
        <dgm:presLayoutVars/>
      </dgm:prSet>
      <dgm:spPr/>
    </dgm:pt>
    <dgm:pt modelId="{61054F18-D6F0-4571-B200-CD399AEBFD52}" type="pres">
      <dgm:prSet presAssocID="{AB6DC7BD-4066-4A30-80F8-7E185F5ACCAA}" presName="FiveNodes_1" presStyleLbl="node1" presStyleIdx="0" presStyleCnt="5">
        <dgm:presLayoutVars>
          <dgm:bulletEnabled val="1"/>
        </dgm:presLayoutVars>
      </dgm:prSet>
      <dgm:spPr/>
    </dgm:pt>
    <dgm:pt modelId="{FDF8A8E8-FA61-408A-A635-FB0E5232962E}" type="pres">
      <dgm:prSet presAssocID="{AB6DC7BD-4066-4A30-80F8-7E185F5ACCAA}" presName="FiveNodes_2" presStyleLbl="node1" presStyleIdx="1" presStyleCnt="5">
        <dgm:presLayoutVars>
          <dgm:bulletEnabled val="1"/>
        </dgm:presLayoutVars>
      </dgm:prSet>
      <dgm:spPr/>
    </dgm:pt>
    <dgm:pt modelId="{859DDE2E-F024-4D21-B42C-61BEEC905C2D}" type="pres">
      <dgm:prSet presAssocID="{AB6DC7BD-4066-4A30-80F8-7E185F5ACCAA}" presName="FiveNodes_3" presStyleLbl="node1" presStyleIdx="2" presStyleCnt="5">
        <dgm:presLayoutVars>
          <dgm:bulletEnabled val="1"/>
        </dgm:presLayoutVars>
      </dgm:prSet>
      <dgm:spPr/>
    </dgm:pt>
    <dgm:pt modelId="{4027926C-CF22-4023-B105-0CFB006B418B}" type="pres">
      <dgm:prSet presAssocID="{AB6DC7BD-4066-4A30-80F8-7E185F5ACCAA}" presName="FiveNodes_4" presStyleLbl="node1" presStyleIdx="3" presStyleCnt="5">
        <dgm:presLayoutVars>
          <dgm:bulletEnabled val="1"/>
        </dgm:presLayoutVars>
      </dgm:prSet>
      <dgm:spPr/>
    </dgm:pt>
    <dgm:pt modelId="{FC76B0F6-D2D2-4F94-A2FA-8C641F6FFD68}" type="pres">
      <dgm:prSet presAssocID="{AB6DC7BD-4066-4A30-80F8-7E185F5ACCAA}" presName="FiveNodes_5" presStyleLbl="node1" presStyleIdx="4" presStyleCnt="5">
        <dgm:presLayoutVars>
          <dgm:bulletEnabled val="1"/>
        </dgm:presLayoutVars>
      </dgm:prSet>
      <dgm:spPr/>
    </dgm:pt>
    <dgm:pt modelId="{03037FCD-7069-4FC9-8730-4F4C2AC4F663}" type="pres">
      <dgm:prSet presAssocID="{AB6DC7BD-4066-4A30-80F8-7E185F5ACCAA}" presName="FiveConn_1-2" presStyleLbl="fgAccFollowNode1" presStyleIdx="0" presStyleCnt="4">
        <dgm:presLayoutVars>
          <dgm:bulletEnabled val="1"/>
        </dgm:presLayoutVars>
      </dgm:prSet>
      <dgm:spPr/>
    </dgm:pt>
    <dgm:pt modelId="{257B60CD-D906-4253-B547-2257C5D622E9}" type="pres">
      <dgm:prSet presAssocID="{AB6DC7BD-4066-4A30-80F8-7E185F5ACCAA}" presName="FiveConn_2-3" presStyleLbl="fgAccFollowNode1" presStyleIdx="1" presStyleCnt="4">
        <dgm:presLayoutVars>
          <dgm:bulletEnabled val="1"/>
        </dgm:presLayoutVars>
      </dgm:prSet>
      <dgm:spPr/>
    </dgm:pt>
    <dgm:pt modelId="{1AB74B95-A5C0-474B-8C54-307FD4CDB53D}" type="pres">
      <dgm:prSet presAssocID="{AB6DC7BD-4066-4A30-80F8-7E185F5ACCAA}" presName="FiveConn_3-4" presStyleLbl="fgAccFollowNode1" presStyleIdx="2" presStyleCnt="4">
        <dgm:presLayoutVars>
          <dgm:bulletEnabled val="1"/>
        </dgm:presLayoutVars>
      </dgm:prSet>
      <dgm:spPr/>
    </dgm:pt>
    <dgm:pt modelId="{E3328D47-BADD-4C67-8087-93C3C7168907}" type="pres">
      <dgm:prSet presAssocID="{AB6DC7BD-4066-4A30-80F8-7E185F5ACCAA}" presName="FiveConn_4-5" presStyleLbl="fgAccFollowNode1" presStyleIdx="3" presStyleCnt="4">
        <dgm:presLayoutVars>
          <dgm:bulletEnabled val="1"/>
        </dgm:presLayoutVars>
      </dgm:prSet>
      <dgm:spPr/>
    </dgm:pt>
    <dgm:pt modelId="{B455440E-C22A-4D3B-87A2-7763E59CDD97}" type="pres">
      <dgm:prSet presAssocID="{AB6DC7BD-4066-4A30-80F8-7E185F5ACCAA}" presName="FiveNodes_1_text" presStyleLbl="node1" presStyleIdx="4" presStyleCnt="5">
        <dgm:presLayoutVars>
          <dgm:bulletEnabled val="1"/>
        </dgm:presLayoutVars>
      </dgm:prSet>
      <dgm:spPr/>
    </dgm:pt>
    <dgm:pt modelId="{83F621F7-ED38-4F1E-B873-550EC18FD896}" type="pres">
      <dgm:prSet presAssocID="{AB6DC7BD-4066-4A30-80F8-7E185F5ACCAA}" presName="FiveNodes_2_text" presStyleLbl="node1" presStyleIdx="4" presStyleCnt="5">
        <dgm:presLayoutVars>
          <dgm:bulletEnabled val="1"/>
        </dgm:presLayoutVars>
      </dgm:prSet>
      <dgm:spPr/>
    </dgm:pt>
    <dgm:pt modelId="{AEB71772-4869-4475-91C6-040461BF6F48}" type="pres">
      <dgm:prSet presAssocID="{AB6DC7BD-4066-4A30-80F8-7E185F5ACCAA}" presName="FiveNodes_3_text" presStyleLbl="node1" presStyleIdx="4" presStyleCnt="5">
        <dgm:presLayoutVars>
          <dgm:bulletEnabled val="1"/>
        </dgm:presLayoutVars>
      </dgm:prSet>
      <dgm:spPr/>
    </dgm:pt>
    <dgm:pt modelId="{29805F65-A9CB-4838-9487-BE7AD425AB52}" type="pres">
      <dgm:prSet presAssocID="{AB6DC7BD-4066-4A30-80F8-7E185F5ACCAA}" presName="FiveNodes_4_text" presStyleLbl="node1" presStyleIdx="4" presStyleCnt="5">
        <dgm:presLayoutVars>
          <dgm:bulletEnabled val="1"/>
        </dgm:presLayoutVars>
      </dgm:prSet>
      <dgm:spPr/>
    </dgm:pt>
    <dgm:pt modelId="{5A540E4B-A0E1-4F99-B48D-905FA1ED5BE7}" type="pres">
      <dgm:prSet presAssocID="{AB6DC7BD-4066-4A30-80F8-7E185F5ACCA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D0A2F1E-01FB-4873-A183-454ACBE926D0}" type="presOf" srcId="{3F3E37B7-F95D-4FE9-A13D-B06ED2AB4DDB}" destId="{B455440E-C22A-4D3B-87A2-7763E59CDD97}" srcOrd="1" destOrd="0" presId="urn:microsoft.com/office/officeart/2005/8/layout/vProcess5"/>
    <dgm:cxn modelId="{99BA462A-0542-4455-9051-09029ABE90D1}" type="presOf" srcId="{3D1D9FA7-3635-4647-9EF7-97AB16DA29D7}" destId="{1AB74B95-A5C0-474B-8C54-307FD4CDB53D}" srcOrd="0" destOrd="0" presId="urn:microsoft.com/office/officeart/2005/8/layout/vProcess5"/>
    <dgm:cxn modelId="{CB31EE39-0DD3-4D92-8AD2-54F0520D0B70}" type="presOf" srcId="{AB6DC7BD-4066-4A30-80F8-7E185F5ACCAA}" destId="{DFBB7537-F04C-48B7-B7BC-A9594876091B}" srcOrd="0" destOrd="0" presId="urn:microsoft.com/office/officeart/2005/8/layout/vProcess5"/>
    <dgm:cxn modelId="{60BD623D-9206-4595-91F3-D26D1D2C6683}" type="presOf" srcId="{DB48D2C4-FE9D-4190-BDF1-5C2F2350D33F}" destId="{E3328D47-BADD-4C67-8087-93C3C7168907}" srcOrd="0" destOrd="0" presId="urn:microsoft.com/office/officeart/2005/8/layout/vProcess5"/>
    <dgm:cxn modelId="{B096E743-3F33-47FB-8B88-6F89E5968CAC}" type="presOf" srcId="{4D29F7DA-FAF8-4607-95C6-633D2FE0ECB9}" destId="{5A540E4B-A0E1-4F99-B48D-905FA1ED5BE7}" srcOrd="1" destOrd="0" presId="urn:microsoft.com/office/officeart/2005/8/layout/vProcess5"/>
    <dgm:cxn modelId="{96213A45-47A2-4D4D-B982-17B0D63854C6}" type="presOf" srcId="{11E467B8-A737-4B91-AFCA-33B7B9443D17}" destId="{4027926C-CF22-4023-B105-0CFB006B418B}" srcOrd="0" destOrd="0" presId="urn:microsoft.com/office/officeart/2005/8/layout/vProcess5"/>
    <dgm:cxn modelId="{65136D45-3DFA-4608-83EF-A4C48E5789D6}" type="presOf" srcId="{F42380F6-8E9C-4140-B87C-57652EFC2EEF}" destId="{FDF8A8E8-FA61-408A-A635-FB0E5232962E}" srcOrd="0" destOrd="0" presId="urn:microsoft.com/office/officeart/2005/8/layout/vProcess5"/>
    <dgm:cxn modelId="{7F962C4A-9EA9-4726-ACDD-A63CCFFE2750}" type="presOf" srcId="{278C7E7D-B85E-4B67-9AB0-CD02FDD451EA}" destId="{03037FCD-7069-4FC9-8730-4F4C2AC4F663}" srcOrd="0" destOrd="0" presId="urn:microsoft.com/office/officeart/2005/8/layout/vProcess5"/>
    <dgm:cxn modelId="{BB89B855-43A6-441D-A9D5-077182881B67}" srcId="{AB6DC7BD-4066-4A30-80F8-7E185F5ACCAA}" destId="{4D29F7DA-FAF8-4607-95C6-633D2FE0ECB9}" srcOrd="4" destOrd="0" parTransId="{5E7CA668-5DFC-402A-9C45-6750D3007371}" sibTransId="{3508F8D6-1D8B-401B-803E-688F870F43E6}"/>
    <dgm:cxn modelId="{18DEA656-D6AA-4B7F-887C-65FF8F5CFA0F}" srcId="{AB6DC7BD-4066-4A30-80F8-7E185F5ACCAA}" destId="{A30E5DFB-C399-4C88-B8AE-B9F3C7CEB342}" srcOrd="2" destOrd="0" parTransId="{E567A8B4-18F3-4C07-8320-FFE9DCF0394A}" sibTransId="{3D1D9FA7-3635-4647-9EF7-97AB16DA29D7}"/>
    <dgm:cxn modelId="{3837DE5A-B032-47B2-8148-252DF70F1A61}" type="presOf" srcId="{3F3E37B7-F95D-4FE9-A13D-B06ED2AB4DDB}" destId="{61054F18-D6F0-4571-B200-CD399AEBFD52}" srcOrd="0" destOrd="0" presId="urn:microsoft.com/office/officeart/2005/8/layout/vProcess5"/>
    <dgm:cxn modelId="{57D2688F-570A-4892-9360-353325345D0D}" srcId="{AB6DC7BD-4066-4A30-80F8-7E185F5ACCAA}" destId="{11E467B8-A737-4B91-AFCA-33B7B9443D17}" srcOrd="3" destOrd="0" parTransId="{C4AA5F0A-4868-42DB-90A2-4F8E0D5718E8}" sibTransId="{DB48D2C4-FE9D-4190-BDF1-5C2F2350D33F}"/>
    <dgm:cxn modelId="{AF05F78F-9327-4A6C-93C3-B270826523A9}" type="presOf" srcId="{4D29F7DA-FAF8-4607-95C6-633D2FE0ECB9}" destId="{FC76B0F6-D2D2-4F94-A2FA-8C641F6FFD68}" srcOrd="0" destOrd="0" presId="urn:microsoft.com/office/officeart/2005/8/layout/vProcess5"/>
    <dgm:cxn modelId="{ED70F190-1F1C-4F75-A741-F18C93C81801}" type="presOf" srcId="{11E467B8-A737-4B91-AFCA-33B7B9443D17}" destId="{29805F65-A9CB-4838-9487-BE7AD425AB52}" srcOrd="1" destOrd="0" presId="urn:microsoft.com/office/officeart/2005/8/layout/vProcess5"/>
    <dgm:cxn modelId="{7B46B3AB-89FF-453A-9E76-688456DF2E62}" type="presOf" srcId="{A30E5DFB-C399-4C88-B8AE-B9F3C7CEB342}" destId="{859DDE2E-F024-4D21-B42C-61BEEC905C2D}" srcOrd="0" destOrd="0" presId="urn:microsoft.com/office/officeart/2005/8/layout/vProcess5"/>
    <dgm:cxn modelId="{F57C95B2-2786-46D8-8322-D90727004836}" type="presOf" srcId="{4812D957-FCA4-47C5-959B-58B974AB2DB6}" destId="{257B60CD-D906-4253-B547-2257C5D622E9}" srcOrd="0" destOrd="0" presId="urn:microsoft.com/office/officeart/2005/8/layout/vProcess5"/>
    <dgm:cxn modelId="{6BE6E0CC-6869-4441-8D0D-2044BBAE6AA9}" type="presOf" srcId="{A30E5DFB-C399-4C88-B8AE-B9F3C7CEB342}" destId="{AEB71772-4869-4475-91C6-040461BF6F48}" srcOrd="1" destOrd="0" presId="urn:microsoft.com/office/officeart/2005/8/layout/vProcess5"/>
    <dgm:cxn modelId="{16CB46DF-DBD3-4F78-9D6E-CF610443EE97}" srcId="{AB6DC7BD-4066-4A30-80F8-7E185F5ACCAA}" destId="{F42380F6-8E9C-4140-B87C-57652EFC2EEF}" srcOrd="1" destOrd="0" parTransId="{36E06D6E-97A6-4E51-BE6B-503205C67095}" sibTransId="{4812D957-FCA4-47C5-959B-58B974AB2DB6}"/>
    <dgm:cxn modelId="{0644FCDF-61DF-484C-9283-62755ABA4181}" type="presOf" srcId="{F42380F6-8E9C-4140-B87C-57652EFC2EEF}" destId="{83F621F7-ED38-4F1E-B873-550EC18FD896}" srcOrd="1" destOrd="0" presId="urn:microsoft.com/office/officeart/2005/8/layout/vProcess5"/>
    <dgm:cxn modelId="{9CFC65EC-2DE9-4047-AB45-9770C303F77A}" srcId="{AB6DC7BD-4066-4A30-80F8-7E185F5ACCAA}" destId="{3F3E37B7-F95D-4FE9-A13D-B06ED2AB4DDB}" srcOrd="0" destOrd="0" parTransId="{4730A55E-77A7-4D4B-AFB5-63157457CABE}" sibTransId="{278C7E7D-B85E-4B67-9AB0-CD02FDD451EA}"/>
    <dgm:cxn modelId="{3D12123B-0C95-40C1-97C1-870A91B00B37}" type="presParOf" srcId="{DFBB7537-F04C-48B7-B7BC-A9594876091B}" destId="{B415F76C-C5C6-4E3E-B38F-1C12EB0C0470}" srcOrd="0" destOrd="0" presId="urn:microsoft.com/office/officeart/2005/8/layout/vProcess5"/>
    <dgm:cxn modelId="{ABA6DBB1-5C1A-4CA8-9E5B-8CD15D9EF28B}" type="presParOf" srcId="{DFBB7537-F04C-48B7-B7BC-A9594876091B}" destId="{61054F18-D6F0-4571-B200-CD399AEBFD52}" srcOrd="1" destOrd="0" presId="urn:microsoft.com/office/officeart/2005/8/layout/vProcess5"/>
    <dgm:cxn modelId="{61B6D0A6-084A-4CF9-A03E-705FF34FE737}" type="presParOf" srcId="{DFBB7537-F04C-48B7-B7BC-A9594876091B}" destId="{FDF8A8E8-FA61-408A-A635-FB0E5232962E}" srcOrd="2" destOrd="0" presId="urn:microsoft.com/office/officeart/2005/8/layout/vProcess5"/>
    <dgm:cxn modelId="{AE725ED6-1871-490C-879F-36DA2F6738F6}" type="presParOf" srcId="{DFBB7537-F04C-48B7-B7BC-A9594876091B}" destId="{859DDE2E-F024-4D21-B42C-61BEEC905C2D}" srcOrd="3" destOrd="0" presId="urn:microsoft.com/office/officeart/2005/8/layout/vProcess5"/>
    <dgm:cxn modelId="{AAB69C83-9C71-41C4-969C-C1CD95674C78}" type="presParOf" srcId="{DFBB7537-F04C-48B7-B7BC-A9594876091B}" destId="{4027926C-CF22-4023-B105-0CFB006B418B}" srcOrd="4" destOrd="0" presId="urn:microsoft.com/office/officeart/2005/8/layout/vProcess5"/>
    <dgm:cxn modelId="{47579402-BEAC-4893-9527-6B0B360CF6DC}" type="presParOf" srcId="{DFBB7537-F04C-48B7-B7BC-A9594876091B}" destId="{FC76B0F6-D2D2-4F94-A2FA-8C641F6FFD68}" srcOrd="5" destOrd="0" presId="urn:microsoft.com/office/officeart/2005/8/layout/vProcess5"/>
    <dgm:cxn modelId="{70869E71-741F-4DB3-9AE4-6BCD994A9C32}" type="presParOf" srcId="{DFBB7537-F04C-48B7-B7BC-A9594876091B}" destId="{03037FCD-7069-4FC9-8730-4F4C2AC4F663}" srcOrd="6" destOrd="0" presId="urn:microsoft.com/office/officeart/2005/8/layout/vProcess5"/>
    <dgm:cxn modelId="{08BB8156-85C2-4527-843F-7F0FFD71944B}" type="presParOf" srcId="{DFBB7537-F04C-48B7-B7BC-A9594876091B}" destId="{257B60CD-D906-4253-B547-2257C5D622E9}" srcOrd="7" destOrd="0" presId="urn:microsoft.com/office/officeart/2005/8/layout/vProcess5"/>
    <dgm:cxn modelId="{DF9037BB-320D-4C97-B314-6B6F2AF1E96C}" type="presParOf" srcId="{DFBB7537-F04C-48B7-B7BC-A9594876091B}" destId="{1AB74B95-A5C0-474B-8C54-307FD4CDB53D}" srcOrd="8" destOrd="0" presId="urn:microsoft.com/office/officeart/2005/8/layout/vProcess5"/>
    <dgm:cxn modelId="{CF939E63-AF22-4493-AB28-BB904790FCA1}" type="presParOf" srcId="{DFBB7537-F04C-48B7-B7BC-A9594876091B}" destId="{E3328D47-BADD-4C67-8087-93C3C7168907}" srcOrd="9" destOrd="0" presId="urn:microsoft.com/office/officeart/2005/8/layout/vProcess5"/>
    <dgm:cxn modelId="{4B602B42-3A36-4B3E-842C-7665FE069A18}" type="presParOf" srcId="{DFBB7537-F04C-48B7-B7BC-A9594876091B}" destId="{B455440E-C22A-4D3B-87A2-7763E59CDD97}" srcOrd="10" destOrd="0" presId="urn:microsoft.com/office/officeart/2005/8/layout/vProcess5"/>
    <dgm:cxn modelId="{D4AA86B0-17C6-4103-8A38-76F75BD26152}" type="presParOf" srcId="{DFBB7537-F04C-48B7-B7BC-A9594876091B}" destId="{83F621F7-ED38-4F1E-B873-550EC18FD896}" srcOrd="11" destOrd="0" presId="urn:microsoft.com/office/officeart/2005/8/layout/vProcess5"/>
    <dgm:cxn modelId="{67F790AA-188E-485A-822D-A24F6DD71600}" type="presParOf" srcId="{DFBB7537-F04C-48B7-B7BC-A9594876091B}" destId="{AEB71772-4869-4475-91C6-040461BF6F48}" srcOrd="12" destOrd="0" presId="urn:microsoft.com/office/officeart/2005/8/layout/vProcess5"/>
    <dgm:cxn modelId="{57CD8FE7-D86A-44E2-91B2-D7148F51BD8C}" type="presParOf" srcId="{DFBB7537-F04C-48B7-B7BC-A9594876091B}" destId="{29805F65-A9CB-4838-9487-BE7AD425AB52}" srcOrd="13" destOrd="0" presId="urn:microsoft.com/office/officeart/2005/8/layout/vProcess5"/>
    <dgm:cxn modelId="{F6773AD5-31EE-4E3A-8B17-7884410DA480}" type="presParOf" srcId="{DFBB7537-F04C-48B7-B7BC-A9594876091B}" destId="{5A540E4B-A0E1-4F99-B48D-905FA1ED5BE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38021-DDC8-4E71-B57B-96BAF7B87BF3}">
      <dsp:nvSpPr>
        <dsp:cNvPr id="0" name=""/>
        <dsp:cNvSpPr/>
      </dsp:nvSpPr>
      <dsp:spPr>
        <a:xfrm>
          <a:off x="0" y="535018"/>
          <a:ext cx="6797675" cy="3115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479044" rIns="527575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300" kern="1200"/>
            <a:t>More than one gene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300" kern="1200"/>
            <a:t>Nucleotide sequences rather than amino acid sequences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300" kern="1200"/>
            <a:t>Homologues for all four genera and outgroup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300" kern="1200"/>
            <a:t>Conserved genes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300" kern="1200"/>
            <a:t>Genes cannot be recently horizontally transferred</a:t>
          </a:r>
          <a:endParaRPr lang="en-US" sz="2300" kern="1200"/>
        </a:p>
      </dsp:txBody>
      <dsp:txXfrm>
        <a:off x="0" y="535018"/>
        <a:ext cx="6797675" cy="3115349"/>
      </dsp:txXfrm>
    </dsp:sp>
    <dsp:sp modelId="{578497B6-9515-4CA0-9C43-45ABDBAB9A3D}">
      <dsp:nvSpPr>
        <dsp:cNvPr id="0" name=""/>
        <dsp:cNvSpPr/>
      </dsp:nvSpPr>
      <dsp:spPr>
        <a:xfrm>
          <a:off x="339883" y="195538"/>
          <a:ext cx="475837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Phylogenetic Analysis:</a:t>
          </a:r>
          <a:endParaRPr lang="en-US" sz="2300" kern="1200"/>
        </a:p>
      </dsp:txBody>
      <dsp:txXfrm>
        <a:off x="373027" y="228682"/>
        <a:ext cx="4692084" cy="612672"/>
      </dsp:txXfrm>
    </dsp:sp>
    <dsp:sp modelId="{EE25B621-4DA5-44D0-9C9D-1C29EE143EDE}">
      <dsp:nvSpPr>
        <dsp:cNvPr id="0" name=""/>
        <dsp:cNvSpPr/>
      </dsp:nvSpPr>
      <dsp:spPr>
        <a:xfrm>
          <a:off x="0" y="4114048"/>
          <a:ext cx="6797675" cy="1340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479044" rIns="527575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300" kern="1200"/>
            <a:t>GC content within a sliding window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300" kern="1200"/>
            <a:t>BLAST</a:t>
          </a:r>
          <a:endParaRPr lang="en-US" sz="2300" kern="1200"/>
        </a:p>
      </dsp:txBody>
      <dsp:txXfrm>
        <a:off x="0" y="4114048"/>
        <a:ext cx="6797675" cy="1340325"/>
      </dsp:txXfrm>
    </dsp:sp>
    <dsp:sp modelId="{FB5B06A8-8BCE-459E-BC6B-FB3ED77681EA}">
      <dsp:nvSpPr>
        <dsp:cNvPr id="0" name=""/>
        <dsp:cNvSpPr/>
      </dsp:nvSpPr>
      <dsp:spPr>
        <a:xfrm>
          <a:off x="339883" y="3774568"/>
          <a:ext cx="475837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HGT Identification</a:t>
          </a:r>
          <a:endParaRPr lang="en-US" sz="2300" kern="1200"/>
        </a:p>
      </dsp:txBody>
      <dsp:txXfrm>
        <a:off x="373027" y="3807712"/>
        <a:ext cx="4692084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54F18-D6F0-4571-B200-CD399AEBFD52}">
      <dsp:nvSpPr>
        <dsp:cNvPr id="0" name=""/>
        <dsp:cNvSpPr/>
      </dsp:nvSpPr>
      <dsp:spPr>
        <a:xfrm>
          <a:off x="0" y="0"/>
          <a:ext cx="4970339" cy="724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10 genomes</a:t>
          </a:r>
          <a:endParaRPr lang="en-US" sz="2200" kern="1200" dirty="0"/>
        </a:p>
      </dsp:txBody>
      <dsp:txXfrm>
        <a:off x="21211" y="21211"/>
        <a:ext cx="4104135" cy="681782"/>
      </dsp:txXfrm>
    </dsp:sp>
    <dsp:sp modelId="{FDF8A8E8-FA61-408A-A635-FB0E5232962E}">
      <dsp:nvSpPr>
        <dsp:cNvPr id="0" name=""/>
        <dsp:cNvSpPr/>
      </dsp:nvSpPr>
      <dsp:spPr>
        <a:xfrm>
          <a:off x="371161" y="824788"/>
          <a:ext cx="4970339" cy="724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Determine homologous genes</a:t>
          </a:r>
          <a:endParaRPr lang="en-US" sz="2200" kern="1200" dirty="0"/>
        </a:p>
      </dsp:txBody>
      <dsp:txXfrm>
        <a:off x="392372" y="845999"/>
        <a:ext cx="4086023" cy="681782"/>
      </dsp:txXfrm>
    </dsp:sp>
    <dsp:sp modelId="{859DDE2E-F024-4D21-B42C-61BEEC905C2D}">
      <dsp:nvSpPr>
        <dsp:cNvPr id="0" name=""/>
        <dsp:cNvSpPr/>
      </dsp:nvSpPr>
      <dsp:spPr>
        <a:xfrm>
          <a:off x="742323" y="1649577"/>
          <a:ext cx="4970339" cy="724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Distance matrices for each gene</a:t>
          </a:r>
          <a:endParaRPr lang="en-US" sz="2200" kern="1200"/>
        </a:p>
      </dsp:txBody>
      <dsp:txXfrm>
        <a:off x="763534" y="1670788"/>
        <a:ext cx="4086023" cy="681782"/>
      </dsp:txXfrm>
    </dsp:sp>
    <dsp:sp modelId="{4027926C-CF22-4023-B105-0CFB006B418B}">
      <dsp:nvSpPr>
        <dsp:cNvPr id="0" name=""/>
        <dsp:cNvSpPr/>
      </dsp:nvSpPr>
      <dsp:spPr>
        <a:xfrm>
          <a:off x="1113485" y="2474366"/>
          <a:ext cx="4970339" cy="724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Categorize each gene origin</a:t>
          </a:r>
          <a:endParaRPr lang="en-US" sz="2200" kern="1200"/>
        </a:p>
      </dsp:txBody>
      <dsp:txXfrm>
        <a:off x="1134696" y="2495577"/>
        <a:ext cx="4086023" cy="681782"/>
      </dsp:txXfrm>
    </dsp:sp>
    <dsp:sp modelId="{FC76B0F6-D2D2-4F94-A2FA-8C641F6FFD68}">
      <dsp:nvSpPr>
        <dsp:cNvPr id="0" name=""/>
        <dsp:cNvSpPr/>
      </dsp:nvSpPr>
      <dsp:spPr>
        <a:xfrm>
          <a:off x="1484647" y="3299155"/>
          <a:ext cx="4970339" cy="724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Determine gene position in Mixta</a:t>
          </a:r>
          <a:endParaRPr lang="en-US" sz="2200" kern="1200" dirty="0"/>
        </a:p>
      </dsp:txBody>
      <dsp:txXfrm>
        <a:off x="1505858" y="3320366"/>
        <a:ext cx="4086023" cy="681782"/>
      </dsp:txXfrm>
    </dsp:sp>
    <dsp:sp modelId="{03037FCD-7069-4FC9-8730-4F4C2AC4F663}">
      <dsp:nvSpPr>
        <dsp:cNvPr id="0" name=""/>
        <dsp:cNvSpPr/>
      </dsp:nvSpPr>
      <dsp:spPr>
        <a:xfrm>
          <a:off x="4499606" y="529071"/>
          <a:ext cx="470733" cy="4707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605521" y="529071"/>
        <a:ext cx="258903" cy="354227"/>
      </dsp:txXfrm>
    </dsp:sp>
    <dsp:sp modelId="{257B60CD-D906-4253-B547-2257C5D622E9}">
      <dsp:nvSpPr>
        <dsp:cNvPr id="0" name=""/>
        <dsp:cNvSpPr/>
      </dsp:nvSpPr>
      <dsp:spPr>
        <a:xfrm>
          <a:off x="4870768" y="1353860"/>
          <a:ext cx="470733" cy="47073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976683" y="1353860"/>
        <a:ext cx="258903" cy="354227"/>
      </dsp:txXfrm>
    </dsp:sp>
    <dsp:sp modelId="{1AB74B95-A5C0-474B-8C54-307FD4CDB53D}">
      <dsp:nvSpPr>
        <dsp:cNvPr id="0" name=""/>
        <dsp:cNvSpPr/>
      </dsp:nvSpPr>
      <dsp:spPr>
        <a:xfrm>
          <a:off x="5241930" y="2166579"/>
          <a:ext cx="470733" cy="47073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347845" y="2166579"/>
        <a:ext cx="258903" cy="354227"/>
      </dsp:txXfrm>
    </dsp:sp>
    <dsp:sp modelId="{E3328D47-BADD-4C67-8087-93C3C7168907}">
      <dsp:nvSpPr>
        <dsp:cNvPr id="0" name=""/>
        <dsp:cNvSpPr/>
      </dsp:nvSpPr>
      <dsp:spPr>
        <a:xfrm>
          <a:off x="5613092" y="2999414"/>
          <a:ext cx="470733" cy="47073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719007" y="2999414"/>
        <a:ext cx="258903" cy="354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6T03:29:31.9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14 1152,'0'0'448,"20"8"4400,10-4-3605,1-1 0,-1-2 1,30-2-1244,-12 1 35,165-2 626,-95 6-517,-79-4 81,62 0-204,14 6-21,-104-5 12,30 4 176,0-3-1,1-1 1,-1-2-1,2-2-187,143-23-117,-162 24 127,0 0 1,0 2-1,-1 1-10,17 0 54,333 1 656,-270 4-710,155-12 1082,-84 6-762,-130-5-522,54 1 292,-88 6-123,-9-2-43,0 1-1,-1-1 1,1 0-1,0 1 1,0-1-1,-1 0 1,1 0-1,0 0 0,0 0 1,0 1-1,-1-1 1,1 0-1,0 0 1,0-1-1,0 1 1,-1 0-1,1 0 1,0 0-1,0 0 1,-1-1-1,1 1 1,0 0-1,0-1 0,-1 1 1,1 0-1,0-1 1,-1 1-1,1-1 77,-1-2-1685,-2-1-1248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5:07.62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5 2048,'3'2'7097,"16"-1"-5656,1-1-968,159-3 1102,-21-1-1681,30 8 186,-156-1 226,-14 0-1275,-5-2-2582,-12-1 853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5:09.36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0 8 3712,'1'0'4151,"1"1"-467,12 0-2629,12-5-862,0 1 0,0 1 0,1 2 1,-1 0-1,1 2-193,229 3 426,-117-1 188,-105-3-46,-14-1-1871,-6 1-3146,-14-1 1297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5:10.72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0 1 3456,'4'0'6904,"16"1"-5766,452 1 1625,-353-1-2806,-87-2-863,-33 2-3094,1-1 928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5:12.10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0 4 3072,'6'2'4987,"13"2"-3244,242-11 2145,-162 5-3775,3 3-113,6 1 277,-63 1-2128,-45-3-304,-1 1-1007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5:13.53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8 0 3456,'-8'2'5639,"11"1"-3098,14 2-1825,23-2 624,31-1-1340,-8-2 84,37 1 172,24 1-326,-123-2 72,38 3 37,1-2-1,0-1 1,7-3-39,-34-1 180,-12 4-3199,0-1-3283,-3 3 3347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5:14.86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0 1 2048,'0'0'752,"5"0"3415,7 0-2372,118 1 2150,3-1-3052,-126 0-884,218 4 718,-109-2-269,-116-2-3167,0 0-1152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5:16.29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11 2816,'9'1'6387,"-2"-2"-5185,16-3-602,1 1-1,-1 1 0,0 1 1,1 1-1,11 2-599,17-1 48,23-1-48,0 4 0,4 4 0,-62-6 306,1-1 1,0-1-1,0-1 0,0 0 0,11-3-306,-8 2-95,-11 1-2765,-10 1-1231,0 1 2475,-1-1 438,0 1-1915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5:17.55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7 3968,'82'-1'8208,"2"-1"-6471,85-1-1645,-118 3 99,112 3-3,-105-3-84,-34 0-4128,-25 0 888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5:18.86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21 2944,'0'0'266,"0"1"-1,1-1 1,-1 0 0,0 1-1,1-1 1,-1 1 0,0-1 0,1 0-1,-1 1 1,1-1 0,-1 0-1,1 1 1,-1-1 0,1 0-1,-1 0 1,1 1 0,-1-1 0,1 0-1,-1 0 1,1 0 0,-1 0-1,1 0 1,-1 0 0,1 0-1,-1 0 1,1 0 0,0 0 0,-1 0-266,22 0 624,-18 0 85,91-3 1367,19-7-2076,-20 1 63,21 4-63,-73 5 266,-1 2 1,7 3-267,-22-4-240,-26-1-469,0 0-742,0 0-672,0 0-927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5:20.13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0 19 2816,'5'1'5091,"7"1"-3244,129-3 2196,1 0-3691,-5-6 96,1 1-69,-137 6-396,10 0-136,0 0 0,0-1-1,0 0 1,5-2 153,-14 2-2199,-2 0-3708,-2 1 2259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6T03:29:34.4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2816,'1'1'180,"-1"0"1,0 0 0,1 0-1,-1 0 1,1 0-1,-1 0 1,1 0-1,-1 0 1,1-1-1,0 1 1,-1 0-1,1 0 1,0 0-1,0-1 1,-1 1-1,1 0 1,0-1 0,0 1-1,0-1 1,0 1-1,0-1 1,1 1-181,24 9 1474,-25-10-1379,18 6 164,0-2-1,1 0 1,0-1 0,-1-1-1,1-1 1,6-1-259,165-4 667,32-1 10,-185 5-850,128 3 666,5 16-82,-151-17-481,10 1 128,0-2 0,18-2-58,-4 0-73,192-5 169,-111 1-235,-90 3 194,1 0-96,0 1-1,0 2 1,2 1 41,-15-1 73,-1 0-1,1-2 1,0 0 0,5-3-73,26-1-72,1-2 76,-35 4 124,1 0 1,13 1-129,-18 2 87,-1 0-80,-1 0 0,14 2-7,43 9 246,-50-9-160,0-1 1,10-1-87,-8-1 40,6 2-88,5-1 315,13-2-267,-20-1-171,-1 0 144,21 1 27,-46 2-133,-1 0-48,0 0-198,0 0-202,0 0-497,-3-1-6153,-1 2 5156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5:21.43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0 26 4480,'7'-2'7606,"42"-8"-6508,48 4-1786,71 6 688,-103 2 104,-1-4 0,5-2-104,-3 1 912,2 2-912,-61 2-184,5 1 248,-8-3-5384,-4 0 2392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5:22.71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0 3712,'0'0'1285,"3"1"2397,12 0-2399,78-2 1715,79 1-2209,-109 4-704,-1 1 232,1-3 1,7-4-318,36-1-443,-104 4-4549,0-1 1686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5:25.54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0 0 2176,'8'2'5726,"15"1"-3618,56 0-177,40 8-1931,-29-4 475,0-3-1,82-8-474,-136 3-935,12 3 935,-28-2-4318,-20 0 1609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5:26.74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2 2176,'4'0'6200,"11"-1"-4183,-3 1-1317,186 7 1632,-84-1-1933,40-6-399,-58-2 701,-55 2-3354,-25 0-115,-14 0-192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5:27.89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24 2816,'28'-5'6245,"23"1"-5162,1 1-1,-1 3 1,6 3-1083,41-1 789,-27-4 694,49-10-1483,-93 11 51,1 0 0,6 2-51,4-1-5985,-36 0 3207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5:29.02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10 2816,'19'0'6432,"11"-5"-5512,1 2 1,0 2 0,0 0-1,9 3-920,42-1 1011,178-2-293,-144 1-5617,-115 0 1795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5:30.17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6 3456,'56'-3'6875,"-34"2"-6382,1 0 0,16 2-493,43 6 854,8 2-28,26-4-826,34-11-59,-116 5 1383,-18 1-2662,1-1-6818,-17 1 5276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5:31.25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0 14 2688,'2'0'522,"0"0"1,0 0-1,0-1 1,-1 1-1,1 1 1,0-1-1,0 0 1,-1 0-1,1 1 0,0-1 1,1 1-523,13 2 1591,203-12 1534,-169 6-2586,65-3-405,29 6-134,-60 5-971,-81-4-2362,-3-1 405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5:32.46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0 0 1408,'21'4'7067,"4"-2"-3375,61-3-3296,-36 0 246,59-1-89,-19 0-381,15 5-172,-17 0 506,-50-3-4142,-38 0 388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5:35.31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9 0 2688,'-1'0'166,"1"0"-1,-1 1 1,1-1-1,-1 0 1,1 0 0,-1 1-1,1-1 1,0 0-1,-1 0 1,1 1 0,0-1-1,-1 0 1,1 1-1,0-1 1,-1 1 0,1-1-1,0 0 1,0 1-1,0-1 1,-1 1 0,1-1-1,0 1 1,0-1-1,0 1 1,0-1-166,0 1 126,0-1 1,1 1-1,-1-1 0,0 0 1,1 1-1,-1-1 0,0 0 1,1 1-1,-1-1 0,1 0 1,-1 0-1,0 1 0,1-1 1,-1 0-1,1 0 0,-1 0 1,1 0-1,-1 0 0,1 0 1,-1 0-127,31 3 2167,-28-3-1935,214-2 1543,12 1-1422,-206 2-388,1 1-1,-1 2 1,21 5 35,-2-1 134,-24-7-3431,-17 0-1199,-2 2 907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6T03:29:36.3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10 2688,'19'0'5267,"4"2"-3649,36 0-1527,-15 0 518,32 6-609,-43-4 316,0-1 0,1-1 0,27-3-316,62-6 432,27 2-103,-11 1-151,68-8 462,-116 10-576,1 4 0,19 6-64,15-1 507,28-5-507,-137-2 5,91-7 96,-51 5 65,1-3-166,-1 1 223,1 2-223,-20 3 272,14 4-272,-24-3 6,20 1 209,15-3-215,-27-1 41,21 6-5449,-57-5 2592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5:36.36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0 1 3456,'9'1'6059,"17"3"-4694,49 0-434,0-3 0,48-6-931,-100 4 122,216-3 615,-187 4-520,-38 3-803,-5-1-3862,-7-2 1712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5:37.56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1 3200,'12'2'6420,"3"1"-3310,178-1-254,120-1-2853,-259-4 479,-5 1-821,-17 1-4615,-32 1 1600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5:38.64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3 4480,'12'-2'5859,"13"5"-3214,-13-1-2291,22 1 358,27 3 443,13-3-1155,117-9 1557,-73 4-1522,-83 2 197,-1-1 95,-14 0-2064,-6 1-3674,-12 0 2147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5:39.74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0 7 3456,'8'1'4672,"8"0"-2454,146-1 1638,-1 0-3482,25-8 383,-156 9 270,-15-1-2704,0 1-8083,-13-1 6693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5:41.38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12 3712,'6'-1'5938,"27"0"-3140,36 1-2083,145-3 634,-152 0-1230,-15 0 492,42 2-611,28 2 960,-106 0-1648,-5 1-7205,-5-2 5072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5:42.71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0 11 2048,'0'0'752,"0"0"-411,0 0 59,0 0 155,0 0 165,0 0 117,0 0 123,0 0 64,16 0 2555,43-6-1952,-1 2 0,54 3-1627,-66 1 132,212 3 652,-224-2 85,-11 0-2098,-8-1-4656,-15 0 2664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5:44.68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3 2944,'1'2'8190,"4"2"-6786,7-2-1117,0-1-1,0 0 0,0-1 0,0 0 1,-1-1-1,1 0 0,1-1-286,17-1 274,13 1-131,0 2 1,13 4-144,-16-1 222,0-2-1,33-4-221,-11-2 246,22 2-246,-53 6 286,-1-1-4252,-30-2 1096,0 0-388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5:46.83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1 3456,'42'0'7105,"1"1"-3804,86 4-3568,-81-3 1226,135-3-271,-61-2-666,-51 7-33,-71-4-560,0 0-415,0 0-742,0 0-598,-1 0-788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5:47.94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7 4352,'3'0'6478,"17"0"-4652,-6-1-1375,41-3 14,-1 3-1,1 2 1,16 3-465,-37-1 104,1-1 0,-1-2 0,0-1 0,3-3-104,6 2 161,30 1-161,-35 2 154,-33 0-424,-2 1-1314,1-2-3464,-3 0 2478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5:49.19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5 2560,'1'1'481,"0"0"-1,0-1 1,0 1-1,0 0 1,0-1 0,0 1-1,0-1 1,0 0-1,0 1 1,1-1 0,-1 0-1,1 0-480,27 1 2339,-22-1-2221,284-3 2452,-210-2-1867,-48 3-329,-1 0 0,15 3-374,38 1-743,-67-2-3175,-17 0-93,1 2 406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6T03:29:38.3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2560,'6'0'911,"8"0"323,-1 0-1,1 1 1,-1 0-1,11 3-1233,21 5 2284,24 0-2284,-56-7 89,81 5 181,-48-5 58,18 4-328,52 7 504,13-4-504,-24-2 205,147-2-9,-177-6-163,121-8-113,-145 9 55,14-1 333,64 9-308,-16 0 144,-97-7-57,-1 0 1,1-1-1,2-1-87,11 1-81,98-5 167,30 1-124,-28 8 49,-66 2-6,-45-5-368,-11 0 315,0-1 0,1 0 1,-1-1-1,5 0 48,7-5-123,13 0-58,4 1 149,-36 5-107,0 0-53,0 0-245,0 0-161,8-4-7801,-7 4 6980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6:07.35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1 1920,'11'1'6965,"10"1"-6000,55-2 427,90 1-885,-6 0-383,-92-1-93,50-6-362,-117 7-5775,-1 0 2879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6:08.66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3 1 3072,'-3'-1'3865,"5"2"-1535,9 2-846,18 3-1201,240 2 661,-204-10-292,24-6-652,-57 4-113,-11 3 370,0 1-1,21 2-256,12 1-2076,-52-3-878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6:10.55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7 3712,'18'1'3950,"-8"0"-2990,1 0 1,-1-1 0,9-1-961,41-4 858,-1 2 1,44 4-859,27-1 480,-8-2 224,-26 11-2283,-94-9-1551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6:16.98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0 1 1792,'5'1'9610,"20"1"-9023,325 10-32,-247-15-305,-66 2 3,9 3-253,8 0 467,-46-1-3635,-5-1 118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6:18.42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11 15 2688,'-8'-5'7300,"6"2"-4750,2 2-2531,0 1-1,1 0 1,-1-1 0,1 1-1,-1 0 1,1-1-1,-1 1 1,1 0-1,-1 0 1,1 0-1,-1-1 1,1 1-1,0 0 1,-1 0-1,1 0 1,-1 0-1,1 0 1,-1 0 0,1 0-1,0 0 1,-1 0-19,60-3 407,0 3 1,41 6-408,-43-3 134,173 11 170,-196-15-266,-26 0-55,-1 0 0,1 1 0,0 1 0,0-1 0,0 2 0,3 0 17,-3 2-4427,-8-2 1585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6:26.57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 1 3328,'-11'3'8256,"20"-2"-5875,20-3-2512,41-1 342,63 6-211,-15 0 163,194 4 109,-312-7-1398,0 0-874,0 0-1386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6:28.01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 1 2816,'-2'1'5954,"8"1"-4317,10 2-951,137-2 1706,-6 0-2037,30-3-25,-129 3-324,46 2-353,-94-4-1088,0 2-1935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6:32.85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2816,'4'0'6490,"12"0"-5039,79 7 1248,25 0-2108,63 1-41,28-7-315,-202 0-883,-6 0-4774,-3-1 2388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6:34.18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 2816,'0'0'917,"4"0"4189,14 0-3119,31-1 831,47 5-2818,6 0 468,-47-4-408,9-1 109,28 5-169,45 5-123,-131-8-289,7 1 1139,-13-2-1086,0 0 0,1 0 0,-1 0 0,0 0 0,0 0 0,1 0 0,-1 0-1,0-1 1,0 1 0,1 0 0,-1 0 0,0 0 0,0 0 0,1-1 0,-1 1-1,0 0 1,0 0 0,1 0 0,-1-1 0,0 1 0,0 0 0,0 0 0,0-1-1,0 1 360,1-2-3546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6:42.03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0 1 2688,'11'3'9241,"20"-2"-8482,-16-1-13,57 4-1,-19 0-221,1-3-1,48-4-523,-26-2-87,44 5 87,-58 0 2,-38 4 156,-9-2-5847,-11-1 2799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6T03:29:40.5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42 2944,'123'2'7599,"-21"0"-5753,65-8-1846,-14-10 268,102-7 467,-8 23 47,-109 2-620,12 3 14,-121-4-59,133 0 107,15 1 112,-98 5-421,85 7 495,-81-10-186,72 4-234,-120-8-27,15-1-6,36 6 43,121 12 245,-187-16-185,0 0 0,3-2-60,4 1 248,-9-3-258,-18 3-141,1 0 0,-1-1 0,1 1 0,-1 0 0,1 0 0,-1 0 0,1-1 0,-1 1 0,1 0-1,-1-1 1,1 1 0,-1 0 0,0-1 0,1 1 0,-1-1 0,0 1 0,1-1 0,-1 1 0,0-1 0,1 1 0,-1-1-1,0 1 1,0-1 0,0 1 0,1-1 0,-1 1 0,0-1 0,0 1 151,0-5-3349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6:53.78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32 3328,'5'-1'5289,"18"0"-4162,-16 1-1090,15 0 366,0 0 0,1-2-1,-1 0 1,12-4-403,-20 3-3,1 2 0,-1-1 0,1 2 0,0 0 0,9 1 3,-3 1 133,1-2-1,2-1-132,115-11 134,-121 11-104,0 0 1,4 2-31,-6 0 33,1-1 1,11-2-34,-18 1-26,1 1 0,0 0 1,-1 0-1,1 1 1,2 1 25,-11-2-987,-2 1-554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6:55.38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16 3072,'38'4'4895,"22"-5"-3125,-19 0-1134,102-5 287,-63 1-565,32-1-354,11 8 375,-122-2-390,-1 0-42,0 0 26,0 0 11,-9 4-7626,3 0 4954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6:56.77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12 2944,'5'0'4932,"9"0"-4179,248-4 2980,36-3-3295,-279 6-407,19 2 66,-38-1-147,0 0 1,0 0-1,0 0 1,0 0-1,0 0 1,1 0-1,-1 0 1,0 0-1,0 0 1,0 0-1,0 0 1,1 0 0,-1 0-1,0 0 1,0 0-1,0 0 1,0 0-1,1 0 1,-1 0-1,0 0 1,0 0-1,0 0 1,0 0-1,0 0 1,1 0-1,-1 1 1,0-1 0,0 0-1,0 0 1,0 0-1,0 0 1,0 0-1,0 0 1,1 0-1,-1 1 1,0-1-1,0 0 1,0 0-1,0 0 1,0 0-1,0 1 1,0-1 0,0 0-1,0 0 1,0 0-1,0 0 1,0 1-1,0-1 1,0 0-1,0 0 1,0 0-1,0 0 1,0 0-1,0 1 1,0-1-1,0 0 1,0 0 0,0 0-1,-1 0 1,1 0-1,0 1 50,-6 4-5395,6-5 5157,-7 4-2439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6:57.98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10 3968,'20'0'4870,"32"0"-3010,288-10 220,-269 13-2048,11 4-32,-55-8 616,-22 1-580,0 0 0,1 0 0,-1 0 0,0 0 0,1 1 0,3 0-36,-8 0 256,-1 2-6192,-3-1 3030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6:59.07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31 2688,'7'-2'6934,"9"-2"-4849,17-4-1558,28 0-50,1 2-1,-1 4 1,32 3-477,7 5 1274,16 6-1274,-87-8-664,0-1 0,5-1 664,-28-4-7504,-4-2 3830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7:09.132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5 2560,'24'3'4853,"182"-1"-1562,-50-6-2625,-99 1-633,-33 1-50,-1 1 1,6 1 16,65 1 85,-48-2-47,-33 4-1014,-10-2-421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7:10.199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13 3968,'1'-1'315,"1"0"1,-1 1-1,0-1 1,0 0-1,1 1 1,-1 0-1,1-1 1,-1 1-1,0 0 1,1-1-1,-1 1-315,32 0 884,-23 0-385,156-5 1789,-59 4-1955,-1 4 1,22 7-334,-71-9 183,-36-1-2185,-20 0-787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7:11.336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19 3072,'36'2'5569,"0"0"-4749,111-8 936,-94 3-1432,38-2-110,128-4 569,-168 11-655,-51-2-1109,0 0-822,-3 2-1135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7:12.421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2 2560,'1'1'691,"0"0"1,1 0-1,-1 0 1,1-1-1,-1 1 1,1-1-1,0 1 1,-1-1-1,2 1-691,22 1 2209,33-2-2215,-42-1 838,113-3-481,60-2 365,-146 7-640,0 2 1,0 1-1,17 6-76,-54-9-180,10 2 503,-8 0-4482,-8-2 256,-1 0 788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7:13.335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16 3584,'7'-3'6003,"11"1"-5956,-17 2 233,46-3 640,0 2 1,16 3-921,-5 0 1087,12-3-1087,-25-2 100,22-2 213,-1 4 0,7 3-313,-22 0-1691,-49-2-506,-2 1-923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6T03:29:50.8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 14 1792,'0'0'90,"0"0"0,-1 0-1,1 0 1,0 0 0,-1 0 0,1 0 0,0 0-1,-1 0 1,1 0 0,0 1 0,0-1 0,-1 0-1,1 0 1,0 0 0,0 0 0,-1 1 0,1-1-1,0 0 1,0 0 0,-1 0 0,1 1 0,0-1 0,0 0-1,0 1 1,0-1 0,-1 0 0,1 0 0,0 1-1,0-1 1,0 0 0,0 1 0,0-1-90,9 3 1835,16-1-1286,346-2 1590,-291 3-1664,43 9-475,-85-10 157,0-1 0,8-2-157,12-1 342,-35 1-260,0-1-1,0-2 1,5-1-82,-5 1 80,-1 0 0,1 2 0,6 0-80,0 1 293,-3 1 16,1 1 1,4 1-310,-10 0 264,1-2-1,10-1-263,3 1 150,-2-2 128,27-4-278,-27 2 58,28 0-58,273 1-42,-237 8 127,-8 1 75,183-6-176,-246 3 406,-21-2-631,-1 0-1,1-1 0,0 1 1,0-1-1,0 0 0,0-1 1,1 0 241,1-4-6859,-9 4 4054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7:15.548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26 2816,'14'1'4726,"15"-4"-3755,-9 0-348,292-11 2177,-228 13-2609,-49 2 103,26-4-294,-49 2-110,-7 0-138,0 0 0,0 1 0,0-1 0,0 1 1,0 0-1,0 1 0,2 0 248,-6 0-4651,-1 1 1158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7:17.364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23 1792,'0'0'275,"0"-1"-1,1 1 1,-1-1-1,1 1 1,-1-1 0,1 1-1,-1-1 1,1 1 0,-1 0-1,1-1 1,-1 1-1,1 0 1,0-1 0,-1 1-1,1 0 1,-1 0 0,1-1-1,0 1 1,-1 0-1,1 0 1,0 0 0,-1 0-1,1 0-274,20-3 1050,-19 3-902,33-1 237,0 0 0,31 5-385,22 1 836,84-12 150,-114 5-900,-20 1 436,37-6-522,-75 7-10,3-1-119,1 0 0,-1 1-1,1 0 1,0-1-1,-1 1 1,1 0 0,-1 1-1,1-1 1,-1 1-1,1-1 1,-1 1 0,3 1 129,-4-1-2091,-2 1-778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7:18.533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0 1408,'9'3'7745,"14"-1"-7846,-21-1 697,99 8 1106,158 11 148,-206-16-1895,-23-1 187,0-2 1,12-1-143,-25-1 33,0-1 0,0 0 1,0-2-1,11-3-33,-21 6-20,-6 1-121,0 0 1,0 0-1,1 0 1,-1 0-1,0-1 0,1 1 1,-1 0-1,0-1 1,0 1-1,0-1 1,0 1-1,1-2 141,-1 2-3130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7:20.055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8 3072,'13'2'4884,"11"-2"-3858,-13-1-574,165-7 1772,-109 8-1917,0 2 0,20 5-307,-48-2-66,61 5 89,-99-10-11,6 1 21,-1-1 0,0 0 0,1 0 0,-1 0 0,0-1 0,1 0 0,-1 0 0,0-1 0,1 0-33,-4-1-1496,-3 2-4575,-2 1 3020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7:21.053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16 2176,'19'-3'6536,"-8"2"-5088,22-4-873,0 1 0,0 2 0,0 2 0,30 3-575,-40-3 244,37 3 102,221 4 678,-250-4-3184,-25-2-1082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7:23.724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5 3584,'1'-1'190,"-1"1"0,0 0 0,0 0 0,1-1-1,-1 1 1,0 0 0,0 0 0,1-1 0,-1 1 0,0 0 0,0 0 0,1 0 0,-1 0 0,0-1-1,1 1 1,-1 0 0,0 0 0,1 0 0,-1 0 0,0 0 0,1 0 0,-1 0 0,0 0 0,1 0-1,-1 0 1,1 0 0,-1 0 0,0 0-190,17 1 549,-10 0 177,490-3 2266,-386 9-4400,-109-7-1392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7:24.867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10 2176,'5'1'6638,"13"2"-5458,243-12 964,1 5-1738,-175 10-358,-63-2-950,-21-3-1508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7:26.068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12 3584,'167'-7'8320,"-65"5"-8124,-31 0 220,0 3 1,41 7-417,-93-6 47,0-2 0,0 0 1,1-1-48,-5 0 66,0 1 1,0 0-1,0 1 1,0 0 0,5 3-67,-17-4-564,-2 0-2344,-2 0-52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7:27.080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8 3712,'3'-1'835,"1"-1"0,-1 1 1,1 0-1,0 0 0,-1 1 1,1-1-1,1 1-835,46 0 1235,-24 1-339,373 4 982,-292 3-1873,-101-8-84,22 2-1885,-26-1-62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7:36.63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1 4480,'9'4'4218,"11"-2"-2314,76-3 796,18 0-1490,47 8-1210,50 15 586,-189-22-591,-22 0-48,-3 2-8993,-2 1 5452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6T03:29:52.7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27 1 1536,'-2'1'530,"-1"1"0,1-1 1,-1 1-1,1 0 0,0 0 0,0 0 0,0 1 1,0-1-1,0 0 0,0 1 0,1-1 0,-1 1-530,2-2 71,1 0-1,-1 0 1,0 0-1,1-1 1,-1 1-1,1 0 1,-1 0-1,1-1 1,-1 1-1,1 0 1,-1-1-1,1 1 1,0 0-1,0-1 1,-1 1-1,1-1 1,0 1-1,0-1 1,-1 0-1,1 1 1,0-1-1,0 0 1,0 1-1,0-1 1,-1 0-1,1 0 1,0 0-1,0 0 1,0 0-71,28 3 659,38-6-44,0-3 0,17-6-615,-17 2 161,0 4 0,19 1-161,172 14-105,-162-5 200,27-3 283,36 3 44,-103-2-125,52-6-297,-85 3-63,89-2 709,39 6-646,72 6 266,-105-7-242,4 1 48,-64-2 104,-36-1-226,1 1 0,-1 1 1,1 1 49,-15 0-124,-7-2 77,-1-1-150,5 0-94,-4 0-5066,1-3 2792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7:38.18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 1 1920,'0'0'128,"0"0"0,0 0 0,0 0 0,0 0 0,0 0 0,-1 0 0,1 0 0,0 0 0,0 0 0,0 0 0,0 1 0,0-1 0,0 0 0,0 0 0,0 0 0,0 0 0,0 0 0,0 0 0,0 1 0,0-1 0,0 0 0,0 0 0,0 0 0,0 0 0,0 0 0,0 0 0,0 1-1,0-1 1,0 0 0,0 0 0,0 0 0,0 0 0,0 0 0,0 0 0,0 0 0,0 1 0,0-1 0,0 0 0,0 0 0,0 0 0,0 0 0,0 0 0,1 0 0,-1 0 0,0 0 0,0 0 0,0 1 0,0-1 0,0 0 0,0 0 0,0 0 0,1 0 0,-1 0-128,7 6 2097,11-5-1363,0-1 0,0 0 0,0-2 0,4 0-734,34-3 93,150 9 542,-82-4 207,-55-1-783,-58 2-302,-11-1 41,0 0-1,0 0 1,1 1 0,-1-1-1,0 0 1,0 0 0,1 0 0,-1 0-1,0 0 1,0 0 0,1 0 0,-1 0-1,0 1 1,0-1 0,1 0 0,-1 0-1,0 0 1,0 0 0,0 1 0,1-1-1,-1 0 1,0 0 0,0 1 0,0-1-1,0 0 1,0 0 0,0 1 0,1-1-1,-1 0 1,0 0 0,0 1 0,0-1-1,0 0 1,0 1 202,-1 2-3125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7:39.50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9 3968,'8'2'794,"0"-1"-1,0 0 1,1 0 0,-1-1 0,0 1-1,0-2 1,0 1 0,0-1 0,0-1-1,2 0-793,30-2 2004,63 0-1983,1 5 1,30 6-22,-83-4 142,28-3-142,-29-1-41,-49 1-16,6 1-1573,-7 3-4944,-2-1 3118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7:40.45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18 22 2432,'-12'-2'3637,"6"1"2268,17 0-4882,159-12 1190,82 8-2213,-214 6 94,9 0-66,1 2 0,29 6-28,-66-8-624,-10-2-352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7:46.30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4 2944,'0'0'268,"0"-1"0,1 1-1,-1 0 1,0-1 0,1 1 0,-1 0 0,1 0 0,-1 0-1,1-1 1,-1 1 0,0 0 0,1 0 0,-1 0 0,1 0 0,-1 0-1,1 0 1,-1-1 0,1 1 0,-1 0 0,1 1 0,-1-1-1,1 0-267,16 0 578,-14 0-51,0 0-447,359 10 2640,-306-8-2328,30-3-392,-15 0 179,-57 3-1417,-10 1-5039,-3-1 2912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7:47.40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10 4608,'0'0'1530,"0"0"-874,0 0-48,0 0 64,17 1 1622,11-3-2209,60-4 896,-1 3 1,5 5-982,143 6 560,-214-7-524,0 1 0,2 1-36,2 0-14,-18 0-1484,-5-1-502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7:48.39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11 4352,'19'-4'1507,"0"1"-1,0 1 1,0 1 0,2 0-1507,78 3-147,-86-1 395,75 4 572,81 2 861,-113-7-1531,-1-1-316,14 3 166,-64-2-47,13 2 442,-9 2-2919,-8-2 311,-1 1-603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7:49.34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30 4736,'7'-2'5809,"8"-1"-3997,21-5-1513,0 1 1,0 3-1,1 0 1,25 2-300,149 11-192,-143-4 487,57 8-497,-121-12-860,-3 1-3503,-2 0 1568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7:50.31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0 2304,'9'2'5423,"19"-3"-4023,-11 0-1002,35 1 137,0 2 0,0 3 0,7 2-535,-5 2 731,1-3 0,-1-3-1,52-2-730,-74-2 459,44-4-128,-69 4-749,-2 0-3074,-8 0-502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7:52.42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15 3712,'50'-2'8061,"5"-1"-6118,71-3-2235,-21 7 943,130-3-636,-219 1 109,-3 0-93,0 1 0,0 0-1,0 1 1,-1 0 0,5 1-31,-16-2-103,-1 0 0,0 0 0,0 0 0,1 1 1,-1-1-1,0 0 0,0 0 0,1 0 0,-1 0 1,0 0-1,0 0 0,1 0 0,-1 1 0,0-1 1,0 0-1,1 0 0,-1 0 0,0 0 0,0 1 1,0-1-1,0 0 0,1 0 0,-1 1 0,0-1 1,0 0-1,0 0 0,0 1 0,0-1 0,0 0 103,0 3-3322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7:53.39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17 23 3456,'-1'0'493,"0"0"0,0 0 0,0-1 0,0 1 0,0 0 0,0 0 1,0 0-1,0-1 0,0 1 0,0 0 0,0-1 0,0 1 0,0-1 0,0 1 0,0-1-493,1 1 76,0-1-1,0 1 0,0 0 0,0 0 1,0 0-1,0 0 0,-1 0 0,1 0 0,0 0 1,0 0-1,0 0 0,0-1 0,0 1 1,0 0-1,0 0 0,0 0 0,0 0 1,0 0-1,0 0 0,0 0 0,0-1 1,0 1-1,0 0 0,0 0 0,0 0 0,0 0 1,0 0-1,0 0 0,0 0 0,1 0 1,-1-1-1,0 1 0,0 0 0,0 0 1,0 0-1,0 0 0,0 0 0,0 0 1,0 0-1,0 0 0,0 0-75,10-3-359,42-2 1257,44 3-898,-11 0 164,-21 0 628,41 5-792,-72 0 16,-1 1 1,1 2 0,-1 1-1,3 2-16,37 19-1829,-66-24-6171,-5-2 4507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6T03:29:54.6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26 2176,'5'-1'6657,"5"0"-4279,31-6-2043,-33 6-230,0 0-1,1 0 1,-1 0 0,0 1-1,1 0 1,5 1-105,11 0 140,124 4-65,53 0-17,-156-3-84,5-1-36,241 3 620,-163-12-638,46-1 448,150-4 251,-266 11-363,58 6-256,-69-2 134,0-3-134,-7 0 154,31 4-154,-45 1 34,14 0-2164,-45-6-4086,1 0 4011,-4 2-238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7:54.30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24 42 3968,'-15'-9'4117,"14"9"-3962,0 0 1,1-1 0,-1 1-1,1-1 1,0 1 0,-1 0-1,1-1 1,-1 1 0,1-1-1,-1 1 1,1-1 0,0 1-1,0-1 1,-1 1 0,1-1-1,0 1 1,0-1 0,-1 0-1,1 1 1,0-1 0,0 1-1,0-1 1,0 0 0,0 1-1,0-1 1,0 1 0,0-1-156,1 0 71,-1 0 1,1 0 0,-1 1 0,1-1 0,0 0 0,0 1-1,-1-1 1,1 1 0,0-1 0,0 1 0,0-1 0,0 1-1,-1-1 1,1 1 0,0 0 0,0 0 0,0-1 0,1 1-72,20-3 253,-16 2-114,21-2 32,0 2 0,0 1 0,2 1-171,30 0 79,105 4-98,-60 0 155,-51-5 13,30 1-2100,-78 0 319,-1 0-1520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7:56.92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15 2048,'36'-1'7084,"22"-1"-4549,23-2-2037,35 1 597,-25-1-1024,-1 4 0,2 4-71,-61-4-204,9 0 1139,-22 3-3641,-4 5-4177,-10-4 4163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7:58.76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11 3712,'9'-4'4930,"13"4"-3864,-14 1-486,119-3 1427,23 0-1433,90-2-475,-151 5-86,-82 0-2206,-7-1 2048,0 0-1,0 0 1,0 1-1,0-1 1,1 0-1,-1 0 1,0 0-1,0 0 1,0 0-1,0 0 1,0 1 0,0-1-1,0 0 1,0 0-1,0 0 1,0 0-1,0 0 1,0 1-1,0-1 1,0 0-1,0 0 1,0 0-1,0 0 1,0 0 0,0 1-1,0-1 1,0 0-1,0 0 1,0 0-1,0 0 1,0 0-1,-1 0 1,1 1-1,0-1 1,0 0-1,0 0 1,0 0 0,0 0-1,0 0 1,0 0-1,-1 0 1,1 0-1,0 1 146,-5 3-2773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7:59.81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2 2944,'8'1'7034,"2"1"-5295,11 3-1846,118-4 2225,20-7-2118,-101 3 120,0 2 1,1 3 0,24 5-121,-62-5-121,16 2 376,-15 4-2815,-20-7 373,-3 3-826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8:00.77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5 896,'1'-1'478,"0"1"-1,0-1 1,0 1 0,0-1 0,0 1-1,0 0 1,0-1 0,0 1 0,1 0-1,-1 0 1,0 0 0,0 0-1,0 0 1,0 0 0,1 0-478,24-1 1792,-25 1-1737,193 3 3593,0 3-2848,-92-1-683,-58-2-602,28 6 485,-72-9 110,1 2-6300,-2 1 3305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8:01.75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8 1408,'8'0'6678,"10"-1"-4514,34-1-1116,44-2-266,20 4-782,117 5 1498,-185-2-1167,21 4-331,-59-7-257,-2 0-2447,-3 1-3369,-2 1 3118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8:07.17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9 384,'9'-2'8578,"8"2"-7571,-8 0-182,227 0 1882,-14 1-2016,-161-4-344,58-2-230,-115 6-2752,-4-1-778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8:08.32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2 4736,'13'4'4610,"12"-5"-3410,-13 1-834,164-3 1970,100 1-1339,-216 3-748,-21-1-205,27 4-44,-55-1-4528,-9-2 1302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8:09.26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19 4992,'7'-3'5589,"17"-1"-4138,58-1 200,68 6-1651,-115 0 253,93 0 947,61-9-1200,-175 7-117,1 1 1,-1 0 0,0 1-1,1 1 1,3 1 116,-18-3-112,2 1-2491,-2-2-3711,-1-1 2933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8:11.56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3 3200,'7'-2'5086,"13"2"-3521,-17 0-1251,298 0 3596,0 0-4108,-301-1 114,0 1-1,0 0 1,0 0 0,0 0 0,0 0-1,1 0 1,-1 0 0,0 0 0,0 0-1,0 0 1,0 0 0,0 0-1,0 0 1,1 0 0,-1 0 0,0 0-1,0 0 1,0 0 0,0 0 0,0 0-1,0 1 1,0-1 0,1 0 0,-1 0-1,0 0 1,0 0 0,0 0 0,0 0-1,0 0 1,0 0 0,0 0-1,0 0 1,0 1 0,0-1 0,1 0-1,-1 0 1,0 0 0,0 0 0,0 0-1,0 0 1,0 0 0,0 1 0,0-1-1,0 0 1,0 0 0,0 0-1,0 0 1,0 0 0,0 0 0,0 1 84,-1 2-3104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6T03:29:56.1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16 2560,'3'-1'679,"0"1"0,-1-1 0,1 1 0,0 0 0,0 0 0,0 0 0,0 0 1,2 1-680,6 0 1207,59 4 607,-17-1-1388,271-3 768,-203-6-790,135-2-248,-184 7-93,42-1 589,61 10-652,-92-4 19,1-3-1,19-5-18,-51 1-17,178-5 525,-9-5-235,-219 12-269,77-2-937,-79 1-474,0 0 614,0 0-2596,-3 1 413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8:12.51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15 5248,'3'0'4451,"11"-1"-3713,237-8 2195,-156 6-2600,33 2-122,35 6 88,-146-2-2518,-14-1 81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8:13.51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0 3584,'9'2'3003,"1"0"0,0-1 0,5 0-3003,65-2 225,-32 0 231,325 2 1112,-350 0-1920,0 1 0,0 0 0,12 5 352,-34-7-288,-1 0 0,1 0 0,0 0 0,-1 0 0,1 1 0,-1-1 0,1 0 0,-1 0 0,1 1 0,-1-1 0,1 0 0,-1 1 0,1-1 0,-1 0 0,1 1 0,-1 0 288,1 1-2810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8:19.22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9 1 2816,'-8'2'2235,"8"3"1613,0-5-3651,1 1 0,-1 0 1,1-1-1,-1 1 0,1 0 0,0-1 0,-1 1 0,1-1 0,0 1 0,-1-1 1,1 0-1,0 1 0,0-1 0,0 0 0,-1 1 0,1-1 0,0 0 1,0 0-198,18 2 619,1-1 1,-1 0-1,0-2 1,1 0 0,0-2-620,26 0 262,259 2 543,-229 2-710,61 3-1027,-127-2-2812,-7 1 96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48:22.98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23 16 1920,'-17'0'4953,"12"0"25,17-1-3581,67-8 562,42 4-1959,-117 5 25,171 1 121,-54 1 428,-87-1-730,5-1 301,40-4-145,-79 4-21,0 0-151,1 0 0,-1-1 0,0 1 0,1 0 0,-1 0 0,1 0 0,-1 0 0,1 0 0,-1 0 0,0 0 0,1 0 0,-1 1 0,1-1 0,-1 0 0,1 0 0,-1 0 0,0 0 0,1 0 0,-1 1 0,0-1 172,0 2-3616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51:20.78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0 24 2944,'40'-1'7077,"51"3"-5824,-50-2-1303,-1-2 0,0-1 0,22-6 50,-40 6 6,11 0-264,0 1-1,12 2 259,-18 0 21,51 4 955,14-4-426,-87 0-635,9 1 934,-14-1-919,1 0 0,-1 0 0,0 0 0,1 0 0,-1 0 0,0 0 0,1 0 0,-1 0 1,0 0-1,1 0 0,-1 0 0,0 0 0,1 0 0,-1-1 0,0 1 0,0 0 0,1 0 0,-1 0 0,0-1 0,1 1 1,-1 0-1,0 0 0,0-1 0,0 1 0,1 0 0,-1 0 0,0-1 0,0 1 0,0 0 0,0-1 70,1-1-2954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8:51:36.29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30 2432,'8'1'5161,"10"-1"-3624,124-7 996,-83 3-1908,146 1-492,-125-2-28,55-3 307,-117 7 74,-1-1-3905,-17 2-869,-2 3 907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6CA0E-2CB1-413B-B528-D00C40653AC9}" type="datetimeFigureOut">
              <a:rPr lang="en-CA" smtClean="0"/>
              <a:t>21/10/2019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84CA6-BEDB-4A17-B267-224B02A559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6726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https://www.pinterest.ca/pin/347340189992893352/?lp=true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84CA6-BEDB-4A17-B267-224B02A5592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6704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 my research, I’m focusing on these four genera: Mixta, Pantoea, Erwinia, and Tatumella</a:t>
            </a:r>
          </a:p>
          <a:p>
            <a:r>
              <a:rPr lang="en-CA" dirty="0"/>
              <a:t>Many studies have already been done, analyzing the phylogenetic relationships of these genera</a:t>
            </a:r>
          </a:p>
          <a:p>
            <a:r>
              <a:rPr lang="en-CA" dirty="0"/>
              <a:t>All have given contentious results. </a:t>
            </a:r>
          </a:p>
          <a:p>
            <a:r>
              <a:rPr lang="en-CA" dirty="0"/>
              <a:t>This may because each study either chose different core genes to form their phylogenetic hypothesis or they chose a different method to run the analysis.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An example of the latter is on the next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84CA6-BEDB-4A17-B267-224B02A5592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1821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LEFT: paper released last year by Palmer et al. RIGHT: paper released in 2016 by Rezzonico et al.</a:t>
            </a:r>
          </a:p>
          <a:p>
            <a:r>
              <a:rPr lang="en-CA" dirty="0"/>
              <a:t>Both conducted maximum likelihood trees with ATPD, GYRB, INFB, and RPOB</a:t>
            </a:r>
          </a:p>
          <a:p>
            <a:r>
              <a:rPr lang="en-CA" dirty="0"/>
              <a:t>BUT, Palmer et al. reconstructed protein sequences and Rezzonico et al. used nucleotide sequences.</a:t>
            </a:r>
          </a:p>
          <a:p>
            <a:endParaRPr lang="en-CA" dirty="0"/>
          </a:p>
          <a:p>
            <a:r>
              <a:rPr lang="en-CA" dirty="0"/>
              <a:t>Point out where Mixta is, where Pantoea and Erwinia are, and where Tatumella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84CA6-BEDB-4A17-B267-224B02A5592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7576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 all know what horizontal gene transfer, so I don’t have to explain it.</a:t>
            </a:r>
          </a:p>
          <a:p>
            <a:r>
              <a:rPr lang="en-CA" dirty="0"/>
              <a:t>HGT may be another cause of the contentious phylogenetic relationships because it provides the prokaryote of study new genetic information that did not arise through evolution from its ancestors.</a:t>
            </a:r>
          </a:p>
          <a:p>
            <a:r>
              <a:rPr lang="en-CA" dirty="0"/>
              <a:t>If you use genes that arose from HGT in phylogenetic analysis, the strains of interest will be pulled away from their true closest relatives and towards the donor strains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84CA6-BEDB-4A17-B267-224B02A5592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6597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All are the types strains of the species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Genera are not distinctly separated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i="1" dirty="0"/>
              <a:t>Mixta</a:t>
            </a:r>
            <a:r>
              <a:rPr lang="en-CA" dirty="0"/>
              <a:t> is grouped with both </a:t>
            </a:r>
            <a:r>
              <a:rPr lang="en-CA" i="1" dirty="0"/>
              <a:t>Pantoea </a:t>
            </a:r>
            <a:r>
              <a:rPr lang="en-CA" dirty="0"/>
              <a:t>and </a:t>
            </a:r>
            <a:r>
              <a:rPr lang="en-CA" i="1" dirty="0"/>
              <a:t>Erwinia</a:t>
            </a:r>
            <a:r>
              <a:rPr lang="en-CA" dirty="0"/>
              <a:t> species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i="1" dirty="0"/>
              <a:t>Pantoea</a:t>
            </a:r>
            <a:r>
              <a:rPr lang="en-CA" dirty="0"/>
              <a:t> and</a:t>
            </a:r>
            <a:r>
              <a:rPr lang="en-CA" i="1" dirty="0"/>
              <a:t> Erwinia</a:t>
            </a:r>
            <a:r>
              <a:rPr lang="en-CA" dirty="0"/>
              <a:t> intermixed with each other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i="1" dirty="0"/>
              <a:t>Tatumella </a:t>
            </a:r>
            <a:r>
              <a:rPr lang="en-CA" dirty="0"/>
              <a:t>species, however, have grouped together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Common species are grouped together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One </a:t>
            </a:r>
            <a:r>
              <a:rPr lang="en-CA" i="1" dirty="0"/>
              <a:t>P. </a:t>
            </a:r>
            <a:r>
              <a:rPr lang="en-CA" i="1" dirty="0" err="1"/>
              <a:t>agglomerans</a:t>
            </a:r>
            <a:r>
              <a:rPr lang="en-CA" i="1" dirty="0"/>
              <a:t> </a:t>
            </a:r>
            <a:r>
              <a:rPr lang="en-CA" dirty="0"/>
              <a:t>strain has grouped with the outgroup, </a:t>
            </a:r>
            <a:r>
              <a:rPr lang="en-CA" i="1" dirty="0"/>
              <a:t>Citrobacter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i="0" dirty="0"/>
              <a:t>Model is Tamura-3 1992 with discrete Gamma distribution to model evolutionary rate differences and invariable 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84CA6-BEDB-4A17-B267-224B02A55920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3796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Can also be used to determine HGT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84CA6-BEDB-4A17-B267-224B02A55920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342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4FE4-4538-4C62-8B52-698EFFB1FB10}" type="datetimeFigureOut">
              <a:rPr lang="en-CA" smtClean="0"/>
              <a:t>21/10/2019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A523-336D-4AA3-B5AD-9B67911FE7DC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35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4FE4-4538-4C62-8B52-698EFFB1FB10}" type="datetimeFigureOut">
              <a:rPr lang="en-CA" smtClean="0"/>
              <a:t>21/10/2019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A523-336D-4AA3-B5AD-9B67911FE7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483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4FE4-4538-4C62-8B52-698EFFB1FB10}" type="datetimeFigureOut">
              <a:rPr lang="en-CA" smtClean="0"/>
              <a:t>21/10/2019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A523-336D-4AA3-B5AD-9B67911FE7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178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4FE4-4538-4C62-8B52-698EFFB1FB10}" type="datetimeFigureOut">
              <a:rPr lang="en-CA" smtClean="0"/>
              <a:t>21/10/2019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A523-336D-4AA3-B5AD-9B67911FE7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023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4FE4-4538-4C62-8B52-698EFFB1FB10}" type="datetimeFigureOut">
              <a:rPr lang="en-CA" smtClean="0"/>
              <a:t>21/10/2019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A523-336D-4AA3-B5AD-9B67911FE7DC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08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4FE4-4538-4C62-8B52-698EFFB1FB10}" type="datetimeFigureOut">
              <a:rPr lang="en-CA" smtClean="0"/>
              <a:t>21/10/2019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A523-336D-4AA3-B5AD-9B67911FE7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594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4FE4-4538-4C62-8B52-698EFFB1FB10}" type="datetimeFigureOut">
              <a:rPr lang="en-CA" smtClean="0"/>
              <a:t>21/10/2019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A523-336D-4AA3-B5AD-9B67911FE7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394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4FE4-4538-4C62-8B52-698EFFB1FB10}" type="datetimeFigureOut">
              <a:rPr lang="en-CA" smtClean="0"/>
              <a:t>21/10/2019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A523-336D-4AA3-B5AD-9B67911FE7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740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4FE4-4538-4C62-8B52-698EFFB1FB10}" type="datetimeFigureOut">
              <a:rPr lang="en-CA" smtClean="0"/>
              <a:t>21/10/2019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A523-336D-4AA3-B5AD-9B67911FE7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531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D9F4FE4-4538-4C62-8B52-698EFFB1FB10}" type="datetimeFigureOut">
              <a:rPr lang="en-CA" smtClean="0"/>
              <a:t>21/10/2019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6EA523-336D-4AA3-B5AD-9B67911FE7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926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4FE4-4538-4C62-8B52-698EFFB1FB10}" type="datetimeFigureOut">
              <a:rPr lang="en-CA" smtClean="0"/>
              <a:t>21/10/2019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A523-336D-4AA3-B5AD-9B67911FE7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866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D9F4FE4-4538-4C62-8B52-698EFFB1FB10}" type="datetimeFigureOut">
              <a:rPr lang="en-CA" smtClean="0"/>
              <a:t>21/10/2019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6EA523-336D-4AA3-B5AD-9B67911FE7DC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38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5.xml"/><Relationship Id="rId18" Type="http://schemas.openxmlformats.org/officeDocument/2006/relationships/image" Target="../media/image13.png"/><Relationship Id="rId3" Type="http://schemas.openxmlformats.org/officeDocument/2006/relationships/image" Target="../media/image5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10.png"/><Relationship Id="rId17" Type="http://schemas.openxmlformats.org/officeDocument/2006/relationships/customXml" Target="../ink/ink7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9.png"/><Relationship Id="rId19" Type="http://schemas.openxmlformats.org/officeDocument/2006/relationships/customXml" Target="../ink/ink8.xml"/><Relationship Id="rId4" Type="http://schemas.openxmlformats.org/officeDocument/2006/relationships/image" Target="../media/image6.png"/><Relationship Id="rId9" Type="http://schemas.openxmlformats.org/officeDocument/2006/relationships/customXml" Target="../ink/ink3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1.xml"/><Relationship Id="rId117" Type="http://schemas.openxmlformats.org/officeDocument/2006/relationships/image" Target="../media/image74.png"/><Relationship Id="rId21" Type="http://schemas.openxmlformats.org/officeDocument/2006/relationships/image" Target="../media/image26.png"/><Relationship Id="rId42" Type="http://schemas.openxmlformats.org/officeDocument/2006/relationships/customXml" Target="../ink/ink29.xml"/><Relationship Id="rId47" Type="http://schemas.openxmlformats.org/officeDocument/2006/relationships/image" Target="../media/image39.png"/><Relationship Id="rId63" Type="http://schemas.openxmlformats.org/officeDocument/2006/relationships/image" Target="../media/image47.png"/><Relationship Id="rId68" Type="http://schemas.openxmlformats.org/officeDocument/2006/relationships/customXml" Target="../ink/ink42.xml"/><Relationship Id="rId84" Type="http://schemas.openxmlformats.org/officeDocument/2006/relationships/customXml" Target="../ink/ink50.xml"/><Relationship Id="rId89" Type="http://schemas.openxmlformats.org/officeDocument/2006/relationships/image" Target="../media/image60.png"/><Relationship Id="rId112" Type="http://schemas.openxmlformats.org/officeDocument/2006/relationships/customXml" Target="../ink/ink64.xml"/><Relationship Id="rId133" Type="http://schemas.openxmlformats.org/officeDocument/2006/relationships/image" Target="../media/image82.png"/><Relationship Id="rId138" Type="http://schemas.openxmlformats.org/officeDocument/2006/relationships/customXml" Target="../ink/ink77.xml"/><Relationship Id="rId154" Type="http://schemas.openxmlformats.org/officeDocument/2006/relationships/customXml" Target="../ink/ink85.xml"/><Relationship Id="rId159" Type="http://schemas.openxmlformats.org/officeDocument/2006/relationships/image" Target="../media/image95.png"/><Relationship Id="rId175" Type="http://schemas.openxmlformats.org/officeDocument/2006/relationships/image" Target="../media/image103.png"/><Relationship Id="rId170" Type="http://schemas.openxmlformats.org/officeDocument/2006/relationships/customXml" Target="../ink/ink93.xml"/><Relationship Id="rId16" Type="http://schemas.openxmlformats.org/officeDocument/2006/relationships/customXml" Target="../ink/ink16.xml"/><Relationship Id="rId107" Type="http://schemas.openxmlformats.org/officeDocument/2006/relationships/image" Target="../media/image69.png"/><Relationship Id="rId11" Type="http://schemas.openxmlformats.org/officeDocument/2006/relationships/image" Target="../media/image21.png"/><Relationship Id="rId32" Type="http://schemas.openxmlformats.org/officeDocument/2006/relationships/customXml" Target="../ink/ink24.xml"/><Relationship Id="rId37" Type="http://schemas.openxmlformats.org/officeDocument/2006/relationships/image" Target="../media/image34.png"/><Relationship Id="rId53" Type="http://schemas.openxmlformats.org/officeDocument/2006/relationships/image" Target="../media/image42.png"/><Relationship Id="rId58" Type="http://schemas.openxmlformats.org/officeDocument/2006/relationships/customXml" Target="../ink/ink37.xml"/><Relationship Id="rId74" Type="http://schemas.openxmlformats.org/officeDocument/2006/relationships/customXml" Target="../ink/ink45.xml"/><Relationship Id="rId79" Type="http://schemas.openxmlformats.org/officeDocument/2006/relationships/image" Target="../media/image55.png"/><Relationship Id="rId102" Type="http://schemas.openxmlformats.org/officeDocument/2006/relationships/customXml" Target="../ink/ink59.xml"/><Relationship Id="rId123" Type="http://schemas.openxmlformats.org/officeDocument/2006/relationships/image" Target="../media/image77.png"/><Relationship Id="rId128" Type="http://schemas.openxmlformats.org/officeDocument/2006/relationships/customXml" Target="../ink/ink72.xml"/><Relationship Id="rId144" Type="http://schemas.openxmlformats.org/officeDocument/2006/relationships/customXml" Target="../ink/ink80.xml"/><Relationship Id="rId149" Type="http://schemas.openxmlformats.org/officeDocument/2006/relationships/image" Target="../media/image90.png"/><Relationship Id="rId5" Type="http://schemas.openxmlformats.org/officeDocument/2006/relationships/image" Target="../media/image18.png"/><Relationship Id="rId90" Type="http://schemas.openxmlformats.org/officeDocument/2006/relationships/customXml" Target="../ink/ink53.xml"/><Relationship Id="rId95" Type="http://schemas.openxmlformats.org/officeDocument/2006/relationships/image" Target="../media/image63.png"/><Relationship Id="rId160" Type="http://schemas.openxmlformats.org/officeDocument/2006/relationships/customXml" Target="../ink/ink88.xml"/><Relationship Id="rId165" Type="http://schemas.openxmlformats.org/officeDocument/2006/relationships/image" Target="../media/image98.png"/><Relationship Id="rId22" Type="http://schemas.openxmlformats.org/officeDocument/2006/relationships/customXml" Target="../ink/ink19.xml"/><Relationship Id="rId27" Type="http://schemas.openxmlformats.org/officeDocument/2006/relationships/image" Target="../media/image29.png"/><Relationship Id="rId43" Type="http://schemas.openxmlformats.org/officeDocument/2006/relationships/image" Target="../media/image37.png"/><Relationship Id="rId48" Type="http://schemas.openxmlformats.org/officeDocument/2006/relationships/customXml" Target="../ink/ink32.xml"/><Relationship Id="rId64" Type="http://schemas.openxmlformats.org/officeDocument/2006/relationships/customXml" Target="../ink/ink40.xml"/><Relationship Id="rId69" Type="http://schemas.openxmlformats.org/officeDocument/2006/relationships/image" Target="../media/image50.png"/><Relationship Id="rId113" Type="http://schemas.openxmlformats.org/officeDocument/2006/relationships/image" Target="../media/image72.png"/><Relationship Id="rId118" Type="http://schemas.openxmlformats.org/officeDocument/2006/relationships/customXml" Target="../ink/ink67.xml"/><Relationship Id="rId134" Type="http://schemas.openxmlformats.org/officeDocument/2006/relationships/customXml" Target="../ink/ink75.xml"/><Relationship Id="rId139" Type="http://schemas.openxmlformats.org/officeDocument/2006/relationships/image" Target="../media/image85.png"/><Relationship Id="rId80" Type="http://schemas.openxmlformats.org/officeDocument/2006/relationships/customXml" Target="../ink/ink48.xml"/><Relationship Id="rId85" Type="http://schemas.openxmlformats.org/officeDocument/2006/relationships/image" Target="../media/image58.png"/><Relationship Id="rId150" Type="http://schemas.openxmlformats.org/officeDocument/2006/relationships/customXml" Target="../ink/ink83.xml"/><Relationship Id="rId155" Type="http://schemas.openxmlformats.org/officeDocument/2006/relationships/image" Target="../media/image93.png"/><Relationship Id="rId171" Type="http://schemas.openxmlformats.org/officeDocument/2006/relationships/image" Target="../media/image101.png"/><Relationship Id="rId12" Type="http://schemas.openxmlformats.org/officeDocument/2006/relationships/customXml" Target="../ink/ink14.xml"/><Relationship Id="rId17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customXml" Target="../ink/ink27.xml"/><Relationship Id="rId59" Type="http://schemas.openxmlformats.org/officeDocument/2006/relationships/image" Target="../media/image45.png"/><Relationship Id="rId103" Type="http://schemas.openxmlformats.org/officeDocument/2006/relationships/image" Target="../media/image67.png"/><Relationship Id="rId108" Type="http://schemas.openxmlformats.org/officeDocument/2006/relationships/customXml" Target="../ink/ink62.xml"/><Relationship Id="rId124" Type="http://schemas.openxmlformats.org/officeDocument/2006/relationships/customXml" Target="../ink/ink70.xml"/><Relationship Id="rId129" Type="http://schemas.openxmlformats.org/officeDocument/2006/relationships/image" Target="../media/image80.png"/><Relationship Id="rId54" Type="http://schemas.openxmlformats.org/officeDocument/2006/relationships/customXml" Target="../ink/ink35.xml"/><Relationship Id="rId70" Type="http://schemas.openxmlformats.org/officeDocument/2006/relationships/customXml" Target="../ink/ink43.xml"/><Relationship Id="rId75" Type="http://schemas.openxmlformats.org/officeDocument/2006/relationships/image" Target="../media/image53.png"/><Relationship Id="rId91" Type="http://schemas.openxmlformats.org/officeDocument/2006/relationships/image" Target="../media/image61.png"/><Relationship Id="rId96" Type="http://schemas.openxmlformats.org/officeDocument/2006/relationships/customXml" Target="../ink/ink56.xml"/><Relationship Id="rId140" Type="http://schemas.openxmlformats.org/officeDocument/2006/relationships/customXml" Target="../ink/ink78.xml"/><Relationship Id="rId145" Type="http://schemas.openxmlformats.org/officeDocument/2006/relationships/image" Target="../media/image88.png"/><Relationship Id="rId161" Type="http://schemas.openxmlformats.org/officeDocument/2006/relationships/image" Target="../media/image96.png"/><Relationship Id="rId166" Type="http://schemas.openxmlformats.org/officeDocument/2006/relationships/customXml" Target="../ink/ink9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23" Type="http://schemas.openxmlformats.org/officeDocument/2006/relationships/image" Target="../media/image27.png"/><Relationship Id="rId28" Type="http://schemas.openxmlformats.org/officeDocument/2006/relationships/customXml" Target="../ink/ink22.xml"/><Relationship Id="rId49" Type="http://schemas.openxmlformats.org/officeDocument/2006/relationships/image" Target="../media/image40.png"/><Relationship Id="rId114" Type="http://schemas.openxmlformats.org/officeDocument/2006/relationships/customXml" Target="../ink/ink65.xml"/><Relationship Id="rId119" Type="http://schemas.openxmlformats.org/officeDocument/2006/relationships/image" Target="../media/image75.png"/><Relationship Id="rId10" Type="http://schemas.openxmlformats.org/officeDocument/2006/relationships/customXml" Target="../ink/ink13.xml"/><Relationship Id="rId31" Type="http://schemas.openxmlformats.org/officeDocument/2006/relationships/image" Target="../media/image31.png"/><Relationship Id="rId44" Type="http://schemas.openxmlformats.org/officeDocument/2006/relationships/customXml" Target="../ink/ink30.xml"/><Relationship Id="rId52" Type="http://schemas.openxmlformats.org/officeDocument/2006/relationships/customXml" Target="../ink/ink34.xml"/><Relationship Id="rId60" Type="http://schemas.openxmlformats.org/officeDocument/2006/relationships/customXml" Target="../ink/ink38.xml"/><Relationship Id="rId65" Type="http://schemas.openxmlformats.org/officeDocument/2006/relationships/image" Target="../media/image48.png"/><Relationship Id="rId73" Type="http://schemas.openxmlformats.org/officeDocument/2006/relationships/image" Target="../media/image52.png"/><Relationship Id="rId78" Type="http://schemas.openxmlformats.org/officeDocument/2006/relationships/customXml" Target="../ink/ink47.xml"/><Relationship Id="rId81" Type="http://schemas.openxmlformats.org/officeDocument/2006/relationships/image" Target="../media/image56.png"/><Relationship Id="rId86" Type="http://schemas.openxmlformats.org/officeDocument/2006/relationships/customXml" Target="../ink/ink51.xml"/><Relationship Id="rId94" Type="http://schemas.openxmlformats.org/officeDocument/2006/relationships/customXml" Target="../ink/ink55.xml"/><Relationship Id="rId99" Type="http://schemas.openxmlformats.org/officeDocument/2006/relationships/image" Target="../media/image65.png"/><Relationship Id="rId101" Type="http://schemas.openxmlformats.org/officeDocument/2006/relationships/image" Target="../media/image66.png"/><Relationship Id="rId122" Type="http://schemas.openxmlformats.org/officeDocument/2006/relationships/customXml" Target="../ink/ink69.xml"/><Relationship Id="rId130" Type="http://schemas.openxmlformats.org/officeDocument/2006/relationships/customXml" Target="../ink/ink73.xml"/><Relationship Id="rId135" Type="http://schemas.openxmlformats.org/officeDocument/2006/relationships/image" Target="../media/image83.png"/><Relationship Id="rId143" Type="http://schemas.openxmlformats.org/officeDocument/2006/relationships/image" Target="../media/image87.png"/><Relationship Id="rId148" Type="http://schemas.openxmlformats.org/officeDocument/2006/relationships/customXml" Target="../ink/ink82.xml"/><Relationship Id="rId151" Type="http://schemas.openxmlformats.org/officeDocument/2006/relationships/image" Target="../media/image91.png"/><Relationship Id="rId156" Type="http://schemas.openxmlformats.org/officeDocument/2006/relationships/customXml" Target="../ink/ink86.xml"/><Relationship Id="rId164" Type="http://schemas.openxmlformats.org/officeDocument/2006/relationships/customXml" Target="../ink/ink90.xml"/><Relationship Id="rId169" Type="http://schemas.openxmlformats.org/officeDocument/2006/relationships/image" Target="../media/image100.png"/><Relationship Id="rId4" Type="http://schemas.openxmlformats.org/officeDocument/2006/relationships/customXml" Target="../ink/ink10.xml"/><Relationship Id="rId9" Type="http://schemas.openxmlformats.org/officeDocument/2006/relationships/image" Target="../media/image20.png"/><Relationship Id="rId172" Type="http://schemas.openxmlformats.org/officeDocument/2006/relationships/customXml" Target="../ink/ink94.xml"/><Relationship Id="rId13" Type="http://schemas.openxmlformats.org/officeDocument/2006/relationships/image" Target="../media/image22.png"/><Relationship Id="rId18" Type="http://schemas.openxmlformats.org/officeDocument/2006/relationships/customXml" Target="../ink/ink17.xml"/><Relationship Id="rId39" Type="http://schemas.openxmlformats.org/officeDocument/2006/relationships/image" Target="../media/image35.png"/><Relationship Id="rId109" Type="http://schemas.openxmlformats.org/officeDocument/2006/relationships/image" Target="../media/image70.png"/><Relationship Id="rId34" Type="http://schemas.openxmlformats.org/officeDocument/2006/relationships/customXml" Target="../ink/ink25.xml"/><Relationship Id="rId50" Type="http://schemas.openxmlformats.org/officeDocument/2006/relationships/customXml" Target="../ink/ink33.xml"/><Relationship Id="rId55" Type="http://schemas.openxmlformats.org/officeDocument/2006/relationships/image" Target="../media/image43.png"/><Relationship Id="rId76" Type="http://schemas.openxmlformats.org/officeDocument/2006/relationships/customXml" Target="../ink/ink46.xml"/><Relationship Id="rId97" Type="http://schemas.openxmlformats.org/officeDocument/2006/relationships/image" Target="../media/image64.png"/><Relationship Id="rId104" Type="http://schemas.openxmlformats.org/officeDocument/2006/relationships/customXml" Target="../ink/ink60.xml"/><Relationship Id="rId120" Type="http://schemas.openxmlformats.org/officeDocument/2006/relationships/customXml" Target="../ink/ink68.xml"/><Relationship Id="rId125" Type="http://schemas.openxmlformats.org/officeDocument/2006/relationships/image" Target="../media/image78.png"/><Relationship Id="rId141" Type="http://schemas.openxmlformats.org/officeDocument/2006/relationships/image" Target="../media/image86.png"/><Relationship Id="rId146" Type="http://schemas.openxmlformats.org/officeDocument/2006/relationships/customXml" Target="../ink/ink81.xml"/><Relationship Id="rId167" Type="http://schemas.openxmlformats.org/officeDocument/2006/relationships/image" Target="../media/image99.png"/><Relationship Id="rId7" Type="http://schemas.openxmlformats.org/officeDocument/2006/relationships/image" Target="../media/image19.png"/><Relationship Id="rId71" Type="http://schemas.openxmlformats.org/officeDocument/2006/relationships/image" Target="../media/image51.png"/><Relationship Id="rId92" Type="http://schemas.openxmlformats.org/officeDocument/2006/relationships/customXml" Target="../ink/ink54.xml"/><Relationship Id="rId162" Type="http://schemas.openxmlformats.org/officeDocument/2006/relationships/customXml" Target="../ink/ink89.xml"/><Relationship Id="rId2" Type="http://schemas.openxmlformats.org/officeDocument/2006/relationships/notesSlide" Target="../notesSlides/notesSlide5.xml"/><Relationship Id="rId29" Type="http://schemas.openxmlformats.org/officeDocument/2006/relationships/image" Target="../media/image30.png"/><Relationship Id="rId24" Type="http://schemas.openxmlformats.org/officeDocument/2006/relationships/customXml" Target="../ink/ink20.xml"/><Relationship Id="rId40" Type="http://schemas.openxmlformats.org/officeDocument/2006/relationships/customXml" Target="../ink/ink28.xml"/><Relationship Id="rId45" Type="http://schemas.openxmlformats.org/officeDocument/2006/relationships/image" Target="../media/image38.png"/><Relationship Id="rId66" Type="http://schemas.openxmlformats.org/officeDocument/2006/relationships/customXml" Target="../ink/ink41.xml"/><Relationship Id="rId87" Type="http://schemas.openxmlformats.org/officeDocument/2006/relationships/image" Target="../media/image59.png"/><Relationship Id="rId110" Type="http://schemas.openxmlformats.org/officeDocument/2006/relationships/customXml" Target="../ink/ink63.xml"/><Relationship Id="rId115" Type="http://schemas.openxmlformats.org/officeDocument/2006/relationships/image" Target="../media/image73.png"/><Relationship Id="rId131" Type="http://schemas.openxmlformats.org/officeDocument/2006/relationships/image" Target="../media/image81.png"/><Relationship Id="rId136" Type="http://schemas.openxmlformats.org/officeDocument/2006/relationships/customXml" Target="../ink/ink76.xml"/><Relationship Id="rId157" Type="http://schemas.openxmlformats.org/officeDocument/2006/relationships/image" Target="../media/image94.png"/><Relationship Id="rId61" Type="http://schemas.openxmlformats.org/officeDocument/2006/relationships/image" Target="../media/image46.png"/><Relationship Id="rId82" Type="http://schemas.openxmlformats.org/officeDocument/2006/relationships/customXml" Target="../ink/ink49.xml"/><Relationship Id="rId152" Type="http://schemas.openxmlformats.org/officeDocument/2006/relationships/customXml" Target="../ink/ink84.xml"/><Relationship Id="rId173" Type="http://schemas.openxmlformats.org/officeDocument/2006/relationships/image" Target="../media/image102.png"/><Relationship Id="rId19" Type="http://schemas.openxmlformats.org/officeDocument/2006/relationships/image" Target="../media/image25.png"/><Relationship Id="rId14" Type="http://schemas.openxmlformats.org/officeDocument/2006/relationships/customXml" Target="../ink/ink15.xml"/><Relationship Id="rId30" Type="http://schemas.openxmlformats.org/officeDocument/2006/relationships/customXml" Target="../ink/ink23.xml"/><Relationship Id="rId35" Type="http://schemas.openxmlformats.org/officeDocument/2006/relationships/image" Target="../media/image33.png"/><Relationship Id="rId56" Type="http://schemas.openxmlformats.org/officeDocument/2006/relationships/customXml" Target="../ink/ink36.xml"/><Relationship Id="rId77" Type="http://schemas.openxmlformats.org/officeDocument/2006/relationships/image" Target="../media/image54.png"/><Relationship Id="rId100" Type="http://schemas.openxmlformats.org/officeDocument/2006/relationships/customXml" Target="../ink/ink58.xml"/><Relationship Id="rId105" Type="http://schemas.openxmlformats.org/officeDocument/2006/relationships/image" Target="../media/image68.png"/><Relationship Id="rId126" Type="http://schemas.openxmlformats.org/officeDocument/2006/relationships/customXml" Target="../ink/ink71.xml"/><Relationship Id="rId147" Type="http://schemas.openxmlformats.org/officeDocument/2006/relationships/image" Target="../media/image89.png"/><Relationship Id="rId168" Type="http://schemas.openxmlformats.org/officeDocument/2006/relationships/customXml" Target="../ink/ink92.xml"/><Relationship Id="rId8" Type="http://schemas.openxmlformats.org/officeDocument/2006/relationships/customXml" Target="../ink/ink12.xml"/><Relationship Id="rId51" Type="http://schemas.openxmlformats.org/officeDocument/2006/relationships/image" Target="../media/image41.png"/><Relationship Id="rId72" Type="http://schemas.openxmlformats.org/officeDocument/2006/relationships/customXml" Target="../ink/ink44.xml"/><Relationship Id="rId93" Type="http://schemas.openxmlformats.org/officeDocument/2006/relationships/image" Target="../media/image62.png"/><Relationship Id="rId98" Type="http://schemas.openxmlformats.org/officeDocument/2006/relationships/customXml" Target="../ink/ink57.xml"/><Relationship Id="rId121" Type="http://schemas.openxmlformats.org/officeDocument/2006/relationships/image" Target="../media/image76.png"/><Relationship Id="rId142" Type="http://schemas.openxmlformats.org/officeDocument/2006/relationships/customXml" Target="../ink/ink79.xml"/><Relationship Id="rId163" Type="http://schemas.openxmlformats.org/officeDocument/2006/relationships/image" Target="../media/image97.png"/><Relationship Id="rId3" Type="http://schemas.openxmlformats.org/officeDocument/2006/relationships/image" Target="../media/image17.png"/><Relationship Id="rId25" Type="http://schemas.openxmlformats.org/officeDocument/2006/relationships/image" Target="../media/image28.png"/><Relationship Id="rId46" Type="http://schemas.openxmlformats.org/officeDocument/2006/relationships/customXml" Target="../ink/ink31.xml"/><Relationship Id="rId67" Type="http://schemas.openxmlformats.org/officeDocument/2006/relationships/image" Target="../media/image49.png"/><Relationship Id="rId116" Type="http://schemas.openxmlformats.org/officeDocument/2006/relationships/customXml" Target="../ink/ink66.xml"/><Relationship Id="rId137" Type="http://schemas.openxmlformats.org/officeDocument/2006/relationships/image" Target="../media/image84.png"/><Relationship Id="rId158" Type="http://schemas.openxmlformats.org/officeDocument/2006/relationships/customXml" Target="../ink/ink87.xml"/><Relationship Id="rId20" Type="http://schemas.openxmlformats.org/officeDocument/2006/relationships/customXml" Target="../ink/ink18.xml"/><Relationship Id="rId41" Type="http://schemas.openxmlformats.org/officeDocument/2006/relationships/image" Target="../media/image36.png"/><Relationship Id="rId62" Type="http://schemas.openxmlformats.org/officeDocument/2006/relationships/customXml" Target="../ink/ink39.xml"/><Relationship Id="rId83" Type="http://schemas.openxmlformats.org/officeDocument/2006/relationships/image" Target="../media/image57.png"/><Relationship Id="rId88" Type="http://schemas.openxmlformats.org/officeDocument/2006/relationships/customXml" Target="../ink/ink52.xml"/><Relationship Id="rId111" Type="http://schemas.openxmlformats.org/officeDocument/2006/relationships/image" Target="../media/image71.png"/><Relationship Id="rId132" Type="http://schemas.openxmlformats.org/officeDocument/2006/relationships/customXml" Target="../ink/ink74.xml"/><Relationship Id="rId153" Type="http://schemas.openxmlformats.org/officeDocument/2006/relationships/image" Target="../media/image92.png"/><Relationship Id="rId174" Type="http://schemas.openxmlformats.org/officeDocument/2006/relationships/customXml" Target="../ink/ink95.xml"/><Relationship Id="rId15" Type="http://schemas.openxmlformats.org/officeDocument/2006/relationships/image" Target="../media/image23.png"/><Relationship Id="rId36" Type="http://schemas.openxmlformats.org/officeDocument/2006/relationships/customXml" Target="../ink/ink26.xml"/><Relationship Id="rId57" Type="http://schemas.openxmlformats.org/officeDocument/2006/relationships/image" Target="../media/image44.png"/><Relationship Id="rId106" Type="http://schemas.openxmlformats.org/officeDocument/2006/relationships/customXml" Target="../ink/ink61.xml"/><Relationship Id="rId127" Type="http://schemas.openxmlformats.org/officeDocument/2006/relationships/image" Target="../media/image7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evice&#10;&#10;Description automatically generated">
            <a:extLst>
              <a:ext uri="{FF2B5EF4-FFF2-40B4-BE49-F238E27FC236}">
                <a16:creationId xmlns:a16="http://schemas.microsoft.com/office/drawing/2014/main" id="{558A285F-4102-4F69-9755-A6A69C2655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08" b="2260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97BC9E-3320-4EED-B1DA-C2C9BB8D8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CA" sz="5000" dirty="0">
                <a:solidFill>
                  <a:srgbClr val="FFFFFF"/>
                </a:solidFill>
              </a:rPr>
              <a:t>Phylogenetic analyses of contentious relationships between genera in </a:t>
            </a:r>
            <a:r>
              <a:rPr lang="en-CA" sz="5000" i="1" dirty="0">
                <a:solidFill>
                  <a:srgbClr val="FFFFFF"/>
                </a:solidFill>
              </a:rPr>
              <a:t>Erwiniaceae</a:t>
            </a:r>
            <a:r>
              <a:rPr lang="en-CA" sz="5000" dirty="0">
                <a:solidFill>
                  <a:srgbClr val="FFFFFF"/>
                </a:solidFill>
              </a:rPr>
              <a:t> and identification of horizontal gene transfer events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20235-FC3C-46AC-A3C8-D072D090A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Kimberly Hinz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3279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D16B9-6C5E-43F6-B797-50ACE96A2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/>
              <a:t>Contentious Relationships	</a:t>
            </a:r>
          </a:p>
        </p:txBody>
      </p: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9E7E9A64-9D60-407E-A107-72B6A5964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6432" y="2104325"/>
            <a:ext cx="3094997" cy="30949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779EB-CF13-482F-814E-12EE96B41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3" y="1845734"/>
            <a:ext cx="6515947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200" i="1" dirty="0"/>
              <a:t>Mixta</a:t>
            </a:r>
            <a:r>
              <a:rPr lang="en-CA" sz="3200" dirty="0"/>
              <a:t>, </a:t>
            </a:r>
            <a:r>
              <a:rPr lang="en-CA" sz="3200" i="1" dirty="0"/>
              <a:t>Pantoea</a:t>
            </a:r>
            <a:r>
              <a:rPr lang="en-CA" sz="3200" dirty="0"/>
              <a:t>, </a:t>
            </a:r>
            <a:r>
              <a:rPr lang="en-CA" sz="3200" i="1" dirty="0"/>
              <a:t>Erwinia</a:t>
            </a:r>
            <a:r>
              <a:rPr lang="en-CA" sz="3200" dirty="0"/>
              <a:t>, and </a:t>
            </a:r>
            <a:r>
              <a:rPr lang="en-CA" sz="3200" i="1" dirty="0"/>
              <a:t>Tatumella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3200" dirty="0"/>
              <a:t>Many studies have been done, all proposing different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3200" dirty="0"/>
              <a:t>WHY?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200" dirty="0"/>
              <a:t>Different genes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200" dirty="0"/>
              <a:t>Different methods</a:t>
            </a:r>
          </a:p>
        </p:txBody>
      </p:sp>
    </p:spTree>
    <p:extLst>
      <p:ext uri="{BB962C8B-B14F-4D97-AF65-F5344CB8AC3E}">
        <p14:creationId xmlns:p14="http://schemas.microsoft.com/office/powerpoint/2010/main" val="1666508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C6BF134-DDD1-4B7A-A0B4-F0EF718EE683}"/>
              </a:ext>
            </a:extLst>
          </p:cNvPr>
          <p:cNvGrpSpPr/>
          <p:nvPr/>
        </p:nvGrpSpPr>
        <p:grpSpPr>
          <a:xfrm>
            <a:off x="2136000" y="45000"/>
            <a:ext cx="7920000" cy="6768000"/>
            <a:chOff x="1942363" y="0"/>
            <a:chExt cx="8025952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667A247-ED7B-4FA1-9A31-9FAC6E534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2363" y="0"/>
              <a:ext cx="4988886" cy="68580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3C283B7-229B-47DA-8B23-6BB1C4FFA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82379" y="0"/>
              <a:ext cx="2685936" cy="6858000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3E14A2F-E03A-4AC0-9CD9-0CFACBE5BB21}"/>
                  </a:ext>
                </a:extLst>
              </p14:cNvPr>
              <p14:cNvContentPartPr/>
              <p14:nvPr/>
            </p14:nvContentPartPr>
            <p14:xfrm>
              <a:off x="3867816" y="3154375"/>
              <a:ext cx="874080" cy="16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3E14A2F-E03A-4AC0-9CD9-0CFACBE5BB2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13816" y="3046375"/>
                <a:ext cx="9817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4EBE231-265B-4B5E-957B-17A3A9C9CBD7}"/>
                  </a:ext>
                </a:extLst>
              </p14:cNvPr>
              <p14:cNvContentPartPr/>
              <p14:nvPr/>
            </p14:nvContentPartPr>
            <p14:xfrm>
              <a:off x="3849456" y="3246895"/>
              <a:ext cx="880200" cy="24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4EBE231-265B-4B5E-957B-17A3A9C9CB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95456" y="3139255"/>
                <a:ext cx="98784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3F8168B-E6C2-4658-8BBF-7368D7006E5A}"/>
                  </a:ext>
                </a:extLst>
              </p14:cNvPr>
              <p14:cNvContentPartPr/>
              <p14:nvPr/>
            </p14:nvContentPartPr>
            <p14:xfrm>
              <a:off x="3873216" y="3342655"/>
              <a:ext cx="811080" cy="11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3F8168B-E6C2-4658-8BBF-7368D7006E5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19576" y="3235015"/>
                <a:ext cx="91872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A7179CA-30A0-4D9D-8E14-CBF9B99EC7F7}"/>
                  </a:ext>
                </a:extLst>
              </p14:cNvPr>
              <p14:cNvContentPartPr/>
              <p14:nvPr/>
            </p14:nvContentPartPr>
            <p14:xfrm>
              <a:off x="3849456" y="3446335"/>
              <a:ext cx="853560" cy="30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A7179CA-30A0-4D9D-8E14-CBF9B99EC7F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95456" y="3338695"/>
                <a:ext cx="96120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7D3FD8C-93AE-49AA-80FC-93E0EFDC425D}"/>
                  </a:ext>
                </a:extLst>
              </p14:cNvPr>
              <p14:cNvContentPartPr/>
              <p14:nvPr/>
            </p14:nvContentPartPr>
            <p14:xfrm>
              <a:off x="3849456" y="3528775"/>
              <a:ext cx="964800" cy="24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7D3FD8C-93AE-49AA-80FC-93E0EFDC42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95456" y="3421135"/>
                <a:ext cx="107244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07D96F4-72A5-4AA3-AA2C-DF0EBC962797}"/>
                  </a:ext>
                </a:extLst>
              </p14:cNvPr>
              <p14:cNvContentPartPr/>
              <p14:nvPr/>
            </p14:nvContentPartPr>
            <p14:xfrm>
              <a:off x="8920965" y="1799195"/>
              <a:ext cx="812880" cy="15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07D96F4-72A5-4AA3-AA2C-DF0EBC96279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867325" y="1691195"/>
                <a:ext cx="92052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EC637D0-D654-485F-AF1D-2B086B774905}"/>
                  </a:ext>
                </a:extLst>
              </p14:cNvPr>
              <p14:cNvContentPartPr/>
              <p14:nvPr/>
            </p14:nvContentPartPr>
            <p14:xfrm>
              <a:off x="8868405" y="1875515"/>
              <a:ext cx="792720" cy="16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EC637D0-D654-485F-AF1D-2B086B77490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14405" y="1767875"/>
                <a:ext cx="90036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301F3A3-9529-4AE3-8EB3-C651C2204B4B}"/>
                  </a:ext>
                </a:extLst>
              </p14:cNvPr>
              <p14:cNvContentPartPr/>
              <p14:nvPr/>
            </p14:nvContentPartPr>
            <p14:xfrm>
              <a:off x="8816925" y="1957955"/>
              <a:ext cx="708840" cy="11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301F3A3-9529-4AE3-8EB3-C651C2204B4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763285" y="1849955"/>
                <a:ext cx="8164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BF551E8-A13E-46B4-A2A0-42AC390A119F}"/>
                  </a:ext>
                </a:extLst>
              </p14:cNvPr>
              <p14:cNvContentPartPr/>
              <p14:nvPr/>
            </p14:nvContentPartPr>
            <p14:xfrm>
              <a:off x="8847885" y="2041115"/>
              <a:ext cx="748440" cy="10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BF551E8-A13E-46B4-A2A0-42AC390A119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794245" y="1933115"/>
                <a:ext cx="856080" cy="22644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05B1AB59-BB10-490B-928E-CEA1FBC4EF46}"/>
              </a:ext>
            </a:extLst>
          </p:cNvPr>
          <p:cNvSpPr/>
          <p:nvPr/>
        </p:nvSpPr>
        <p:spPr>
          <a:xfrm>
            <a:off x="7452566" y="61919"/>
            <a:ext cx="2656410" cy="3109376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CC049E-C9E5-49F5-A747-671D15239E0A}"/>
              </a:ext>
            </a:extLst>
          </p:cNvPr>
          <p:cNvSpPr/>
          <p:nvPr/>
        </p:nvSpPr>
        <p:spPr>
          <a:xfrm>
            <a:off x="3132115" y="61919"/>
            <a:ext cx="3104362" cy="240843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2BC02D-1A09-48E1-8A26-9CF7522253C1}"/>
              </a:ext>
            </a:extLst>
          </p:cNvPr>
          <p:cNvSpPr/>
          <p:nvPr/>
        </p:nvSpPr>
        <p:spPr>
          <a:xfrm>
            <a:off x="2948031" y="3605095"/>
            <a:ext cx="2749146" cy="1976645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8B9AC1-65CA-473D-AAA5-45E148813FD5}"/>
              </a:ext>
            </a:extLst>
          </p:cNvPr>
          <p:cNvSpPr/>
          <p:nvPr/>
        </p:nvSpPr>
        <p:spPr>
          <a:xfrm>
            <a:off x="7449983" y="3171296"/>
            <a:ext cx="2475895" cy="2653129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302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1FD834-E560-4CAF-A6BE-390F4EC7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CA" dirty="0"/>
              <a:t>HGT Events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CAF07C-242E-4029-9600-31D47F66B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578" y="645106"/>
            <a:ext cx="3830854" cy="524774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5545B-921C-4D33-B864-E06269D17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200" dirty="0"/>
              <a:t>Horizontal Gene Transfer (HGT)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3200" dirty="0"/>
              <a:t>Occurs frequently in prokaryotes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3200" dirty="0"/>
              <a:t>Acquire novel genes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9764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0317F-2A3E-4BDC-9E68-0FC46E75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CA" sz="3600">
                <a:solidFill>
                  <a:srgbClr val="FFFFFF"/>
                </a:solidFill>
              </a:rPr>
              <a:t>Experimental Design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A1A4F3-36B9-4D17-8C98-30F289BAA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17622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779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64CA96-084A-4FB5-97B7-DA619835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CA" sz="3600">
                <a:solidFill>
                  <a:srgbClr val="FFFFFF"/>
                </a:solidFill>
              </a:rPr>
              <a:t>Preliminary Results: 16S rRNA Tree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B82484-2401-4627-8714-0BAF3ABF3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A picture containing man&#10;&#10;Description automatically generated">
            <a:extLst>
              <a:ext uri="{FF2B5EF4-FFF2-40B4-BE49-F238E27FC236}">
                <a16:creationId xmlns:a16="http://schemas.microsoft.com/office/drawing/2014/main" id="{F490E6B5-DBB8-43C4-B2CD-AA5FEEF84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12686"/>
            <a:ext cx="3355257" cy="68474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1C1F6AB-E1EE-45CE-B092-EBEA40DD92B0}"/>
                  </a:ext>
                </a:extLst>
              </p14:cNvPr>
              <p14:cNvContentPartPr/>
              <p14:nvPr/>
            </p14:nvContentPartPr>
            <p14:xfrm>
              <a:off x="7414361" y="102186"/>
              <a:ext cx="227520" cy="43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1C1F6AB-E1EE-45CE-B092-EBEA40DD92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96721" y="66546"/>
                <a:ext cx="26316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1B7B240-9691-4CDE-B1AA-FBE8AD06931A}"/>
                  </a:ext>
                </a:extLst>
              </p14:cNvPr>
              <p14:cNvContentPartPr/>
              <p14:nvPr/>
            </p14:nvContentPartPr>
            <p14:xfrm>
              <a:off x="7406801" y="170226"/>
              <a:ext cx="229680" cy="50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1B7B240-9691-4CDE-B1AA-FBE8AD0693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88801" y="134586"/>
                <a:ext cx="26532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A3F8A1C-8855-44EF-8D61-4D0EEA386882}"/>
                  </a:ext>
                </a:extLst>
              </p14:cNvPr>
              <p14:cNvContentPartPr/>
              <p14:nvPr/>
            </p14:nvContentPartPr>
            <p14:xfrm>
              <a:off x="7406081" y="242586"/>
              <a:ext cx="233280" cy="21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A3F8A1C-8855-44EF-8D61-4D0EEA38688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88081" y="206946"/>
                <a:ext cx="26892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649FF14-47D2-4BD5-8D2C-6C4EE532E298}"/>
                  </a:ext>
                </a:extLst>
              </p14:cNvPr>
              <p14:cNvContentPartPr/>
              <p14:nvPr/>
            </p14:nvContentPartPr>
            <p14:xfrm>
              <a:off x="7416881" y="310626"/>
              <a:ext cx="230400" cy="36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649FF14-47D2-4BD5-8D2C-6C4EE532E29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98881" y="274986"/>
                <a:ext cx="26604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C6E3F02-4B2B-4FDB-A753-4DB35B7BB524}"/>
                  </a:ext>
                </a:extLst>
              </p14:cNvPr>
              <p14:cNvContentPartPr/>
              <p14:nvPr/>
            </p14:nvContentPartPr>
            <p14:xfrm>
              <a:off x="7383401" y="380826"/>
              <a:ext cx="216360" cy="82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C6E3F02-4B2B-4FDB-A753-4DB35B7BB52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65401" y="344826"/>
                <a:ext cx="25200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9F3162B-AE77-4C34-9EA5-CD85D409A36C}"/>
                  </a:ext>
                </a:extLst>
              </p14:cNvPr>
              <p14:cNvContentPartPr/>
              <p14:nvPr/>
            </p14:nvContentPartPr>
            <p14:xfrm>
              <a:off x="7425521" y="450666"/>
              <a:ext cx="226440" cy="28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9F3162B-AE77-4C34-9EA5-CD85D409A36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07521" y="415026"/>
                <a:ext cx="26208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3FE3006-6F7E-4E62-8CA3-8CC860097CB4}"/>
                  </a:ext>
                </a:extLst>
              </p14:cNvPr>
              <p14:cNvContentPartPr/>
              <p14:nvPr/>
            </p14:nvContentPartPr>
            <p14:xfrm>
              <a:off x="7435961" y="519066"/>
              <a:ext cx="216000" cy="68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3FE3006-6F7E-4E62-8CA3-8CC860097CB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418321" y="483426"/>
                <a:ext cx="25164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DC87DB1-AF26-4F68-B1A4-49AB424A8A7F}"/>
                  </a:ext>
                </a:extLst>
              </p14:cNvPr>
              <p14:cNvContentPartPr/>
              <p14:nvPr/>
            </p14:nvContentPartPr>
            <p14:xfrm>
              <a:off x="7475921" y="591066"/>
              <a:ext cx="227520" cy="25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DC87DB1-AF26-4F68-B1A4-49AB424A8A7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58281" y="555426"/>
                <a:ext cx="2631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291753E-0B08-4F14-9BE7-EDB8EAB84320}"/>
                  </a:ext>
                </a:extLst>
              </p14:cNvPr>
              <p14:cNvContentPartPr/>
              <p14:nvPr/>
            </p14:nvContentPartPr>
            <p14:xfrm>
              <a:off x="7447841" y="649026"/>
              <a:ext cx="221760" cy="100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291753E-0B08-4F14-9BE7-EDB8EAB8432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30201" y="613026"/>
                <a:ext cx="25740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F24B5BE-8A4A-4166-90FA-3BEEC5ABFE0F}"/>
                  </a:ext>
                </a:extLst>
              </p14:cNvPr>
              <p14:cNvContentPartPr/>
              <p14:nvPr/>
            </p14:nvContentPartPr>
            <p14:xfrm>
              <a:off x="7423361" y="720306"/>
              <a:ext cx="230040" cy="79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F24B5BE-8A4A-4166-90FA-3BEEC5ABFE0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05361" y="684306"/>
                <a:ext cx="2656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A913B1A-37E6-4012-8112-E243E2B8B615}"/>
                  </a:ext>
                </a:extLst>
              </p14:cNvPr>
              <p14:cNvContentPartPr/>
              <p14:nvPr/>
            </p14:nvContentPartPr>
            <p14:xfrm>
              <a:off x="7342361" y="787626"/>
              <a:ext cx="243720" cy="97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A913B1A-37E6-4012-8112-E243E2B8B61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24361" y="751626"/>
                <a:ext cx="27936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59F7703-B0D4-4B09-A0B9-3E25E3EB4A27}"/>
                  </a:ext>
                </a:extLst>
              </p14:cNvPr>
              <p14:cNvContentPartPr/>
              <p14:nvPr/>
            </p14:nvContentPartPr>
            <p14:xfrm>
              <a:off x="7319681" y="864306"/>
              <a:ext cx="234720" cy="43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59F7703-B0D4-4B09-A0B9-3E25E3EB4A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02041" y="828306"/>
                <a:ext cx="27036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F8B0030-7725-48DF-8E02-975E77AD39F6}"/>
                  </a:ext>
                </a:extLst>
              </p14:cNvPr>
              <p14:cNvContentPartPr/>
              <p14:nvPr/>
            </p14:nvContentPartPr>
            <p14:xfrm>
              <a:off x="7222405" y="936513"/>
              <a:ext cx="246960" cy="111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F8B0030-7725-48DF-8E02-975E77AD39F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204405" y="900513"/>
                <a:ext cx="28260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042F11C-05FA-4265-B300-DC38318269DC}"/>
                  </a:ext>
                </a:extLst>
              </p14:cNvPr>
              <p14:cNvContentPartPr/>
              <p14:nvPr/>
            </p14:nvContentPartPr>
            <p14:xfrm>
              <a:off x="7215565" y="1001313"/>
              <a:ext cx="235080" cy="50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042F11C-05FA-4265-B300-DC38318269D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97925" y="965673"/>
                <a:ext cx="27072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B505853-5BEE-4F9D-A7FA-CBC847EBC0B4}"/>
                  </a:ext>
                </a:extLst>
              </p14:cNvPr>
              <p14:cNvContentPartPr/>
              <p14:nvPr/>
            </p14:nvContentPartPr>
            <p14:xfrm>
              <a:off x="7211965" y="1065033"/>
              <a:ext cx="236880" cy="86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B505853-5BEE-4F9D-A7FA-CBC847EBC0B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194325" y="1029393"/>
                <a:ext cx="27252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1C0B0DB-70D7-4DC2-97A6-59D9F186024A}"/>
                  </a:ext>
                </a:extLst>
              </p14:cNvPr>
              <p14:cNvContentPartPr/>
              <p14:nvPr/>
            </p14:nvContentPartPr>
            <p14:xfrm>
              <a:off x="7326445" y="1133793"/>
              <a:ext cx="231480" cy="36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1C0B0DB-70D7-4DC2-97A6-59D9F186024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308805" y="1097793"/>
                <a:ext cx="26712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F212300-4D3D-4AAC-8168-2CD70E629117}"/>
                  </a:ext>
                </a:extLst>
              </p14:cNvPr>
              <p14:cNvContentPartPr/>
              <p14:nvPr/>
            </p14:nvContentPartPr>
            <p14:xfrm>
              <a:off x="7341925" y="1199313"/>
              <a:ext cx="232560" cy="82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F212300-4D3D-4AAC-8168-2CD70E6291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24285" y="1163673"/>
                <a:ext cx="26820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7011920-AE2A-4D51-997C-7E95A34A30E1}"/>
                  </a:ext>
                </a:extLst>
              </p14:cNvPr>
              <p14:cNvContentPartPr/>
              <p14:nvPr/>
            </p14:nvContentPartPr>
            <p14:xfrm>
              <a:off x="7332565" y="1268433"/>
              <a:ext cx="235800" cy="68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7011920-AE2A-4D51-997C-7E95A34A30E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314565" y="1232793"/>
                <a:ext cx="27144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5D042B2-7AC8-45CA-9B8E-5461FE9ACD2E}"/>
                  </a:ext>
                </a:extLst>
              </p14:cNvPr>
              <p14:cNvContentPartPr/>
              <p14:nvPr/>
            </p14:nvContentPartPr>
            <p14:xfrm>
              <a:off x="7276405" y="1343673"/>
              <a:ext cx="220680" cy="25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5D042B2-7AC8-45CA-9B8E-5461FE9ACD2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258405" y="1307673"/>
                <a:ext cx="25632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95F8F8B-7FD6-4A17-901F-E9B92DFAF5A2}"/>
                  </a:ext>
                </a:extLst>
              </p14:cNvPr>
              <p14:cNvContentPartPr/>
              <p14:nvPr/>
            </p14:nvContentPartPr>
            <p14:xfrm>
              <a:off x="7334119" y="1410602"/>
              <a:ext cx="239040" cy="158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95F8F8B-7FD6-4A17-901F-E9B92DFAF5A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316479" y="1374602"/>
                <a:ext cx="27468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6186422-C27D-4D2E-AE09-BA8D05ABAF8F}"/>
                  </a:ext>
                </a:extLst>
              </p14:cNvPr>
              <p14:cNvContentPartPr/>
              <p14:nvPr/>
            </p14:nvContentPartPr>
            <p14:xfrm>
              <a:off x="7333039" y="1479002"/>
              <a:ext cx="233280" cy="39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6186422-C27D-4D2E-AE09-BA8D05ABAF8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315039" y="1443362"/>
                <a:ext cx="2689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BF61E3D-2D10-4367-A22B-D1F389AB4932}"/>
                  </a:ext>
                </a:extLst>
              </p14:cNvPr>
              <p14:cNvContentPartPr/>
              <p14:nvPr/>
            </p14:nvContentPartPr>
            <p14:xfrm>
              <a:off x="7346719" y="1554242"/>
              <a:ext cx="241200" cy="32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BF61E3D-2D10-4367-A22B-D1F389AB493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329079" y="1518602"/>
                <a:ext cx="27684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5406A3B-186A-4C39-8DF9-F5F49A255F4A}"/>
                  </a:ext>
                </a:extLst>
              </p14:cNvPr>
              <p14:cNvContentPartPr/>
              <p14:nvPr/>
            </p14:nvContentPartPr>
            <p14:xfrm>
              <a:off x="7364719" y="1616162"/>
              <a:ext cx="227880" cy="64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5406A3B-186A-4C39-8DF9-F5F49A255F4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47079" y="1580522"/>
                <a:ext cx="26352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276D137-FFEB-4461-9D38-9D4BBF4FD9EA}"/>
                  </a:ext>
                </a:extLst>
              </p14:cNvPr>
              <p14:cNvContentPartPr/>
              <p14:nvPr/>
            </p14:nvContentPartPr>
            <p14:xfrm>
              <a:off x="7377319" y="1684922"/>
              <a:ext cx="214560" cy="32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276D137-FFEB-4461-9D38-9D4BBF4FD9E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359319" y="1649282"/>
                <a:ext cx="25020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B6EA1BC-E338-48A5-9199-7CFFE9201F0A}"/>
                  </a:ext>
                </a:extLst>
              </p14:cNvPr>
              <p14:cNvContentPartPr/>
              <p14:nvPr/>
            </p14:nvContentPartPr>
            <p14:xfrm>
              <a:off x="7679359" y="1756202"/>
              <a:ext cx="236160" cy="46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B6EA1BC-E338-48A5-9199-7CFFE9201F0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661719" y="1720202"/>
                <a:ext cx="27180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B34091A-FAE7-47BE-A9FA-04FD20712FB9}"/>
                  </a:ext>
                </a:extLst>
              </p14:cNvPr>
              <p14:cNvContentPartPr/>
              <p14:nvPr/>
            </p14:nvContentPartPr>
            <p14:xfrm>
              <a:off x="7633279" y="1822442"/>
              <a:ext cx="223920" cy="43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B34091A-FAE7-47BE-A9FA-04FD20712FB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615279" y="1786442"/>
                <a:ext cx="25956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A5E3674-28D0-482D-A035-398239C1E5E2}"/>
                  </a:ext>
                </a:extLst>
              </p14:cNvPr>
              <p14:cNvContentPartPr/>
              <p14:nvPr/>
            </p14:nvContentPartPr>
            <p14:xfrm>
              <a:off x="7191919" y="1892282"/>
              <a:ext cx="228600" cy="50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A5E3674-28D0-482D-A035-398239C1E5E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174279" y="1856642"/>
                <a:ext cx="26424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CA0DA02-818D-4CFB-983E-A97D5B0F180E}"/>
                  </a:ext>
                </a:extLst>
              </p14:cNvPr>
              <p14:cNvContentPartPr/>
              <p14:nvPr/>
            </p14:nvContentPartPr>
            <p14:xfrm>
              <a:off x="7349599" y="1959242"/>
              <a:ext cx="230040" cy="32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CA0DA02-818D-4CFB-983E-A97D5B0F180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331959" y="1923602"/>
                <a:ext cx="26568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81D5AF6-F014-4917-80ED-D29930A846CC}"/>
                  </a:ext>
                </a:extLst>
              </p14:cNvPr>
              <p14:cNvContentPartPr/>
              <p14:nvPr/>
            </p14:nvContentPartPr>
            <p14:xfrm>
              <a:off x="7345279" y="2021882"/>
              <a:ext cx="221040" cy="39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81D5AF6-F014-4917-80ED-D29930A846C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327639" y="1986242"/>
                <a:ext cx="25668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500C1C1-14D4-4B59-9512-1066F25DBEF6}"/>
                  </a:ext>
                </a:extLst>
              </p14:cNvPr>
              <p14:cNvContentPartPr/>
              <p14:nvPr/>
            </p14:nvContentPartPr>
            <p14:xfrm>
              <a:off x="7350679" y="2102522"/>
              <a:ext cx="231120" cy="46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500C1C1-14D4-4B59-9512-1066F25DBEF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333039" y="2066522"/>
                <a:ext cx="26676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2B37A9E-B68E-4F01-AC9E-69E1DEF4CB50}"/>
                  </a:ext>
                </a:extLst>
              </p14:cNvPr>
              <p14:cNvContentPartPr/>
              <p14:nvPr/>
            </p14:nvContentPartPr>
            <p14:xfrm>
              <a:off x="7347178" y="2175643"/>
              <a:ext cx="223920" cy="25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2B37A9E-B68E-4F01-AC9E-69E1DEF4CB5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329538" y="2139643"/>
                <a:ext cx="2595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6C7C7BB-84E1-48A4-B72E-FA4FB35779C7}"/>
                  </a:ext>
                </a:extLst>
              </p14:cNvPr>
              <p14:cNvContentPartPr/>
              <p14:nvPr/>
            </p14:nvContentPartPr>
            <p14:xfrm>
              <a:off x="7346818" y="2237203"/>
              <a:ext cx="229680" cy="68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6C7C7BB-84E1-48A4-B72E-FA4FB35779C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328818" y="2201203"/>
                <a:ext cx="26532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C7057E0-E764-47FB-BA3A-508774883378}"/>
                  </a:ext>
                </a:extLst>
              </p14:cNvPr>
              <p14:cNvContentPartPr/>
              <p14:nvPr/>
            </p14:nvContentPartPr>
            <p14:xfrm>
              <a:off x="7258978" y="2307403"/>
              <a:ext cx="230400" cy="39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C7057E0-E764-47FB-BA3A-50877488337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240978" y="2271403"/>
                <a:ext cx="26604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5707872-7FD1-462D-810F-CCADD50CAF45}"/>
                  </a:ext>
                </a:extLst>
              </p14:cNvPr>
              <p14:cNvContentPartPr/>
              <p14:nvPr/>
            </p14:nvContentPartPr>
            <p14:xfrm>
              <a:off x="7459498" y="2375803"/>
              <a:ext cx="227160" cy="64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5707872-7FD1-462D-810F-CCADD50CAF4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441498" y="2340163"/>
                <a:ext cx="26280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5DE91A1-32FC-40A8-9829-7331E9E022CB}"/>
                  </a:ext>
                </a:extLst>
              </p14:cNvPr>
              <p14:cNvContentPartPr/>
              <p14:nvPr/>
            </p14:nvContentPartPr>
            <p14:xfrm>
              <a:off x="7531858" y="2439883"/>
              <a:ext cx="227880" cy="115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5DE91A1-32FC-40A8-9829-7331E9E022C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514218" y="2403883"/>
                <a:ext cx="26352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B5988FB-8ABA-49BA-86BE-D170D302FD94}"/>
                  </a:ext>
                </a:extLst>
              </p14:cNvPr>
              <p14:cNvContentPartPr/>
              <p14:nvPr/>
            </p14:nvContentPartPr>
            <p14:xfrm>
              <a:off x="7531858" y="2514043"/>
              <a:ext cx="241920" cy="50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B5988FB-8ABA-49BA-86BE-D170D302FD9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514218" y="2478043"/>
                <a:ext cx="27756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4C82141-E2F0-4145-81A0-849FCF51DD4C}"/>
                  </a:ext>
                </a:extLst>
              </p14:cNvPr>
              <p14:cNvContentPartPr/>
              <p14:nvPr/>
            </p14:nvContentPartPr>
            <p14:xfrm>
              <a:off x="7437898" y="2586403"/>
              <a:ext cx="230760" cy="68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4C82141-E2F0-4145-81A0-849FCF51DD4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419898" y="2550763"/>
                <a:ext cx="2664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148E258-2FE8-49C7-85E5-8D9982B99467}"/>
                  </a:ext>
                </a:extLst>
              </p14:cNvPr>
              <p14:cNvContentPartPr/>
              <p14:nvPr/>
            </p14:nvContentPartPr>
            <p14:xfrm>
              <a:off x="7670313" y="2719134"/>
              <a:ext cx="231120" cy="9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148E258-2FE8-49C7-85E5-8D9982B9946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652673" y="2683134"/>
                <a:ext cx="26676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54EF9EF-5F86-4204-B4A9-5F662670F4F1}"/>
                  </a:ext>
                </a:extLst>
              </p14:cNvPr>
              <p14:cNvContentPartPr/>
              <p14:nvPr/>
            </p14:nvContentPartPr>
            <p14:xfrm>
              <a:off x="7552953" y="2788974"/>
              <a:ext cx="231480" cy="86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54EF9EF-5F86-4204-B4A9-5F662670F4F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534953" y="2753334"/>
                <a:ext cx="26712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C9DB248-791E-41FF-AE7B-135F63474ACE}"/>
                  </a:ext>
                </a:extLst>
              </p14:cNvPr>
              <p14:cNvContentPartPr/>
              <p14:nvPr/>
            </p14:nvContentPartPr>
            <p14:xfrm>
              <a:off x="8107713" y="2654694"/>
              <a:ext cx="230040" cy="54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C9DB248-791E-41FF-AE7B-135F63474AC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089713" y="2619054"/>
                <a:ext cx="2656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5E23B72-3C51-4879-9D11-4C3200D42F6A}"/>
                  </a:ext>
                </a:extLst>
              </p14:cNvPr>
              <p14:cNvContentPartPr/>
              <p14:nvPr/>
            </p14:nvContentPartPr>
            <p14:xfrm>
              <a:off x="7206273" y="2854854"/>
              <a:ext cx="234000" cy="115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5E23B72-3C51-4879-9D11-4C3200D42F6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188633" y="2819214"/>
                <a:ext cx="26964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6452433-3C62-4BF8-9D8F-4F3FD76225F7}"/>
                  </a:ext>
                </a:extLst>
              </p14:cNvPr>
              <p14:cNvContentPartPr/>
              <p14:nvPr/>
            </p14:nvContentPartPr>
            <p14:xfrm>
              <a:off x="7070913" y="2923614"/>
              <a:ext cx="215640" cy="72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6452433-3C62-4BF8-9D8F-4F3FD76225F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053273" y="2887974"/>
                <a:ext cx="25128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85187F3-E789-49CC-BAFE-3DE105CE535D}"/>
                  </a:ext>
                </a:extLst>
              </p14:cNvPr>
              <p14:cNvContentPartPr/>
              <p14:nvPr/>
            </p14:nvContentPartPr>
            <p14:xfrm>
              <a:off x="7105113" y="2990574"/>
              <a:ext cx="231120" cy="57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85187F3-E789-49CC-BAFE-3DE105CE535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087473" y="2954574"/>
                <a:ext cx="26676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5A7DC4E-023B-4D30-BA17-5E01165826F9}"/>
                  </a:ext>
                </a:extLst>
              </p14:cNvPr>
              <p14:cNvContentPartPr/>
              <p14:nvPr/>
            </p14:nvContentPartPr>
            <p14:xfrm>
              <a:off x="7032393" y="3060414"/>
              <a:ext cx="228600" cy="64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5A7DC4E-023B-4D30-BA17-5E01165826F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014753" y="3024414"/>
                <a:ext cx="26424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C674B77-0DFE-48D2-8A71-E30C2289304F}"/>
                  </a:ext>
                </a:extLst>
              </p14:cNvPr>
              <p14:cNvContentPartPr/>
              <p14:nvPr/>
            </p14:nvContentPartPr>
            <p14:xfrm>
              <a:off x="7032393" y="3129534"/>
              <a:ext cx="234360" cy="111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C674B77-0DFE-48D2-8A71-E30C2289304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014753" y="3093894"/>
                <a:ext cx="27000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77AC9B6-3FD3-481E-84C0-D6451FD340F5}"/>
                  </a:ext>
                </a:extLst>
              </p14:cNvPr>
              <p14:cNvContentPartPr/>
              <p14:nvPr/>
            </p14:nvContentPartPr>
            <p14:xfrm>
              <a:off x="7425329" y="3203795"/>
              <a:ext cx="243360" cy="39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77AC9B6-3FD3-481E-84C0-D6451FD340F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407689" y="3167795"/>
                <a:ext cx="279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48077B5-96D9-4B62-92FE-2B0450BC31D5}"/>
                  </a:ext>
                </a:extLst>
              </p14:cNvPr>
              <p14:cNvContentPartPr/>
              <p14:nvPr/>
            </p14:nvContentPartPr>
            <p14:xfrm>
              <a:off x="7647089" y="3265715"/>
              <a:ext cx="232560" cy="54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48077B5-96D9-4B62-92FE-2B0450BC31D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629089" y="3230075"/>
                <a:ext cx="2682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8BEB43D-9557-4960-B779-1A3288617905}"/>
                  </a:ext>
                </a:extLst>
              </p14:cNvPr>
              <p14:cNvContentPartPr/>
              <p14:nvPr/>
            </p14:nvContentPartPr>
            <p14:xfrm>
              <a:off x="7447289" y="3339515"/>
              <a:ext cx="228240" cy="82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8BEB43D-9557-4960-B779-1A328861790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429289" y="3303515"/>
                <a:ext cx="2638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97807FE-A402-450D-A444-EB11BAFAA20A}"/>
                  </a:ext>
                </a:extLst>
              </p14:cNvPr>
              <p14:cNvContentPartPr/>
              <p14:nvPr/>
            </p14:nvContentPartPr>
            <p14:xfrm>
              <a:off x="7440089" y="3410795"/>
              <a:ext cx="235440" cy="100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97807FE-A402-450D-A444-EB11BAFAA20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422449" y="3374795"/>
                <a:ext cx="27108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19CE19E-4660-4259-887A-FCA829E6A974}"/>
                  </a:ext>
                </a:extLst>
              </p14:cNvPr>
              <p14:cNvContentPartPr/>
              <p14:nvPr/>
            </p14:nvContentPartPr>
            <p14:xfrm>
              <a:off x="7444049" y="3477035"/>
              <a:ext cx="222120" cy="57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19CE19E-4660-4259-887A-FCA829E6A97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426409" y="3441395"/>
                <a:ext cx="25776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4D103D9-5091-44AA-92B7-238B554C22A9}"/>
                  </a:ext>
                </a:extLst>
              </p14:cNvPr>
              <p14:cNvContentPartPr/>
              <p14:nvPr/>
            </p14:nvContentPartPr>
            <p14:xfrm>
              <a:off x="7215809" y="3543275"/>
              <a:ext cx="219960" cy="100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4D103D9-5091-44AA-92B7-238B554C22A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197809" y="3507275"/>
                <a:ext cx="25560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79DD6CC-A2FA-4725-953C-3C9FC477B36B}"/>
                  </a:ext>
                </a:extLst>
              </p14:cNvPr>
              <p14:cNvContentPartPr/>
              <p14:nvPr/>
            </p14:nvContentPartPr>
            <p14:xfrm>
              <a:off x="7316609" y="3608795"/>
              <a:ext cx="235440" cy="86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79DD6CC-A2FA-4725-953C-3C9FC477B36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298969" y="3572795"/>
                <a:ext cx="27108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4535DDE-3FD6-4A5B-8F1F-4FC197BD2000}"/>
                  </a:ext>
                </a:extLst>
              </p14:cNvPr>
              <p14:cNvContentPartPr/>
              <p14:nvPr/>
            </p14:nvContentPartPr>
            <p14:xfrm>
              <a:off x="7310849" y="3676475"/>
              <a:ext cx="241200" cy="158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4535DDE-3FD6-4A5B-8F1F-4FC197BD200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292849" y="3640475"/>
                <a:ext cx="27684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AA5001F-534C-46DF-AB78-7636700DA753}"/>
                  </a:ext>
                </a:extLst>
              </p14:cNvPr>
              <p14:cNvContentPartPr/>
              <p14:nvPr/>
            </p14:nvContentPartPr>
            <p14:xfrm>
              <a:off x="7274129" y="3745955"/>
              <a:ext cx="235080" cy="97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AA5001F-534C-46DF-AB78-7636700DA75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256129" y="3710315"/>
                <a:ext cx="2707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DC47312B-9DEC-4217-A10C-E3C240CCD001}"/>
                  </a:ext>
                </a:extLst>
              </p14:cNvPr>
              <p14:cNvContentPartPr/>
              <p14:nvPr/>
            </p14:nvContentPartPr>
            <p14:xfrm>
              <a:off x="7274129" y="3817235"/>
              <a:ext cx="225720" cy="68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DC47312B-9DEC-4217-A10C-E3C240CCD00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256129" y="3781595"/>
                <a:ext cx="26136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B86CF22-A220-43B0-AEA7-3D09E8929BAA}"/>
                  </a:ext>
                </a:extLst>
              </p14:cNvPr>
              <p14:cNvContentPartPr/>
              <p14:nvPr/>
            </p14:nvContentPartPr>
            <p14:xfrm>
              <a:off x="7245531" y="3892610"/>
              <a:ext cx="231840" cy="28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B86CF22-A220-43B0-AEA7-3D09E8929BA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227531" y="3856970"/>
                <a:ext cx="26748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E77E4E7-9677-41BD-87B5-AC180CFDA26C}"/>
                  </a:ext>
                </a:extLst>
              </p14:cNvPr>
              <p14:cNvContentPartPr/>
              <p14:nvPr/>
            </p14:nvContentPartPr>
            <p14:xfrm>
              <a:off x="7154811" y="3961370"/>
              <a:ext cx="237960" cy="54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E77E4E7-9677-41BD-87B5-AC180CFDA26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137171" y="3925730"/>
                <a:ext cx="2736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B47EF6B-CA77-4900-9065-CD5AA32EA0A7}"/>
                  </a:ext>
                </a:extLst>
              </p14:cNvPr>
              <p14:cNvContentPartPr/>
              <p14:nvPr/>
            </p14:nvContentPartPr>
            <p14:xfrm>
              <a:off x="7135371" y="4027610"/>
              <a:ext cx="252000" cy="57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B47EF6B-CA77-4900-9065-CD5AA32EA0A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117371" y="3991970"/>
                <a:ext cx="28764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ED81446-92D7-4F94-A067-BA7C9C24CC8F}"/>
                  </a:ext>
                </a:extLst>
              </p14:cNvPr>
              <p14:cNvContentPartPr/>
              <p14:nvPr/>
            </p14:nvContentPartPr>
            <p14:xfrm>
              <a:off x="7156971" y="4098170"/>
              <a:ext cx="236160" cy="64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ED81446-92D7-4F94-A067-BA7C9C24CC8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139331" y="4062530"/>
                <a:ext cx="27180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E8D8504-AFA9-447C-BD32-7BCC2EF5C64B}"/>
                  </a:ext>
                </a:extLst>
              </p14:cNvPr>
              <p14:cNvContentPartPr/>
              <p14:nvPr/>
            </p14:nvContentPartPr>
            <p14:xfrm>
              <a:off x="7106211" y="4160810"/>
              <a:ext cx="228240" cy="140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E8D8504-AFA9-447C-BD32-7BCC2EF5C64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088211" y="4125170"/>
                <a:ext cx="26388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12C2EF0-9BF2-4533-986C-FF89FA09BE82}"/>
                  </a:ext>
                </a:extLst>
              </p14:cNvPr>
              <p14:cNvContentPartPr/>
              <p14:nvPr/>
            </p14:nvContentPartPr>
            <p14:xfrm>
              <a:off x="7176051" y="4229930"/>
              <a:ext cx="207360" cy="64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12C2EF0-9BF2-4533-986C-FF89FA09BE8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158411" y="4194290"/>
                <a:ext cx="24300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006852E-CFA8-4B0C-A422-8E545C464FAF}"/>
                  </a:ext>
                </a:extLst>
              </p14:cNvPr>
              <p14:cNvContentPartPr/>
              <p14:nvPr/>
            </p14:nvContentPartPr>
            <p14:xfrm>
              <a:off x="6952851" y="4299770"/>
              <a:ext cx="237960" cy="68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006852E-CFA8-4B0C-A422-8E545C464FA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934851" y="4264130"/>
                <a:ext cx="273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26D56F3-89B8-4BB2-A911-FB3890AF9E3F}"/>
                  </a:ext>
                </a:extLst>
              </p14:cNvPr>
              <p14:cNvContentPartPr/>
              <p14:nvPr/>
            </p14:nvContentPartPr>
            <p14:xfrm>
              <a:off x="6943851" y="4365290"/>
              <a:ext cx="236160" cy="79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26D56F3-89B8-4BB2-A911-FB3890AF9E3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925851" y="4329290"/>
                <a:ext cx="27180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EDE95CC2-C794-4957-8FCA-8FA881FEACF1}"/>
                  </a:ext>
                </a:extLst>
              </p14:cNvPr>
              <p14:cNvContentPartPr/>
              <p14:nvPr/>
            </p14:nvContentPartPr>
            <p14:xfrm>
              <a:off x="7023988" y="4507586"/>
              <a:ext cx="226080" cy="64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EDE95CC2-C794-4957-8FCA-8FA881FEACF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006348" y="4471586"/>
                <a:ext cx="26172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0449A532-FC37-4DC6-9CD7-4CBB7D4B31F9}"/>
                  </a:ext>
                </a:extLst>
              </p14:cNvPr>
              <p14:cNvContentPartPr/>
              <p14:nvPr/>
            </p14:nvContentPartPr>
            <p14:xfrm>
              <a:off x="6995188" y="4573826"/>
              <a:ext cx="232920" cy="90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0449A532-FC37-4DC6-9CD7-4CBB7D4B31F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977188" y="4537826"/>
                <a:ext cx="26856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131957C-FCD1-4D54-8A46-F4F852C0EF56}"/>
                  </a:ext>
                </a:extLst>
              </p14:cNvPr>
              <p14:cNvContentPartPr/>
              <p14:nvPr/>
            </p14:nvContentPartPr>
            <p14:xfrm>
              <a:off x="7033348" y="4651946"/>
              <a:ext cx="245160" cy="100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131957C-FCD1-4D54-8A46-F4F852C0EF5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015708" y="4615946"/>
                <a:ext cx="28080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4E81293-663F-433D-A4AE-2DB6BCCD3940}"/>
                  </a:ext>
                </a:extLst>
              </p14:cNvPr>
              <p14:cNvContentPartPr/>
              <p14:nvPr/>
            </p14:nvContentPartPr>
            <p14:xfrm>
              <a:off x="7031548" y="4711346"/>
              <a:ext cx="229680" cy="115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4E81293-663F-433D-A4AE-2DB6BCCD394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013548" y="4675346"/>
                <a:ext cx="26532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435C71D-940B-4237-9D09-6DEB1B2AA114}"/>
                  </a:ext>
                </a:extLst>
              </p14:cNvPr>
              <p14:cNvContentPartPr/>
              <p14:nvPr/>
            </p14:nvContentPartPr>
            <p14:xfrm>
              <a:off x="6994108" y="4781546"/>
              <a:ext cx="237240" cy="118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435C71D-940B-4237-9D09-6DEB1B2AA11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976108" y="4745546"/>
                <a:ext cx="2728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B91F5BE-95EC-42BE-9A01-4B3695D69EE9}"/>
                  </a:ext>
                </a:extLst>
              </p14:cNvPr>
              <p14:cNvContentPartPr/>
              <p14:nvPr/>
            </p14:nvContentPartPr>
            <p14:xfrm>
              <a:off x="7171228" y="4847786"/>
              <a:ext cx="243360" cy="54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B91F5BE-95EC-42BE-9A01-4B3695D69EE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153588" y="4812146"/>
                <a:ext cx="2790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84629337-0E65-4544-899B-89EEA6F0372A}"/>
                  </a:ext>
                </a:extLst>
              </p14:cNvPr>
              <p14:cNvContentPartPr/>
              <p14:nvPr/>
            </p14:nvContentPartPr>
            <p14:xfrm>
              <a:off x="7159708" y="4911866"/>
              <a:ext cx="236520" cy="241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84629337-0E65-4544-899B-89EEA6F0372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141708" y="4875866"/>
                <a:ext cx="27216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381F1B99-D228-4602-A367-38F43B093157}"/>
                  </a:ext>
                </a:extLst>
              </p14:cNvPr>
              <p14:cNvContentPartPr/>
              <p14:nvPr/>
            </p14:nvContentPartPr>
            <p14:xfrm>
              <a:off x="7161508" y="4989626"/>
              <a:ext cx="225720" cy="151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381F1B99-D228-4602-A367-38F43B09315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143868" y="4953986"/>
                <a:ext cx="26136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C52724B9-AED1-4E7C-ADC5-AAE1297F3DC5}"/>
                  </a:ext>
                </a:extLst>
              </p14:cNvPr>
              <p14:cNvContentPartPr/>
              <p14:nvPr/>
            </p14:nvContentPartPr>
            <p14:xfrm>
              <a:off x="7066212" y="5056892"/>
              <a:ext cx="241920" cy="72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C52724B9-AED1-4E7C-ADC5-AAE1297F3DC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048572" y="5021252"/>
                <a:ext cx="27756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8ED3CE7-17C1-45D6-AB75-49B7FB3348A4}"/>
                  </a:ext>
                </a:extLst>
              </p14:cNvPr>
              <p14:cNvContentPartPr/>
              <p14:nvPr/>
            </p14:nvContentPartPr>
            <p14:xfrm>
              <a:off x="7137852" y="5126732"/>
              <a:ext cx="235440" cy="46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8ED3CE7-17C1-45D6-AB75-49B7FB3348A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120212" y="5090732"/>
                <a:ext cx="2710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27A7069-79B1-4F89-8265-7C7E4F920642}"/>
                  </a:ext>
                </a:extLst>
              </p14:cNvPr>
              <p14:cNvContentPartPr/>
              <p14:nvPr/>
            </p14:nvContentPartPr>
            <p14:xfrm>
              <a:off x="7180692" y="5197292"/>
              <a:ext cx="244080" cy="104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27A7069-79B1-4F89-8265-7C7E4F920642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162692" y="5161652"/>
                <a:ext cx="27972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119AB1E-4C24-4C15-B55A-AF1B01D41DA4}"/>
                  </a:ext>
                </a:extLst>
              </p14:cNvPr>
              <p14:cNvContentPartPr/>
              <p14:nvPr/>
            </p14:nvContentPartPr>
            <p14:xfrm>
              <a:off x="7185012" y="5268932"/>
              <a:ext cx="235080" cy="111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119AB1E-4C24-4C15-B55A-AF1B01D41DA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167372" y="5232932"/>
                <a:ext cx="27072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178F9D92-BF9C-453D-968E-FD382620E66D}"/>
                  </a:ext>
                </a:extLst>
              </p14:cNvPr>
              <p14:cNvContentPartPr/>
              <p14:nvPr/>
            </p14:nvContentPartPr>
            <p14:xfrm>
              <a:off x="7123812" y="5335892"/>
              <a:ext cx="239760" cy="68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178F9D92-BF9C-453D-968E-FD382620E66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105812" y="5300252"/>
                <a:ext cx="2754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502FCF3B-AE62-43C4-A92B-82BAF5335EF8}"/>
                  </a:ext>
                </a:extLst>
              </p14:cNvPr>
              <p14:cNvContentPartPr/>
              <p14:nvPr/>
            </p14:nvContentPartPr>
            <p14:xfrm>
              <a:off x="7200852" y="5407532"/>
              <a:ext cx="244080" cy="32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502FCF3B-AE62-43C4-A92B-82BAF5335EF8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182852" y="5371532"/>
                <a:ext cx="27972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5B545DA3-A5B5-4B3C-BD9C-2DC98C0A5F94}"/>
                  </a:ext>
                </a:extLst>
              </p14:cNvPr>
              <p14:cNvContentPartPr/>
              <p14:nvPr/>
            </p14:nvContentPartPr>
            <p14:xfrm>
              <a:off x="7116252" y="5465852"/>
              <a:ext cx="245160" cy="36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5B545DA3-A5B5-4B3C-BD9C-2DC98C0A5F9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098252" y="5429852"/>
                <a:ext cx="28080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BB626F2-17BE-4F32-B5E7-31510B9BE917}"/>
                  </a:ext>
                </a:extLst>
              </p14:cNvPr>
              <p14:cNvContentPartPr/>
              <p14:nvPr/>
            </p14:nvContentPartPr>
            <p14:xfrm>
              <a:off x="7109772" y="5530652"/>
              <a:ext cx="254880" cy="68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BB626F2-17BE-4F32-B5E7-31510B9BE91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092132" y="5495012"/>
                <a:ext cx="29052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4ECE5472-DB6C-4522-A73B-BFC8C3604408}"/>
                  </a:ext>
                </a:extLst>
              </p14:cNvPr>
              <p14:cNvContentPartPr/>
              <p14:nvPr/>
            </p14:nvContentPartPr>
            <p14:xfrm>
              <a:off x="7146733" y="5613379"/>
              <a:ext cx="229320" cy="28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4ECE5472-DB6C-4522-A73B-BFC8C360440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129093" y="5577379"/>
                <a:ext cx="26496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6617F9C8-4539-4015-A2E1-ECA752485399}"/>
                  </a:ext>
                </a:extLst>
              </p14:cNvPr>
              <p14:cNvContentPartPr/>
              <p14:nvPr/>
            </p14:nvContentPartPr>
            <p14:xfrm>
              <a:off x="7142773" y="5674939"/>
              <a:ext cx="243000" cy="57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6617F9C8-4539-4015-A2E1-ECA752485399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124773" y="5639299"/>
                <a:ext cx="27864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70D641C4-EA1D-4DCC-9244-4F08DBF1CAE5}"/>
                  </a:ext>
                </a:extLst>
              </p14:cNvPr>
              <p14:cNvContentPartPr/>
              <p14:nvPr/>
            </p14:nvContentPartPr>
            <p14:xfrm>
              <a:off x="7153573" y="5749459"/>
              <a:ext cx="237600" cy="86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70D641C4-EA1D-4DCC-9244-4F08DBF1CAE5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135933" y="5713459"/>
                <a:ext cx="27324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8A3B1B35-676F-4F71-A14D-54AF52B85BC3}"/>
                  </a:ext>
                </a:extLst>
              </p14:cNvPr>
              <p14:cNvContentPartPr/>
              <p14:nvPr/>
            </p14:nvContentPartPr>
            <p14:xfrm>
              <a:off x="7151773" y="5810299"/>
              <a:ext cx="255240" cy="75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8A3B1B35-676F-4F71-A14D-54AF52B85BC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134133" y="5774659"/>
                <a:ext cx="29088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0202725F-25DF-4529-8F88-764806DC0E9F}"/>
                  </a:ext>
                </a:extLst>
              </p14:cNvPr>
              <p14:cNvContentPartPr/>
              <p14:nvPr/>
            </p14:nvContentPartPr>
            <p14:xfrm>
              <a:off x="7449853" y="5881579"/>
              <a:ext cx="242640" cy="61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0202725F-25DF-4529-8F88-764806DC0E9F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432213" y="5845579"/>
                <a:ext cx="27828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5CD7D580-9412-4861-98C2-6DBB3C075C8D}"/>
                  </a:ext>
                </a:extLst>
              </p14:cNvPr>
              <p14:cNvContentPartPr/>
              <p14:nvPr/>
            </p14:nvContentPartPr>
            <p14:xfrm>
              <a:off x="7335324" y="4433931"/>
              <a:ext cx="242280" cy="90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5CD7D580-9412-4861-98C2-6DBB3C075C8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317324" y="4398291"/>
                <a:ext cx="27792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B44B286D-55BC-432D-9031-1A4EA4D0FD28}"/>
                  </a:ext>
                </a:extLst>
              </p14:cNvPr>
              <p14:cNvContentPartPr/>
              <p14:nvPr/>
            </p14:nvContentPartPr>
            <p14:xfrm>
              <a:off x="6851486" y="6089755"/>
              <a:ext cx="246240" cy="111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B44B286D-55BC-432D-9031-1A4EA4D0FD28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833846" y="6054115"/>
                <a:ext cx="281880" cy="8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228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A3B8-F48D-4AAA-BAA9-75823848A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/>
              <a:t>Mosaic </a:t>
            </a:r>
            <a:r>
              <a:rPr lang="en-CA" i="1" dirty="0"/>
              <a:t>Mixta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28B607-8BA9-437F-B278-DDCB5107A8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475033"/>
              </p:ext>
            </p:extLst>
          </p:nvPr>
        </p:nvGraphicFramePr>
        <p:xfrm>
          <a:off x="1097279" y="1845734"/>
          <a:ext cx="6454987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685D59B-E8E9-4A5C-8417-0865EA2B2D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6813361"/>
              </p:ext>
            </p:extLst>
          </p:nvPr>
        </p:nvGraphicFramePr>
        <p:xfrm>
          <a:off x="7614184" y="1760481"/>
          <a:ext cx="3960000" cy="367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75867C8-1150-4311-8D73-AB398452E1D3}"/>
              </a:ext>
            </a:extLst>
          </p:cNvPr>
          <p:cNvSpPr/>
          <p:nvPr/>
        </p:nvSpPr>
        <p:spPr>
          <a:xfrm>
            <a:off x="8154184" y="2161371"/>
            <a:ext cx="2880000" cy="288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997CF9-08CA-471F-90C9-2F4416B12C03}"/>
              </a:ext>
            </a:extLst>
          </p:cNvPr>
          <p:cNvSpPr txBox="1"/>
          <p:nvPr/>
        </p:nvSpPr>
        <p:spPr>
          <a:xfrm>
            <a:off x="9055097" y="3106792"/>
            <a:ext cx="1078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/>
              <a:t>Mixta species</a:t>
            </a:r>
          </a:p>
        </p:txBody>
      </p:sp>
    </p:spTree>
    <p:extLst>
      <p:ext uri="{BB962C8B-B14F-4D97-AF65-F5344CB8AC3E}">
        <p14:creationId xmlns:p14="http://schemas.microsoft.com/office/powerpoint/2010/main" val="326947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96AC69E-AB9E-48FF-AF84-3AA4E68354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9006670"/>
              </p:ext>
            </p:extLst>
          </p:nvPr>
        </p:nvGraphicFramePr>
        <p:xfrm>
          <a:off x="2496000" y="88200"/>
          <a:ext cx="7200000" cy="66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A8DDE440-8B88-4B9D-B30A-64DBF8550CFD}"/>
              </a:ext>
            </a:extLst>
          </p:cNvPr>
          <p:cNvSpPr/>
          <p:nvPr/>
        </p:nvSpPr>
        <p:spPr>
          <a:xfrm>
            <a:off x="3306000" y="639000"/>
            <a:ext cx="5580000" cy="558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B080C7-0E3B-4E7A-987F-7041999AED43}"/>
              </a:ext>
            </a:extLst>
          </p:cNvPr>
          <p:cNvSpPr txBox="1"/>
          <p:nvPr/>
        </p:nvSpPr>
        <p:spPr>
          <a:xfrm>
            <a:off x="4482135" y="2967335"/>
            <a:ext cx="3227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176773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451</Words>
  <Application>Microsoft Office PowerPoint</Application>
  <PresentationFormat>Widescreen</PresentationFormat>
  <Paragraphs>60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Phylogenetic analyses of contentious relationships between genera in Erwiniaceae and identification of horizontal gene transfer events</vt:lpstr>
      <vt:lpstr>Contentious Relationships </vt:lpstr>
      <vt:lpstr>PowerPoint Presentation</vt:lpstr>
      <vt:lpstr>HGT Events</vt:lpstr>
      <vt:lpstr>Experimental Design</vt:lpstr>
      <vt:lpstr>Preliminary Results: 16S rRNA Tree</vt:lpstr>
      <vt:lpstr>Mosaic Mixta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Phylogenetic analyses of contentious relationships between genera in Erwiniaceae and identification of horizontal gene transfer events</dc:title>
  <dc:creator>Kim Hinz</dc:creator>
  <cp:lastModifiedBy>Kim Hinz</cp:lastModifiedBy>
  <cp:revision>4</cp:revision>
  <dcterms:created xsi:type="dcterms:W3CDTF">2019-10-21T18:43:28Z</dcterms:created>
  <dcterms:modified xsi:type="dcterms:W3CDTF">2019-10-21T19:20:46Z</dcterms:modified>
</cp:coreProperties>
</file>