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58" r:id="rId4"/>
    <p:sldId id="269" r:id="rId5"/>
    <p:sldId id="270" r:id="rId6"/>
    <p:sldId id="271" r:id="rId7"/>
    <p:sldId id="272" r:id="rId8"/>
    <p:sldId id="276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6818" autoAdjust="0"/>
  </p:normalViewPr>
  <p:slideViewPr>
    <p:cSldViewPr snapToGrid="0">
      <p:cViewPr varScale="1">
        <p:scale>
          <a:sx n="81" d="100"/>
          <a:sy n="81" d="100"/>
        </p:scale>
        <p:origin x="20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89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9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D-4B6F-91C8-6B8F611E0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D-4B6F-91C8-6B8F611E051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FD-4B6F-91C8-6B8F611E051E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FD-4B6F-91C8-6B8F611E05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FD-4B6F-91C8-6B8F611E051E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FD-4B6F-91C8-6B8F611E051E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EFD-4B6F-91C8-6B8F611E051E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EFD-4B6F-91C8-6B8F611E051E}"/>
              </c:ext>
            </c:extLst>
          </c:dPt>
          <c:dPt>
            <c:idx val="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EFD-4B6F-91C8-6B8F611E051E}"/>
              </c:ext>
            </c:extLst>
          </c:dPt>
          <c:dPt>
            <c:idx val="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EFD-4B6F-91C8-6B8F611E051E}"/>
              </c:ext>
            </c:extLst>
          </c:dPt>
          <c:dPt>
            <c:idx val="1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EFD-4B6F-91C8-6B8F611E051E}"/>
              </c:ext>
            </c:extLst>
          </c:dPt>
          <c:dPt>
            <c:idx val="1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EFD-4B6F-91C8-6B8F611E051E}"/>
              </c:ext>
            </c:extLst>
          </c:dPt>
          <c:dPt>
            <c:idx val="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EFD-4B6F-91C8-6B8F611E051E}"/>
              </c:ext>
            </c:extLst>
          </c:dPt>
          <c:dPt>
            <c:idx val="1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EFD-4B6F-91C8-6B8F611E051E}"/>
              </c:ext>
            </c:extLst>
          </c:dPt>
          <c:dPt>
            <c:idx val="1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EFD-4B6F-91C8-6B8F611E051E}"/>
              </c:ext>
            </c:extLst>
          </c:dPt>
          <c:val>
            <c:numRef>
              <c:f>'[Chart in Microsoft PowerPoint]Sheet1'!$A$2:$A$16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EFD-4B6F-91C8-6B8F611E051E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EEFD-4B6F-91C8-6B8F611E0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EEFD-4B6F-91C8-6B8F611E05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EEFD-4B6F-91C8-6B8F611E05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EEFD-4B6F-91C8-6B8F611E05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EEFD-4B6F-91C8-6B8F611E05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EEFD-4B6F-91C8-6B8F611E05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EEFD-4B6F-91C8-6B8F611E05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EEFD-4B6F-91C8-6B8F611E05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EEFD-4B6F-91C8-6B8F611E05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EEFD-4B6F-91C8-6B8F611E05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EEFD-4B6F-91C8-6B8F611E051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EEFD-4B6F-91C8-6B8F611E051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EEFD-4B6F-91C8-6B8F611E051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EEFD-4B6F-91C8-6B8F611E051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EEFD-4B6F-91C8-6B8F611E051E}"/>
              </c:ext>
            </c:extLst>
          </c:dPt>
          <c:val>
            <c:numRef>
              <c:f>'[Chart in Microsoft PowerPoint]Sheet1'!$B$2:$B$16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15</c:v>
                </c:pt>
                <c:pt idx="7">
                  <c:v>12</c:v>
                </c:pt>
                <c:pt idx="8">
                  <c:v>3</c:v>
                </c:pt>
                <c:pt idx="9">
                  <c:v>5</c:v>
                </c:pt>
                <c:pt idx="10">
                  <c:v>9</c:v>
                </c:pt>
                <c:pt idx="11">
                  <c:v>5</c:v>
                </c:pt>
                <c:pt idx="12">
                  <c:v>6</c:v>
                </c:pt>
                <c:pt idx="13">
                  <c:v>3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EFD-4B6F-91C8-6B8F611E0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9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91-4822-81A9-88CD5E4B6F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91-4822-81A9-88CD5E4B6F3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91-4822-81A9-88CD5E4B6F39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91-4822-81A9-88CD5E4B6F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91-4822-81A9-88CD5E4B6F3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391-4822-81A9-88CD5E4B6F39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391-4822-81A9-88CD5E4B6F39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391-4822-81A9-88CD5E4B6F39}"/>
              </c:ext>
            </c:extLst>
          </c:dPt>
          <c:dPt>
            <c:idx val="8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391-4822-81A9-88CD5E4B6F39}"/>
              </c:ext>
            </c:extLst>
          </c:dPt>
          <c:dPt>
            <c:idx val="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391-4822-81A9-88CD5E4B6F39}"/>
              </c:ext>
            </c:extLst>
          </c:dPt>
          <c:dPt>
            <c:idx val="1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391-4822-81A9-88CD5E4B6F39}"/>
              </c:ext>
            </c:extLst>
          </c:dPt>
          <c:dPt>
            <c:idx val="1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391-4822-81A9-88CD5E4B6F39}"/>
              </c:ext>
            </c:extLst>
          </c:dPt>
          <c:dPt>
            <c:idx val="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391-4822-81A9-88CD5E4B6F39}"/>
              </c:ext>
            </c:extLst>
          </c:dPt>
          <c:dPt>
            <c:idx val="1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391-4822-81A9-88CD5E4B6F39}"/>
              </c:ext>
            </c:extLst>
          </c:dPt>
          <c:dPt>
            <c:idx val="1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391-4822-81A9-88CD5E4B6F39}"/>
              </c:ext>
            </c:extLst>
          </c:dPt>
          <c:val>
            <c:numRef>
              <c:f>'[Chart in Microsoft PowerPoint]Sheet1'!$A$2:$A$16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391-4822-81A9-88CD5E4B6F39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B391-4822-81A9-88CD5E4B6F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B391-4822-81A9-88CD5E4B6F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B391-4822-81A9-88CD5E4B6F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B391-4822-81A9-88CD5E4B6F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B391-4822-81A9-88CD5E4B6F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B391-4822-81A9-88CD5E4B6F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B391-4822-81A9-88CD5E4B6F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B391-4822-81A9-88CD5E4B6F3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B391-4822-81A9-88CD5E4B6F3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B391-4822-81A9-88CD5E4B6F3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B391-4822-81A9-88CD5E4B6F3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B391-4822-81A9-88CD5E4B6F3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B391-4822-81A9-88CD5E4B6F3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B391-4822-81A9-88CD5E4B6F3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B391-4822-81A9-88CD5E4B6F39}"/>
              </c:ext>
            </c:extLst>
          </c:dPt>
          <c:val>
            <c:numRef>
              <c:f>'[Chart in Microsoft PowerPoint]Sheet1'!$B$2:$B$16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15</c:v>
                </c:pt>
                <c:pt idx="7">
                  <c:v>12</c:v>
                </c:pt>
                <c:pt idx="8">
                  <c:v>3</c:v>
                </c:pt>
                <c:pt idx="9">
                  <c:v>5</c:v>
                </c:pt>
                <c:pt idx="10">
                  <c:v>9</c:v>
                </c:pt>
                <c:pt idx="11">
                  <c:v>5</c:v>
                </c:pt>
                <c:pt idx="12">
                  <c:v>6</c:v>
                </c:pt>
                <c:pt idx="13">
                  <c:v>3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391-4822-81A9-88CD5E4B6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DC7BD-4066-4A30-80F8-7E185F5ACCA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3E37B7-F95D-4FE9-A13D-B06ED2AB4DDB}">
      <dgm:prSet/>
      <dgm:spPr/>
      <dgm:t>
        <a:bodyPr/>
        <a:lstStyle/>
        <a:p>
          <a:r>
            <a:rPr lang="en-CA" dirty="0"/>
            <a:t>10 genomes</a:t>
          </a:r>
          <a:endParaRPr lang="en-US" dirty="0"/>
        </a:p>
      </dgm:t>
    </dgm:pt>
    <dgm:pt modelId="{4730A55E-77A7-4D4B-AFB5-63157457CABE}" type="parTrans" cxnId="{9CFC65EC-2DE9-4047-AB45-9770C303F77A}">
      <dgm:prSet/>
      <dgm:spPr/>
      <dgm:t>
        <a:bodyPr/>
        <a:lstStyle/>
        <a:p>
          <a:endParaRPr lang="en-US"/>
        </a:p>
      </dgm:t>
    </dgm:pt>
    <dgm:pt modelId="{278C7E7D-B85E-4B67-9AB0-CD02FDD451EA}" type="sibTrans" cxnId="{9CFC65EC-2DE9-4047-AB45-9770C303F77A}">
      <dgm:prSet/>
      <dgm:spPr/>
      <dgm:t>
        <a:bodyPr/>
        <a:lstStyle/>
        <a:p>
          <a:endParaRPr lang="en-US"/>
        </a:p>
      </dgm:t>
    </dgm:pt>
    <dgm:pt modelId="{F42380F6-8E9C-4140-B87C-57652EFC2EEF}">
      <dgm:prSet/>
      <dgm:spPr/>
      <dgm:t>
        <a:bodyPr/>
        <a:lstStyle/>
        <a:p>
          <a:r>
            <a:rPr lang="en-CA" dirty="0"/>
            <a:t>Determine homologous genes</a:t>
          </a:r>
          <a:endParaRPr lang="en-US" dirty="0"/>
        </a:p>
      </dgm:t>
    </dgm:pt>
    <dgm:pt modelId="{36E06D6E-97A6-4E51-BE6B-503205C67095}" type="parTrans" cxnId="{16CB46DF-DBD3-4F78-9D6E-CF610443EE97}">
      <dgm:prSet/>
      <dgm:spPr/>
      <dgm:t>
        <a:bodyPr/>
        <a:lstStyle/>
        <a:p>
          <a:endParaRPr lang="en-US"/>
        </a:p>
      </dgm:t>
    </dgm:pt>
    <dgm:pt modelId="{4812D957-FCA4-47C5-959B-58B974AB2DB6}" type="sibTrans" cxnId="{16CB46DF-DBD3-4F78-9D6E-CF610443EE97}">
      <dgm:prSet/>
      <dgm:spPr/>
      <dgm:t>
        <a:bodyPr/>
        <a:lstStyle/>
        <a:p>
          <a:endParaRPr lang="en-US"/>
        </a:p>
      </dgm:t>
    </dgm:pt>
    <dgm:pt modelId="{A30E5DFB-C399-4C88-B8AE-B9F3C7CEB342}">
      <dgm:prSet/>
      <dgm:spPr/>
      <dgm:t>
        <a:bodyPr/>
        <a:lstStyle/>
        <a:p>
          <a:r>
            <a:rPr lang="en-CA"/>
            <a:t>Distance matrices for each gene</a:t>
          </a:r>
          <a:endParaRPr lang="en-US"/>
        </a:p>
      </dgm:t>
    </dgm:pt>
    <dgm:pt modelId="{E567A8B4-18F3-4C07-8320-FFE9DCF0394A}" type="parTrans" cxnId="{18DEA656-D6AA-4B7F-887C-65FF8F5CFA0F}">
      <dgm:prSet/>
      <dgm:spPr/>
      <dgm:t>
        <a:bodyPr/>
        <a:lstStyle/>
        <a:p>
          <a:endParaRPr lang="en-US"/>
        </a:p>
      </dgm:t>
    </dgm:pt>
    <dgm:pt modelId="{3D1D9FA7-3635-4647-9EF7-97AB16DA29D7}" type="sibTrans" cxnId="{18DEA656-D6AA-4B7F-887C-65FF8F5CFA0F}">
      <dgm:prSet/>
      <dgm:spPr/>
      <dgm:t>
        <a:bodyPr/>
        <a:lstStyle/>
        <a:p>
          <a:endParaRPr lang="en-US"/>
        </a:p>
      </dgm:t>
    </dgm:pt>
    <dgm:pt modelId="{11E467B8-A737-4B91-AFCA-33B7B9443D17}">
      <dgm:prSet/>
      <dgm:spPr/>
      <dgm:t>
        <a:bodyPr/>
        <a:lstStyle/>
        <a:p>
          <a:r>
            <a:rPr lang="en-CA"/>
            <a:t>Categorize each gene origin</a:t>
          </a:r>
          <a:endParaRPr lang="en-US"/>
        </a:p>
      </dgm:t>
    </dgm:pt>
    <dgm:pt modelId="{C4AA5F0A-4868-42DB-90A2-4F8E0D5718E8}" type="parTrans" cxnId="{57D2688F-570A-4892-9360-353325345D0D}">
      <dgm:prSet/>
      <dgm:spPr/>
      <dgm:t>
        <a:bodyPr/>
        <a:lstStyle/>
        <a:p>
          <a:endParaRPr lang="en-US"/>
        </a:p>
      </dgm:t>
    </dgm:pt>
    <dgm:pt modelId="{DB48D2C4-FE9D-4190-BDF1-5C2F2350D33F}" type="sibTrans" cxnId="{57D2688F-570A-4892-9360-353325345D0D}">
      <dgm:prSet/>
      <dgm:spPr/>
      <dgm:t>
        <a:bodyPr/>
        <a:lstStyle/>
        <a:p>
          <a:endParaRPr lang="en-US"/>
        </a:p>
      </dgm:t>
    </dgm:pt>
    <dgm:pt modelId="{4D29F7DA-FAF8-4607-95C6-633D2FE0ECB9}">
      <dgm:prSet/>
      <dgm:spPr/>
      <dgm:t>
        <a:bodyPr/>
        <a:lstStyle/>
        <a:p>
          <a:r>
            <a:rPr lang="en-CA" dirty="0"/>
            <a:t>Determine gene position in Mixta</a:t>
          </a:r>
          <a:endParaRPr lang="en-US" dirty="0"/>
        </a:p>
      </dgm:t>
    </dgm:pt>
    <dgm:pt modelId="{5E7CA668-5DFC-402A-9C45-6750D3007371}" type="parTrans" cxnId="{BB89B855-43A6-441D-A9D5-077182881B67}">
      <dgm:prSet/>
      <dgm:spPr/>
      <dgm:t>
        <a:bodyPr/>
        <a:lstStyle/>
        <a:p>
          <a:endParaRPr lang="en-US"/>
        </a:p>
      </dgm:t>
    </dgm:pt>
    <dgm:pt modelId="{3508F8D6-1D8B-401B-803E-688F870F43E6}" type="sibTrans" cxnId="{BB89B855-43A6-441D-A9D5-077182881B67}">
      <dgm:prSet/>
      <dgm:spPr/>
      <dgm:t>
        <a:bodyPr/>
        <a:lstStyle/>
        <a:p>
          <a:endParaRPr lang="en-US"/>
        </a:p>
      </dgm:t>
    </dgm:pt>
    <dgm:pt modelId="{DFBB7537-F04C-48B7-B7BC-A9594876091B}" type="pres">
      <dgm:prSet presAssocID="{AB6DC7BD-4066-4A30-80F8-7E185F5ACCAA}" presName="outerComposite" presStyleCnt="0">
        <dgm:presLayoutVars>
          <dgm:chMax val="5"/>
          <dgm:dir/>
          <dgm:resizeHandles val="exact"/>
        </dgm:presLayoutVars>
      </dgm:prSet>
      <dgm:spPr/>
    </dgm:pt>
    <dgm:pt modelId="{B415F76C-C5C6-4E3E-B38F-1C12EB0C0470}" type="pres">
      <dgm:prSet presAssocID="{AB6DC7BD-4066-4A30-80F8-7E185F5ACCAA}" presName="dummyMaxCanvas" presStyleCnt="0">
        <dgm:presLayoutVars/>
      </dgm:prSet>
      <dgm:spPr/>
    </dgm:pt>
    <dgm:pt modelId="{61054F18-D6F0-4571-B200-CD399AEBFD52}" type="pres">
      <dgm:prSet presAssocID="{AB6DC7BD-4066-4A30-80F8-7E185F5ACCAA}" presName="FiveNodes_1" presStyleLbl="node1" presStyleIdx="0" presStyleCnt="5">
        <dgm:presLayoutVars>
          <dgm:bulletEnabled val="1"/>
        </dgm:presLayoutVars>
      </dgm:prSet>
      <dgm:spPr/>
    </dgm:pt>
    <dgm:pt modelId="{FDF8A8E8-FA61-408A-A635-FB0E5232962E}" type="pres">
      <dgm:prSet presAssocID="{AB6DC7BD-4066-4A30-80F8-7E185F5ACCAA}" presName="FiveNodes_2" presStyleLbl="node1" presStyleIdx="1" presStyleCnt="5">
        <dgm:presLayoutVars>
          <dgm:bulletEnabled val="1"/>
        </dgm:presLayoutVars>
      </dgm:prSet>
      <dgm:spPr/>
    </dgm:pt>
    <dgm:pt modelId="{859DDE2E-F024-4D21-B42C-61BEEC905C2D}" type="pres">
      <dgm:prSet presAssocID="{AB6DC7BD-4066-4A30-80F8-7E185F5ACCAA}" presName="FiveNodes_3" presStyleLbl="node1" presStyleIdx="2" presStyleCnt="5">
        <dgm:presLayoutVars>
          <dgm:bulletEnabled val="1"/>
        </dgm:presLayoutVars>
      </dgm:prSet>
      <dgm:spPr/>
    </dgm:pt>
    <dgm:pt modelId="{4027926C-CF22-4023-B105-0CFB006B418B}" type="pres">
      <dgm:prSet presAssocID="{AB6DC7BD-4066-4A30-80F8-7E185F5ACCAA}" presName="FiveNodes_4" presStyleLbl="node1" presStyleIdx="3" presStyleCnt="5">
        <dgm:presLayoutVars>
          <dgm:bulletEnabled val="1"/>
        </dgm:presLayoutVars>
      </dgm:prSet>
      <dgm:spPr/>
    </dgm:pt>
    <dgm:pt modelId="{FC76B0F6-D2D2-4F94-A2FA-8C641F6FFD68}" type="pres">
      <dgm:prSet presAssocID="{AB6DC7BD-4066-4A30-80F8-7E185F5ACCAA}" presName="FiveNodes_5" presStyleLbl="node1" presStyleIdx="4" presStyleCnt="5">
        <dgm:presLayoutVars>
          <dgm:bulletEnabled val="1"/>
        </dgm:presLayoutVars>
      </dgm:prSet>
      <dgm:spPr/>
    </dgm:pt>
    <dgm:pt modelId="{03037FCD-7069-4FC9-8730-4F4C2AC4F663}" type="pres">
      <dgm:prSet presAssocID="{AB6DC7BD-4066-4A30-80F8-7E185F5ACCAA}" presName="FiveConn_1-2" presStyleLbl="fgAccFollowNode1" presStyleIdx="0" presStyleCnt="4">
        <dgm:presLayoutVars>
          <dgm:bulletEnabled val="1"/>
        </dgm:presLayoutVars>
      </dgm:prSet>
      <dgm:spPr/>
    </dgm:pt>
    <dgm:pt modelId="{257B60CD-D906-4253-B547-2257C5D622E9}" type="pres">
      <dgm:prSet presAssocID="{AB6DC7BD-4066-4A30-80F8-7E185F5ACCAA}" presName="FiveConn_2-3" presStyleLbl="fgAccFollowNode1" presStyleIdx="1" presStyleCnt="4">
        <dgm:presLayoutVars>
          <dgm:bulletEnabled val="1"/>
        </dgm:presLayoutVars>
      </dgm:prSet>
      <dgm:spPr/>
    </dgm:pt>
    <dgm:pt modelId="{1AB74B95-A5C0-474B-8C54-307FD4CDB53D}" type="pres">
      <dgm:prSet presAssocID="{AB6DC7BD-4066-4A30-80F8-7E185F5ACCAA}" presName="FiveConn_3-4" presStyleLbl="fgAccFollowNode1" presStyleIdx="2" presStyleCnt="4">
        <dgm:presLayoutVars>
          <dgm:bulletEnabled val="1"/>
        </dgm:presLayoutVars>
      </dgm:prSet>
      <dgm:spPr/>
    </dgm:pt>
    <dgm:pt modelId="{E3328D47-BADD-4C67-8087-93C3C7168907}" type="pres">
      <dgm:prSet presAssocID="{AB6DC7BD-4066-4A30-80F8-7E185F5ACCAA}" presName="FiveConn_4-5" presStyleLbl="fgAccFollowNode1" presStyleIdx="3" presStyleCnt="4">
        <dgm:presLayoutVars>
          <dgm:bulletEnabled val="1"/>
        </dgm:presLayoutVars>
      </dgm:prSet>
      <dgm:spPr/>
    </dgm:pt>
    <dgm:pt modelId="{B455440E-C22A-4D3B-87A2-7763E59CDD97}" type="pres">
      <dgm:prSet presAssocID="{AB6DC7BD-4066-4A30-80F8-7E185F5ACCAA}" presName="FiveNodes_1_text" presStyleLbl="node1" presStyleIdx="4" presStyleCnt="5">
        <dgm:presLayoutVars>
          <dgm:bulletEnabled val="1"/>
        </dgm:presLayoutVars>
      </dgm:prSet>
      <dgm:spPr/>
    </dgm:pt>
    <dgm:pt modelId="{83F621F7-ED38-4F1E-B873-550EC18FD896}" type="pres">
      <dgm:prSet presAssocID="{AB6DC7BD-4066-4A30-80F8-7E185F5ACCAA}" presName="FiveNodes_2_text" presStyleLbl="node1" presStyleIdx="4" presStyleCnt="5">
        <dgm:presLayoutVars>
          <dgm:bulletEnabled val="1"/>
        </dgm:presLayoutVars>
      </dgm:prSet>
      <dgm:spPr/>
    </dgm:pt>
    <dgm:pt modelId="{AEB71772-4869-4475-91C6-040461BF6F48}" type="pres">
      <dgm:prSet presAssocID="{AB6DC7BD-4066-4A30-80F8-7E185F5ACCAA}" presName="FiveNodes_3_text" presStyleLbl="node1" presStyleIdx="4" presStyleCnt="5">
        <dgm:presLayoutVars>
          <dgm:bulletEnabled val="1"/>
        </dgm:presLayoutVars>
      </dgm:prSet>
      <dgm:spPr/>
    </dgm:pt>
    <dgm:pt modelId="{29805F65-A9CB-4838-9487-BE7AD425AB52}" type="pres">
      <dgm:prSet presAssocID="{AB6DC7BD-4066-4A30-80F8-7E185F5ACCAA}" presName="FiveNodes_4_text" presStyleLbl="node1" presStyleIdx="4" presStyleCnt="5">
        <dgm:presLayoutVars>
          <dgm:bulletEnabled val="1"/>
        </dgm:presLayoutVars>
      </dgm:prSet>
      <dgm:spPr/>
    </dgm:pt>
    <dgm:pt modelId="{5A540E4B-A0E1-4F99-B48D-905FA1ED5BE7}" type="pres">
      <dgm:prSet presAssocID="{AB6DC7BD-4066-4A30-80F8-7E185F5ACCA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D0A2F1E-01FB-4873-A183-454ACBE926D0}" type="presOf" srcId="{3F3E37B7-F95D-4FE9-A13D-B06ED2AB4DDB}" destId="{B455440E-C22A-4D3B-87A2-7763E59CDD97}" srcOrd="1" destOrd="0" presId="urn:microsoft.com/office/officeart/2005/8/layout/vProcess5"/>
    <dgm:cxn modelId="{99BA462A-0542-4455-9051-09029ABE90D1}" type="presOf" srcId="{3D1D9FA7-3635-4647-9EF7-97AB16DA29D7}" destId="{1AB74B95-A5C0-474B-8C54-307FD4CDB53D}" srcOrd="0" destOrd="0" presId="urn:microsoft.com/office/officeart/2005/8/layout/vProcess5"/>
    <dgm:cxn modelId="{CB31EE39-0DD3-4D92-8AD2-54F0520D0B70}" type="presOf" srcId="{AB6DC7BD-4066-4A30-80F8-7E185F5ACCAA}" destId="{DFBB7537-F04C-48B7-B7BC-A9594876091B}" srcOrd="0" destOrd="0" presId="urn:microsoft.com/office/officeart/2005/8/layout/vProcess5"/>
    <dgm:cxn modelId="{60BD623D-9206-4595-91F3-D26D1D2C6683}" type="presOf" srcId="{DB48D2C4-FE9D-4190-BDF1-5C2F2350D33F}" destId="{E3328D47-BADD-4C67-8087-93C3C7168907}" srcOrd="0" destOrd="0" presId="urn:microsoft.com/office/officeart/2005/8/layout/vProcess5"/>
    <dgm:cxn modelId="{B096E743-3F33-47FB-8B88-6F89E5968CAC}" type="presOf" srcId="{4D29F7DA-FAF8-4607-95C6-633D2FE0ECB9}" destId="{5A540E4B-A0E1-4F99-B48D-905FA1ED5BE7}" srcOrd="1" destOrd="0" presId="urn:microsoft.com/office/officeart/2005/8/layout/vProcess5"/>
    <dgm:cxn modelId="{96213A45-47A2-4D4D-B982-17B0D63854C6}" type="presOf" srcId="{11E467B8-A737-4B91-AFCA-33B7B9443D17}" destId="{4027926C-CF22-4023-B105-0CFB006B418B}" srcOrd="0" destOrd="0" presId="urn:microsoft.com/office/officeart/2005/8/layout/vProcess5"/>
    <dgm:cxn modelId="{65136D45-3DFA-4608-83EF-A4C48E5789D6}" type="presOf" srcId="{F42380F6-8E9C-4140-B87C-57652EFC2EEF}" destId="{FDF8A8E8-FA61-408A-A635-FB0E5232962E}" srcOrd="0" destOrd="0" presId="urn:microsoft.com/office/officeart/2005/8/layout/vProcess5"/>
    <dgm:cxn modelId="{7F962C4A-9EA9-4726-ACDD-A63CCFFE2750}" type="presOf" srcId="{278C7E7D-B85E-4B67-9AB0-CD02FDD451EA}" destId="{03037FCD-7069-4FC9-8730-4F4C2AC4F663}" srcOrd="0" destOrd="0" presId="urn:microsoft.com/office/officeart/2005/8/layout/vProcess5"/>
    <dgm:cxn modelId="{BB89B855-43A6-441D-A9D5-077182881B67}" srcId="{AB6DC7BD-4066-4A30-80F8-7E185F5ACCAA}" destId="{4D29F7DA-FAF8-4607-95C6-633D2FE0ECB9}" srcOrd="4" destOrd="0" parTransId="{5E7CA668-5DFC-402A-9C45-6750D3007371}" sibTransId="{3508F8D6-1D8B-401B-803E-688F870F43E6}"/>
    <dgm:cxn modelId="{18DEA656-D6AA-4B7F-887C-65FF8F5CFA0F}" srcId="{AB6DC7BD-4066-4A30-80F8-7E185F5ACCAA}" destId="{A30E5DFB-C399-4C88-B8AE-B9F3C7CEB342}" srcOrd="2" destOrd="0" parTransId="{E567A8B4-18F3-4C07-8320-FFE9DCF0394A}" sibTransId="{3D1D9FA7-3635-4647-9EF7-97AB16DA29D7}"/>
    <dgm:cxn modelId="{3837DE5A-B032-47B2-8148-252DF70F1A61}" type="presOf" srcId="{3F3E37B7-F95D-4FE9-A13D-B06ED2AB4DDB}" destId="{61054F18-D6F0-4571-B200-CD399AEBFD52}" srcOrd="0" destOrd="0" presId="urn:microsoft.com/office/officeart/2005/8/layout/vProcess5"/>
    <dgm:cxn modelId="{57D2688F-570A-4892-9360-353325345D0D}" srcId="{AB6DC7BD-4066-4A30-80F8-7E185F5ACCAA}" destId="{11E467B8-A737-4B91-AFCA-33B7B9443D17}" srcOrd="3" destOrd="0" parTransId="{C4AA5F0A-4868-42DB-90A2-4F8E0D5718E8}" sibTransId="{DB48D2C4-FE9D-4190-BDF1-5C2F2350D33F}"/>
    <dgm:cxn modelId="{AF05F78F-9327-4A6C-93C3-B270826523A9}" type="presOf" srcId="{4D29F7DA-FAF8-4607-95C6-633D2FE0ECB9}" destId="{FC76B0F6-D2D2-4F94-A2FA-8C641F6FFD68}" srcOrd="0" destOrd="0" presId="urn:microsoft.com/office/officeart/2005/8/layout/vProcess5"/>
    <dgm:cxn modelId="{ED70F190-1F1C-4F75-A741-F18C93C81801}" type="presOf" srcId="{11E467B8-A737-4B91-AFCA-33B7B9443D17}" destId="{29805F65-A9CB-4838-9487-BE7AD425AB52}" srcOrd="1" destOrd="0" presId="urn:microsoft.com/office/officeart/2005/8/layout/vProcess5"/>
    <dgm:cxn modelId="{7B46B3AB-89FF-453A-9E76-688456DF2E62}" type="presOf" srcId="{A30E5DFB-C399-4C88-B8AE-B9F3C7CEB342}" destId="{859DDE2E-F024-4D21-B42C-61BEEC905C2D}" srcOrd="0" destOrd="0" presId="urn:microsoft.com/office/officeart/2005/8/layout/vProcess5"/>
    <dgm:cxn modelId="{F57C95B2-2786-46D8-8322-D90727004836}" type="presOf" srcId="{4812D957-FCA4-47C5-959B-58B974AB2DB6}" destId="{257B60CD-D906-4253-B547-2257C5D622E9}" srcOrd="0" destOrd="0" presId="urn:microsoft.com/office/officeart/2005/8/layout/vProcess5"/>
    <dgm:cxn modelId="{6BE6E0CC-6869-4441-8D0D-2044BBAE6AA9}" type="presOf" srcId="{A30E5DFB-C399-4C88-B8AE-B9F3C7CEB342}" destId="{AEB71772-4869-4475-91C6-040461BF6F48}" srcOrd="1" destOrd="0" presId="urn:microsoft.com/office/officeart/2005/8/layout/vProcess5"/>
    <dgm:cxn modelId="{16CB46DF-DBD3-4F78-9D6E-CF610443EE97}" srcId="{AB6DC7BD-4066-4A30-80F8-7E185F5ACCAA}" destId="{F42380F6-8E9C-4140-B87C-57652EFC2EEF}" srcOrd="1" destOrd="0" parTransId="{36E06D6E-97A6-4E51-BE6B-503205C67095}" sibTransId="{4812D957-FCA4-47C5-959B-58B974AB2DB6}"/>
    <dgm:cxn modelId="{0644FCDF-61DF-484C-9283-62755ABA4181}" type="presOf" srcId="{F42380F6-8E9C-4140-B87C-57652EFC2EEF}" destId="{83F621F7-ED38-4F1E-B873-550EC18FD896}" srcOrd="1" destOrd="0" presId="urn:microsoft.com/office/officeart/2005/8/layout/vProcess5"/>
    <dgm:cxn modelId="{9CFC65EC-2DE9-4047-AB45-9770C303F77A}" srcId="{AB6DC7BD-4066-4A30-80F8-7E185F5ACCAA}" destId="{3F3E37B7-F95D-4FE9-A13D-B06ED2AB4DDB}" srcOrd="0" destOrd="0" parTransId="{4730A55E-77A7-4D4B-AFB5-63157457CABE}" sibTransId="{278C7E7D-B85E-4B67-9AB0-CD02FDD451EA}"/>
    <dgm:cxn modelId="{3D12123B-0C95-40C1-97C1-870A91B00B37}" type="presParOf" srcId="{DFBB7537-F04C-48B7-B7BC-A9594876091B}" destId="{B415F76C-C5C6-4E3E-B38F-1C12EB0C0470}" srcOrd="0" destOrd="0" presId="urn:microsoft.com/office/officeart/2005/8/layout/vProcess5"/>
    <dgm:cxn modelId="{ABA6DBB1-5C1A-4CA8-9E5B-8CD15D9EF28B}" type="presParOf" srcId="{DFBB7537-F04C-48B7-B7BC-A9594876091B}" destId="{61054F18-D6F0-4571-B200-CD399AEBFD52}" srcOrd="1" destOrd="0" presId="urn:microsoft.com/office/officeart/2005/8/layout/vProcess5"/>
    <dgm:cxn modelId="{61B6D0A6-084A-4CF9-A03E-705FF34FE737}" type="presParOf" srcId="{DFBB7537-F04C-48B7-B7BC-A9594876091B}" destId="{FDF8A8E8-FA61-408A-A635-FB0E5232962E}" srcOrd="2" destOrd="0" presId="urn:microsoft.com/office/officeart/2005/8/layout/vProcess5"/>
    <dgm:cxn modelId="{AE725ED6-1871-490C-879F-36DA2F6738F6}" type="presParOf" srcId="{DFBB7537-F04C-48B7-B7BC-A9594876091B}" destId="{859DDE2E-F024-4D21-B42C-61BEEC905C2D}" srcOrd="3" destOrd="0" presId="urn:microsoft.com/office/officeart/2005/8/layout/vProcess5"/>
    <dgm:cxn modelId="{AAB69C83-9C71-41C4-969C-C1CD95674C78}" type="presParOf" srcId="{DFBB7537-F04C-48B7-B7BC-A9594876091B}" destId="{4027926C-CF22-4023-B105-0CFB006B418B}" srcOrd="4" destOrd="0" presId="urn:microsoft.com/office/officeart/2005/8/layout/vProcess5"/>
    <dgm:cxn modelId="{47579402-BEAC-4893-9527-6B0B360CF6DC}" type="presParOf" srcId="{DFBB7537-F04C-48B7-B7BC-A9594876091B}" destId="{FC76B0F6-D2D2-4F94-A2FA-8C641F6FFD68}" srcOrd="5" destOrd="0" presId="urn:microsoft.com/office/officeart/2005/8/layout/vProcess5"/>
    <dgm:cxn modelId="{70869E71-741F-4DB3-9AE4-6BCD994A9C32}" type="presParOf" srcId="{DFBB7537-F04C-48B7-B7BC-A9594876091B}" destId="{03037FCD-7069-4FC9-8730-4F4C2AC4F663}" srcOrd="6" destOrd="0" presId="urn:microsoft.com/office/officeart/2005/8/layout/vProcess5"/>
    <dgm:cxn modelId="{08BB8156-85C2-4527-843F-7F0FFD71944B}" type="presParOf" srcId="{DFBB7537-F04C-48B7-B7BC-A9594876091B}" destId="{257B60CD-D906-4253-B547-2257C5D622E9}" srcOrd="7" destOrd="0" presId="urn:microsoft.com/office/officeart/2005/8/layout/vProcess5"/>
    <dgm:cxn modelId="{DF9037BB-320D-4C97-B314-6B6F2AF1E96C}" type="presParOf" srcId="{DFBB7537-F04C-48B7-B7BC-A9594876091B}" destId="{1AB74B95-A5C0-474B-8C54-307FD4CDB53D}" srcOrd="8" destOrd="0" presId="urn:microsoft.com/office/officeart/2005/8/layout/vProcess5"/>
    <dgm:cxn modelId="{CF939E63-AF22-4493-AB28-BB904790FCA1}" type="presParOf" srcId="{DFBB7537-F04C-48B7-B7BC-A9594876091B}" destId="{E3328D47-BADD-4C67-8087-93C3C7168907}" srcOrd="9" destOrd="0" presId="urn:microsoft.com/office/officeart/2005/8/layout/vProcess5"/>
    <dgm:cxn modelId="{4B602B42-3A36-4B3E-842C-7665FE069A18}" type="presParOf" srcId="{DFBB7537-F04C-48B7-B7BC-A9594876091B}" destId="{B455440E-C22A-4D3B-87A2-7763E59CDD97}" srcOrd="10" destOrd="0" presId="urn:microsoft.com/office/officeart/2005/8/layout/vProcess5"/>
    <dgm:cxn modelId="{D4AA86B0-17C6-4103-8A38-76F75BD26152}" type="presParOf" srcId="{DFBB7537-F04C-48B7-B7BC-A9594876091B}" destId="{83F621F7-ED38-4F1E-B873-550EC18FD896}" srcOrd="11" destOrd="0" presId="urn:microsoft.com/office/officeart/2005/8/layout/vProcess5"/>
    <dgm:cxn modelId="{67F790AA-188E-485A-822D-A24F6DD71600}" type="presParOf" srcId="{DFBB7537-F04C-48B7-B7BC-A9594876091B}" destId="{AEB71772-4869-4475-91C6-040461BF6F48}" srcOrd="12" destOrd="0" presId="urn:microsoft.com/office/officeart/2005/8/layout/vProcess5"/>
    <dgm:cxn modelId="{57CD8FE7-D86A-44E2-91B2-D7148F51BD8C}" type="presParOf" srcId="{DFBB7537-F04C-48B7-B7BC-A9594876091B}" destId="{29805F65-A9CB-4838-9487-BE7AD425AB52}" srcOrd="13" destOrd="0" presId="urn:microsoft.com/office/officeart/2005/8/layout/vProcess5"/>
    <dgm:cxn modelId="{F6773AD5-31EE-4E3A-8B17-7884410DA480}" type="presParOf" srcId="{DFBB7537-F04C-48B7-B7BC-A9594876091B}" destId="{5A540E4B-A0E1-4F99-B48D-905FA1ED5BE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991BF-B459-4842-A745-C59D725901F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55EEA-19FC-4DF0-BEF9-73E455B712EC}">
      <dgm:prSet/>
      <dgm:spPr/>
      <dgm:t>
        <a:bodyPr/>
        <a:lstStyle/>
        <a:p>
          <a:r>
            <a:rPr lang="en-CA"/>
            <a:t>10 sequences</a:t>
          </a:r>
          <a:endParaRPr lang="en-US"/>
        </a:p>
      </dgm:t>
    </dgm:pt>
    <dgm:pt modelId="{E268311F-0644-4004-86BA-D33F491C73C6}" type="parTrans" cxnId="{50A2CE0D-1505-49F5-A25A-9B6702DDDD67}">
      <dgm:prSet/>
      <dgm:spPr/>
      <dgm:t>
        <a:bodyPr/>
        <a:lstStyle/>
        <a:p>
          <a:endParaRPr lang="en-US"/>
        </a:p>
      </dgm:t>
    </dgm:pt>
    <dgm:pt modelId="{33E2398A-F3FA-4BB3-AF5E-A35149C20396}" type="sibTrans" cxnId="{50A2CE0D-1505-49F5-A25A-9B6702DDDD6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BE8580D-1E8D-4331-95BD-891591EF17B5}">
      <dgm:prSet/>
      <dgm:spPr/>
      <dgm:t>
        <a:bodyPr/>
        <a:lstStyle/>
        <a:p>
          <a:r>
            <a:rPr lang="en-CA"/>
            <a:t>Check for 20 rows in the fasta file.</a:t>
          </a:r>
          <a:endParaRPr lang="en-US"/>
        </a:p>
      </dgm:t>
    </dgm:pt>
    <dgm:pt modelId="{CBBE6D1C-26D6-47C1-BADC-1A00EE197665}" type="parTrans" cxnId="{806E6E53-3628-4D4D-BA0E-1DEAE8F90668}">
      <dgm:prSet/>
      <dgm:spPr/>
      <dgm:t>
        <a:bodyPr/>
        <a:lstStyle/>
        <a:p>
          <a:endParaRPr lang="en-US"/>
        </a:p>
      </dgm:t>
    </dgm:pt>
    <dgm:pt modelId="{11003AA7-8720-48D8-B17A-38F1FC8BA2CC}" type="sibTrans" cxnId="{806E6E53-3628-4D4D-BA0E-1DEAE8F90668}">
      <dgm:prSet/>
      <dgm:spPr/>
      <dgm:t>
        <a:bodyPr/>
        <a:lstStyle/>
        <a:p>
          <a:endParaRPr lang="en-US"/>
        </a:p>
      </dgm:t>
    </dgm:pt>
    <dgm:pt modelId="{43F8C451-5533-4BAD-8963-9ED96A761AB1}">
      <dgm:prSet/>
      <dgm:spPr/>
      <dgm:t>
        <a:bodyPr/>
        <a:lstStyle/>
        <a:p>
          <a:r>
            <a:rPr lang="en-CA"/>
            <a:t>No truncated genes</a:t>
          </a:r>
          <a:endParaRPr lang="en-US"/>
        </a:p>
      </dgm:t>
    </dgm:pt>
    <dgm:pt modelId="{75047CF5-9760-48D7-AD5F-7E3D9099A63B}" type="parTrans" cxnId="{296F42ED-920C-42B0-8697-4194B5F815F8}">
      <dgm:prSet/>
      <dgm:spPr/>
      <dgm:t>
        <a:bodyPr/>
        <a:lstStyle/>
        <a:p>
          <a:endParaRPr lang="en-US"/>
        </a:p>
      </dgm:t>
    </dgm:pt>
    <dgm:pt modelId="{3BEED03B-02E3-4983-9142-D12DD52878B0}" type="sibTrans" cxnId="{296F42ED-920C-42B0-8697-4194B5F815F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504B2B3-5A74-47C9-B722-D530A7529C35}">
      <dgm:prSet/>
      <dgm:spPr/>
      <dgm:t>
        <a:bodyPr/>
        <a:lstStyle/>
        <a:p>
          <a:r>
            <a:rPr lang="en-CA"/>
            <a:t>Length of sequences &gt;= 90% of the longest sequence</a:t>
          </a:r>
          <a:endParaRPr lang="en-US"/>
        </a:p>
      </dgm:t>
    </dgm:pt>
    <dgm:pt modelId="{CA905C9D-D203-4A8F-9D7F-7A49355FAA12}" type="parTrans" cxnId="{FCCE9949-B0AF-4D61-AB9D-C061E1BD6B54}">
      <dgm:prSet/>
      <dgm:spPr/>
      <dgm:t>
        <a:bodyPr/>
        <a:lstStyle/>
        <a:p>
          <a:endParaRPr lang="en-US"/>
        </a:p>
      </dgm:t>
    </dgm:pt>
    <dgm:pt modelId="{36B07178-E3A3-4264-9F1A-5F4DBB62A399}" type="sibTrans" cxnId="{FCCE9949-B0AF-4D61-AB9D-C061E1BD6B54}">
      <dgm:prSet/>
      <dgm:spPr/>
      <dgm:t>
        <a:bodyPr/>
        <a:lstStyle/>
        <a:p>
          <a:endParaRPr lang="en-US"/>
        </a:p>
      </dgm:t>
    </dgm:pt>
    <dgm:pt modelId="{0AB07B54-5C4A-4786-9984-CBC97DBA5ED3}">
      <dgm:prSet/>
      <dgm:spPr/>
      <dgm:t>
        <a:bodyPr/>
        <a:lstStyle/>
        <a:p>
          <a:r>
            <a:rPr lang="en-CA" dirty="0"/>
            <a:t>Also shortened the sequence names</a:t>
          </a:r>
          <a:endParaRPr lang="en-US" dirty="0"/>
        </a:p>
      </dgm:t>
    </dgm:pt>
    <dgm:pt modelId="{40B02EA8-362A-4950-8DE2-7643D096F1AA}" type="parTrans" cxnId="{2A460A3F-5DF2-4FC6-9781-0C82F5188C77}">
      <dgm:prSet/>
      <dgm:spPr/>
      <dgm:t>
        <a:bodyPr/>
        <a:lstStyle/>
        <a:p>
          <a:endParaRPr lang="en-US"/>
        </a:p>
      </dgm:t>
    </dgm:pt>
    <dgm:pt modelId="{07FBBBA0-3EB5-4B82-984B-E2B2F53BFCA0}" type="sibTrans" cxnId="{2A460A3F-5DF2-4FC6-9781-0C82F5188C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E0DEBB-0C26-439F-91D7-086737A34480}">
      <dgm:prSet/>
      <dgm:spPr/>
      <dgm:t>
        <a:bodyPr/>
        <a:lstStyle/>
        <a:p>
          <a:r>
            <a:rPr lang="en-CA" dirty="0"/>
            <a:t>Gene ID, species’ name, and strain</a:t>
          </a:r>
          <a:endParaRPr lang="en-US" dirty="0"/>
        </a:p>
      </dgm:t>
    </dgm:pt>
    <dgm:pt modelId="{CF26058A-D1BD-463C-B993-31EE1FA3BD48}" type="parTrans" cxnId="{0C4C04FA-4BC8-4197-9B9C-76D00560A6BB}">
      <dgm:prSet/>
      <dgm:spPr/>
      <dgm:t>
        <a:bodyPr/>
        <a:lstStyle/>
        <a:p>
          <a:endParaRPr lang="en-US"/>
        </a:p>
      </dgm:t>
    </dgm:pt>
    <dgm:pt modelId="{1A5207D2-3B65-4D94-B60B-D1622413D461}" type="sibTrans" cxnId="{0C4C04FA-4BC8-4197-9B9C-76D00560A6BB}">
      <dgm:prSet/>
      <dgm:spPr/>
      <dgm:t>
        <a:bodyPr/>
        <a:lstStyle/>
        <a:p>
          <a:endParaRPr lang="en-US"/>
        </a:p>
      </dgm:t>
    </dgm:pt>
    <dgm:pt modelId="{FE1A6E30-B535-4504-BF72-6A7DB844F22A}" type="pres">
      <dgm:prSet presAssocID="{A92991BF-B459-4842-A745-C59D725901F9}" presName="Name0" presStyleCnt="0">
        <dgm:presLayoutVars>
          <dgm:animLvl val="lvl"/>
          <dgm:resizeHandles val="exact"/>
        </dgm:presLayoutVars>
      </dgm:prSet>
      <dgm:spPr/>
    </dgm:pt>
    <dgm:pt modelId="{1570DECC-B44F-4F05-B423-A5D0A6D01A95}" type="pres">
      <dgm:prSet presAssocID="{1CE55EEA-19FC-4DF0-BEF9-73E455B712EC}" presName="compositeNode" presStyleCnt="0">
        <dgm:presLayoutVars>
          <dgm:bulletEnabled val="1"/>
        </dgm:presLayoutVars>
      </dgm:prSet>
      <dgm:spPr/>
    </dgm:pt>
    <dgm:pt modelId="{44473721-8099-47DD-A566-DB18937ECE2D}" type="pres">
      <dgm:prSet presAssocID="{1CE55EEA-19FC-4DF0-BEF9-73E455B712EC}" presName="bgRect" presStyleLbl="bgAccFollowNode1" presStyleIdx="0" presStyleCnt="3"/>
      <dgm:spPr/>
    </dgm:pt>
    <dgm:pt modelId="{8DBEC2E4-54A9-4A50-86A3-DBA991CB2293}" type="pres">
      <dgm:prSet presAssocID="{33E2398A-F3FA-4BB3-AF5E-A35149C2039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627FD7D-9EB8-4758-BE2F-92E0800A7292}" type="pres">
      <dgm:prSet presAssocID="{1CE55EEA-19FC-4DF0-BEF9-73E455B712EC}" presName="bottomLine" presStyleLbl="alignNode1" presStyleIdx="1" presStyleCnt="6">
        <dgm:presLayoutVars/>
      </dgm:prSet>
      <dgm:spPr/>
    </dgm:pt>
    <dgm:pt modelId="{F7531B07-BD4A-4509-95DD-16CDA262B61D}" type="pres">
      <dgm:prSet presAssocID="{1CE55EEA-19FC-4DF0-BEF9-73E455B712EC}" presName="nodeText" presStyleLbl="bgAccFollowNode1" presStyleIdx="0" presStyleCnt="3">
        <dgm:presLayoutVars>
          <dgm:bulletEnabled val="1"/>
        </dgm:presLayoutVars>
      </dgm:prSet>
      <dgm:spPr/>
    </dgm:pt>
    <dgm:pt modelId="{E3B1D370-DFB1-43D0-9D5D-E4E899B44482}" type="pres">
      <dgm:prSet presAssocID="{33E2398A-F3FA-4BB3-AF5E-A35149C20396}" presName="sibTrans" presStyleCnt="0"/>
      <dgm:spPr/>
    </dgm:pt>
    <dgm:pt modelId="{2657E44F-1CEC-4602-9B8D-52A65441FB50}" type="pres">
      <dgm:prSet presAssocID="{43F8C451-5533-4BAD-8963-9ED96A761AB1}" presName="compositeNode" presStyleCnt="0">
        <dgm:presLayoutVars>
          <dgm:bulletEnabled val="1"/>
        </dgm:presLayoutVars>
      </dgm:prSet>
      <dgm:spPr/>
    </dgm:pt>
    <dgm:pt modelId="{FD5C69D6-818A-4022-90A6-9BE6287AEA74}" type="pres">
      <dgm:prSet presAssocID="{43F8C451-5533-4BAD-8963-9ED96A761AB1}" presName="bgRect" presStyleLbl="bgAccFollowNode1" presStyleIdx="1" presStyleCnt="3"/>
      <dgm:spPr/>
    </dgm:pt>
    <dgm:pt modelId="{BD3B34C3-063C-42E9-9432-AEAE1211F468}" type="pres">
      <dgm:prSet presAssocID="{3BEED03B-02E3-4983-9142-D12DD52878B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C3D9DFC-6CBE-4A8C-9F62-1AEDB9E65017}" type="pres">
      <dgm:prSet presAssocID="{43F8C451-5533-4BAD-8963-9ED96A761AB1}" presName="bottomLine" presStyleLbl="alignNode1" presStyleIdx="3" presStyleCnt="6">
        <dgm:presLayoutVars/>
      </dgm:prSet>
      <dgm:spPr/>
    </dgm:pt>
    <dgm:pt modelId="{2DC96BF0-4B97-4DD8-9A37-EFE06D4FABF5}" type="pres">
      <dgm:prSet presAssocID="{43F8C451-5533-4BAD-8963-9ED96A761AB1}" presName="nodeText" presStyleLbl="bgAccFollowNode1" presStyleIdx="1" presStyleCnt="3">
        <dgm:presLayoutVars>
          <dgm:bulletEnabled val="1"/>
        </dgm:presLayoutVars>
      </dgm:prSet>
      <dgm:spPr/>
    </dgm:pt>
    <dgm:pt modelId="{F3AA73F8-08DB-42F4-8EB7-36C7FCFEA759}" type="pres">
      <dgm:prSet presAssocID="{3BEED03B-02E3-4983-9142-D12DD52878B0}" presName="sibTrans" presStyleCnt="0"/>
      <dgm:spPr/>
    </dgm:pt>
    <dgm:pt modelId="{5DE7D09F-8631-4B6B-9F5A-19C482A8193F}" type="pres">
      <dgm:prSet presAssocID="{0AB07B54-5C4A-4786-9984-CBC97DBA5ED3}" presName="compositeNode" presStyleCnt="0">
        <dgm:presLayoutVars>
          <dgm:bulletEnabled val="1"/>
        </dgm:presLayoutVars>
      </dgm:prSet>
      <dgm:spPr/>
    </dgm:pt>
    <dgm:pt modelId="{D08543AC-D8D8-4FA3-88F6-41835C1719C4}" type="pres">
      <dgm:prSet presAssocID="{0AB07B54-5C4A-4786-9984-CBC97DBA5ED3}" presName="bgRect" presStyleLbl="bgAccFollowNode1" presStyleIdx="2" presStyleCnt="3"/>
      <dgm:spPr/>
    </dgm:pt>
    <dgm:pt modelId="{C5C0D7C1-4898-4978-864A-21D17583684D}" type="pres">
      <dgm:prSet presAssocID="{07FBBBA0-3EB5-4B82-984B-E2B2F53BFCA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8FC915-5E68-4AB4-87F5-6BB983900DDE}" type="pres">
      <dgm:prSet presAssocID="{0AB07B54-5C4A-4786-9984-CBC97DBA5ED3}" presName="bottomLine" presStyleLbl="alignNode1" presStyleIdx="5" presStyleCnt="6">
        <dgm:presLayoutVars/>
      </dgm:prSet>
      <dgm:spPr/>
    </dgm:pt>
    <dgm:pt modelId="{5E2E67D6-622E-4269-8E7F-6A336F160526}" type="pres">
      <dgm:prSet presAssocID="{0AB07B54-5C4A-4786-9984-CBC97DBA5ED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8AF1A02-26DC-472C-8EDD-9A062C346A6F}" type="presOf" srcId="{8504B2B3-5A74-47C9-B722-D530A7529C35}" destId="{2DC96BF0-4B97-4DD8-9A37-EFE06D4FABF5}" srcOrd="0" destOrd="1" presId="urn:microsoft.com/office/officeart/2016/7/layout/BasicLinearProcessNumbered"/>
    <dgm:cxn modelId="{FD7AC10C-192E-41A4-9FA2-6128FF10F927}" type="presOf" srcId="{43F8C451-5533-4BAD-8963-9ED96A761AB1}" destId="{FD5C69D6-818A-4022-90A6-9BE6287AEA74}" srcOrd="0" destOrd="0" presId="urn:microsoft.com/office/officeart/2016/7/layout/BasicLinearProcessNumbered"/>
    <dgm:cxn modelId="{50A2CE0D-1505-49F5-A25A-9B6702DDDD67}" srcId="{A92991BF-B459-4842-A745-C59D725901F9}" destId="{1CE55EEA-19FC-4DF0-BEF9-73E455B712EC}" srcOrd="0" destOrd="0" parTransId="{E268311F-0644-4004-86BA-D33F491C73C6}" sibTransId="{33E2398A-F3FA-4BB3-AF5E-A35149C20396}"/>
    <dgm:cxn modelId="{95A80A21-9C89-4317-84EB-86CA595FD44F}" type="presOf" srcId="{A92991BF-B459-4842-A745-C59D725901F9}" destId="{FE1A6E30-B535-4504-BF72-6A7DB844F22A}" srcOrd="0" destOrd="0" presId="urn:microsoft.com/office/officeart/2016/7/layout/BasicLinearProcessNumbered"/>
    <dgm:cxn modelId="{58EC2724-FF3C-43A5-B38D-50C673D74A75}" type="presOf" srcId="{1CE55EEA-19FC-4DF0-BEF9-73E455B712EC}" destId="{F7531B07-BD4A-4509-95DD-16CDA262B61D}" srcOrd="1" destOrd="0" presId="urn:microsoft.com/office/officeart/2016/7/layout/BasicLinearProcessNumbered"/>
    <dgm:cxn modelId="{E4FA1A32-A12C-4890-AF65-FE0D6A07B1FD}" type="presOf" srcId="{0AB07B54-5C4A-4786-9984-CBC97DBA5ED3}" destId="{5E2E67D6-622E-4269-8E7F-6A336F160526}" srcOrd="1" destOrd="0" presId="urn:microsoft.com/office/officeart/2016/7/layout/BasicLinearProcessNumbered"/>
    <dgm:cxn modelId="{62453E37-E9D8-48BD-826F-3644ADCBAFD5}" type="presOf" srcId="{0FE0DEBB-0C26-439F-91D7-086737A34480}" destId="{5E2E67D6-622E-4269-8E7F-6A336F160526}" srcOrd="0" destOrd="1" presId="urn:microsoft.com/office/officeart/2016/7/layout/BasicLinearProcessNumbered"/>
    <dgm:cxn modelId="{2A460A3F-5DF2-4FC6-9781-0C82F5188C77}" srcId="{A92991BF-B459-4842-A745-C59D725901F9}" destId="{0AB07B54-5C4A-4786-9984-CBC97DBA5ED3}" srcOrd="2" destOrd="0" parTransId="{40B02EA8-362A-4950-8DE2-7643D096F1AA}" sibTransId="{07FBBBA0-3EB5-4B82-984B-E2B2F53BFCA0}"/>
    <dgm:cxn modelId="{3EF2065B-FAF1-41CA-BB9F-764CC6CE6282}" type="presOf" srcId="{3BEED03B-02E3-4983-9142-D12DD52878B0}" destId="{BD3B34C3-063C-42E9-9432-AEAE1211F468}" srcOrd="0" destOrd="0" presId="urn:microsoft.com/office/officeart/2016/7/layout/BasicLinearProcessNumbered"/>
    <dgm:cxn modelId="{FCCE9949-B0AF-4D61-AB9D-C061E1BD6B54}" srcId="{43F8C451-5533-4BAD-8963-9ED96A761AB1}" destId="{8504B2B3-5A74-47C9-B722-D530A7529C35}" srcOrd="0" destOrd="0" parTransId="{CA905C9D-D203-4A8F-9D7F-7A49355FAA12}" sibTransId="{36B07178-E3A3-4264-9F1A-5F4DBB62A399}"/>
    <dgm:cxn modelId="{F151034E-2524-418A-83F9-ED5CB75D4123}" type="presOf" srcId="{43F8C451-5533-4BAD-8963-9ED96A761AB1}" destId="{2DC96BF0-4B97-4DD8-9A37-EFE06D4FABF5}" srcOrd="1" destOrd="0" presId="urn:microsoft.com/office/officeart/2016/7/layout/BasicLinearProcessNumbered"/>
    <dgm:cxn modelId="{806E6E53-3628-4D4D-BA0E-1DEAE8F90668}" srcId="{1CE55EEA-19FC-4DF0-BEF9-73E455B712EC}" destId="{EBE8580D-1E8D-4331-95BD-891591EF17B5}" srcOrd="0" destOrd="0" parTransId="{CBBE6D1C-26D6-47C1-BADC-1A00EE197665}" sibTransId="{11003AA7-8720-48D8-B17A-38F1FC8BA2CC}"/>
    <dgm:cxn modelId="{76257474-D182-456E-A352-11C3FC86AD75}" type="presOf" srcId="{07FBBBA0-3EB5-4B82-984B-E2B2F53BFCA0}" destId="{C5C0D7C1-4898-4978-864A-21D17583684D}" srcOrd="0" destOrd="0" presId="urn:microsoft.com/office/officeart/2016/7/layout/BasicLinearProcessNumbered"/>
    <dgm:cxn modelId="{0B2F6978-6415-404F-ADBE-E0D6CA05310B}" type="presOf" srcId="{33E2398A-F3FA-4BB3-AF5E-A35149C20396}" destId="{8DBEC2E4-54A9-4A50-86A3-DBA991CB2293}" srcOrd="0" destOrd="0" presId="urn:microsoft.com/office/officeart/2016/7/layout/BasicLinearProcessNumbered"/>
    <dgm:cxn modelId="{EC66B15A-3D1D-4B86-8B47-342CF8FCBD16}" type="presOf" srcId="{1CE55EEA-19FC-4DF0-BEF9-73E455B712EC}" destId="{44473721-8099-47DD-A566-DB18937ECE2D}" srcOrd="0" destOrd="0" presId="urn:microsoft.com/office/officeart/2016/7/layout/BasicLinearProcessNumbered"/>
    <dgm:cxn modelId="{4C7C5AB7-1810-4ED5-B320-A114CC306886}" type="presOf" srcId="{EBE8580D-1E8D-4331-95BD-891591EF17B5}" destId="{F7531B07-BD4A-4509-95DD-16CDA262B61D}" srcOrd="0" destOrd="1" presId="urn:microsoft.com/office/officeart/2016/7/layout/BasicLinearProcessNumbered"/>
    <dgm:cxn modelId="{296F42ED-920C-42B0-8697-4194B5F815F8}" srcId="{A92991BF-B459-4842-A745-C59D725901F9}" destId="{43F8C451-5533-4BAD-8963-9ED96A761AB1}" srcOrd="1" destOrd="0" parTransId="{75047CF5-9760-48D7-AD5F-7E3D9099A63B}" sibTransId="{3BEED03B-02E3-4983-9142-D12DD52878B0}"/>
    <dgm:cxn modelId="{5EF2DFEE-52EE-46FD-8714-8EFA0074DDDD}" type="presOf" srcId="{0AB07B54-5C4A-4786-9984-CBC97DBA5ED3}" destId="{D08543AC-D8D8-4FA3-88F6-41835C1719C4}" srcOrd="0" destOrd="0" presId="urn:microsoft.com/office/officeart/2016/7/layout/BasicLinearProcessNumbered"/>
    <dgm:cxn modelId="{0C4C04FA-4BC8-4197-9B9C-76D00560A6BB}" srcId="{0AB07B54-5C4A-4786-9984-CBC97DBA5ED3}" destId="{0FE0DEBB-0C26-439F-91D7-086737A34480}" srcOrd="0" destOrd="0" parTransId="{CF26058A-D1BD-463C-B993-31EE1FA3BD48}" sibTransId="{1A5207D2-3B65-4D94-B60B-D1622413D461}"/>
    <dgm:cxn modelId="{86A25B43-6C04-41F2-9985-C6CD94FC8275}" type="presParOf" srcId="{FE1A6E30-B535-4504-BF72-6A7DB844F22A}" destId="{1570DECC-B44F-4F05-B423-A5D0A6D01A95}" srcOrd="0" destOrd="0" presId="urn:microsoft.com/office/officeart/2016/7/layout/BasicLinearProcessNumbered"/>
    <dgm:cxn modelId="{CA126254-284D-4344-9615-82A521FAC00E}" type="presParOf" srcId="{1570DECC-B44F-4F05-B423-A5D0A6D01A95}" destId="{44473721-8099-47DD-A566-DB18937ECE2D}" srcOrd="0" destOrd="0" presId="urn:microsoft.com/office/officeart/2016/7/layout/BasicLinearProcessNumbered"/>
    <dgm:cxn modelId="{AFDCCF7D-5E37-47A7-8EB7-EBE34114E576}" type="presParOf" srcId="{1570DECC-B44F-4F05-B423-A5D0A6D01A95}" destId="{8DBEC2E4-54A9-4A50-86A3-DBA991CB2293}" srcOrd="1" destOrd="0" presId="urn:microsoft.com/office/officeart/2016/7/layout/BasicLinearProcessNumbered"/>
    <dgm:cxn modelId="{3D576698-0F06-4D0A-86B9-4ECD1AD9DE72}" type="presParOf" srcId="{1570DECC-B44F-4F05-B423-A5D0A6D01A95}" destId="{F627FD7D-9EB8-4758-BE2F-92E0800A7292}" srcOrd="2" destOrd="0" presId="urn:microsoft.com/office/officeart/2016/7/layout/BasicLinearProcessNumbered"/>
    <dgm:cxn modelId="{FA378D67-86D8-47D4-8FA9-AE07BA0F3390}" type="presParOf" srcId="{1570DECC-B44F-4F05-B423-A5D0A6D01A95}" destId="{F7531B07-BD4A-4509-95DD-16CDA262B61D}" srcOrd="3" destOrd="0" presId="urn:microsoft.com/office/officeart/2016/7/layout/BasicLinearProcessNumbered"/>
    <dgm:cxn modelId="{FB5B20E7-6D2F-46FE-9961-AA76305D19C7}" type="presParOf" srcId="{FE1A6E30-B535-4504-BF72-6A7DB844F22A}" destId="{E3B1D370-DFB1-43D0-9D5D-E4E899B44482}" srcOrd="1" destOrd="0" presId="urn:microsoft.com/office/officeart/2016/7/layout/BasicLinearProcessNumbered"/>
    <dgm:cxn modelId="{CCA71B0C-1822-4148-A185-749F9FDD8E0C}" type="presParOf" srcId="{FE1A6E30-B535-4504-BF72-6A7DB844F22A}" destId="{2657E44F-1CEC-4602-9B8D-52A65441FB50}" srcOrd="2" destOrd="0" presId="urn:microsoft.com/office/officeart/2016/7/layout/BasicLinearProcessNumbered"/>
    <dgm:cxn modelId="{C4D70997-68ED-4CDC-B3BA-C98930A2BD22}" type="presParOf" srcId="{2657E44F-1CEC-4602-9B8D-52A65441FB50}" destId="{FD5C69D6-818A-4022-90A6-9BE6287AEA74}" srcOrd="0" destOrd="0" presId="urn:microsoft.com/office/officeart/2016/7/layout/BasicLinearProcessNumbered"/>
    <dgm:cxn modelId="{12EC4FC1-AA11-4FAB-BF25-34BB206E9E9F}" type="presParOf" srcId="{2657E44F-1CEC-4602-9B8D-52A65441FB50}" destId="{BD3B34C3-063C-42E9-9432-AEAE1211F468}" srcOrd="1" destOrd="0" presId="urn:microsoft.com/office/officeart/2016/7/layout/BasicLinearProcessNumbered"/>
    <dgm:cxn modelId="{C377CCC5-9670-4D1F-8643-0B0B8C9B44DA}" type="presParOf" srcId="{2657E44F-1CEC-4602-9B8D-52A65441FB50}" destId="{EC3D9DFC-6CBE-4A8C-9F62-1AEDB9E65017}" srcOrd="2" destOrd="0" presId="urn:microsoft.com/office/officeart/2016/7/layout/BasicLinearProcessNumbered"/>
    <dgm:cxn modelId="{9F1C9E59-EDE9-4A90-8744-0CCD1F9D69B0}" type="presParOf" srcId="{2657E44F-1CEC-4602-9B8D-52A65441FB50}" destId="{2DC96BF0-4B97-4DD8-9A37-EFE06D4FABF5}" srcOrd="3" destOrd="0" presId="urn:microsoft.com/office/officeart/2016/7/layout/BasicLinearProcessNumbered"/>
    <dgm:cxn modelId="{52B8F228-04DE-41E0-9616-FD17C1B6F595}" type="presParOf" srcId="{FE1A6E30-B535-4504-BF72-6A7DB844F22A}" destId="{F3AA73F8-08DB-42F4-8EB7-36C7FCFEA759}" srcOrd="3" destOrd="0" presId="urn:microsoft.com/office/officeart/2016/7/layout/BasicLinearProcessNumbered"/>
    <dgm:cxn modelId="{BD5A556A-4953-4327-BF54-5D5BE3BE87B4}" type="presParOf" srcId="{FE1A6E30-B535-4504-BF72-6A7DB844F22A}" destId="{5DE7D09F-8631-4B6B-9F5A-19C482A8193F}" srcOrd="4" destOrd="0" presId="urn:microsoft.com/office/officeart/2016/7/layout/BasicLinearProcessNumbered"/>
    <dgm:cxn modelId="{60ABF253-A0BB-48BB-98ED-2CB6B7CC65E9}" type="presParOf" srcId="{5DE7D09F-8631-4B6B-9F5A-19C482A8193F}" destId="{D08543AC-D8D8-4FA3-88F6-41835C1719C4}" srcOrd="0" destOrd="0" presId="urn:microsoft.com/office/officeart/2016/7/layout/BasicLinearProcessNumbered"/>
    <dgm:cxn modelId="{2F14E9A6-A6B1-4142-B76D-B0029833B3E3}" type="presParOf" srcId="{5DE7D09F-8631-4B6B-9F5A-19C482A8193F}" destId="{C5C0D7C1-4898-4978-864A-21D17583684D}" srcOrd="1" destOrd="0" presId="urn:microsoft.com/office/officeart/2016/7/layout/BasicLinearProcessNumbered"/>
    <dgm:cxn modelId="{F4F2F435-BBE0-4152-825B-B24712F187FB}" type="presParOf" srcId="{5DE7D09F-8631-4B6B-9F5A-19C482A8193F}" destId="{758FC915-5E68-4AB4-87F5-6BB983900DDE}" srcOrd="2" destOrd="0" presId="urn:microsoft.com/office/officeart/2016/7/layout/BasicLinearProcessNumbered"/>
    <dgm:cxn modelId="{D72DF7CB-6D04-4507-A7CF-81717491EDDB}" type="presParOf" srcId="{5DE7D09F-8631-4B6B-9F5A-19C482A8193F}" destId="{5E2E67D6-622E-4269-8E7F-6A336F16052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F697F-88C7-4A81-BE79-AC4BDABFC703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36CDE2-9E77-4980-B175-7D27C7073A69}">
      <dgm:prSet/>
      <dgm:spPr/>
      <dgm:t>
        <a:bodyPr/>
        <a:lstStyle/>
        <a:p>
          <a:r>
            <a:rPr lang="en-CA" dirty="0"/>
            <a:t>R package </a:t>
          </a:r>
          <a:r>
            <a:rPr lang="en-CA" dirty="0" err="1">
              <a:latin typeface="Agency FB" panose="020B0503020202020204" pitchFamily="34" charset="0"/>
            </a:rPr>
            <a:t>msa</a:t>
          </a:r>
          <a:r>
            <a:rPr lang="en-CA" dirty="0">
              <a:latin typeface="Agency FB" panose="020B0503020202020204" pitchFamily="34" charset="0"/>
            </a:rPr>
            <a:t>::</a:t>
          </a:r>
          <a:r>
            <a:rPr lang="en-CA" dirty="0" err="1">
              <a:latin typeface="Agency FB" panose="020B0503020202020204" pitchFamily="34" charset="0"/>
            </a:rPr>
            <a:t>msaClustalW</a:t>
          </a:r>
          <a:endParaRPr lang="en-US" dirty="0">
            <a:latin typeface="Agency FB" panose="020B0503020202020204" pitchFamily="34" charset="0"/>
          </a:endParaRPr>
        </a:p>
      </dgm:t>
    </dgm:pt>
    <dgm:pt modelId="{B8813702-4FEC-4075-8D43-6591C8B9BCD9}" type="parTrans" cxnId="{AE37E9A7-82A2-4609-9037-29AEB5E33980}">
      <dgm:prSet/>
      <dgm:spPr/>
      <dgm:t>
        <a:bodyPr/>
        <a:lstStyle/>
        <a:p>
          <a:endParaRPr lang="en-US"/>
        </a:p>
      </dgm:t>
    </dgm:pt>
    <dgm:pt modelId="{099B5058-5585-47DC-9218-820BE681FEE9}" type="sibTrans" cxnId="{AE37E9A7-82A2-4609-9037-29AEB5E33980}">
      <dgm:prSet/>
      <dgm:spPr/>
      <dgm:t>
        <a:bodyPr/>
        <a:lstStyle/>
        <a:p>
          <a:endParaRPr lang="en-US"/>
        </a:p>
      </dgm:t>
    </dgm:pt>
    <dgm:pt modelId="{E9FA78C8-CF66-473F-B634-18F59D5B1D34}">
      <dgm:prSet/>
      <dgm:spPr/>
      <dgm:t>
        <a:bodyPr/>
        <a:lstStyle/>
        <a:p>
          <a:r>
            <a:rPr lang="en-CA"/>
            <a:t>100 (maximum) iterations</a:t>
          </a:r>
          <a:endParaRPr lang="en-US"/>
        </a:p>
      </dgm:t>
    </dgm:pt>
    <dgm:pt modelId="{27384EC0-3302-4A09-AB1D-EF7ECBC3AAD1}" type="parTrans" cxnId="{B18BDBD8-D257-4AEC-8CD6-56931950AB20}">
      <dgm:prSet/>
      <dgm:spPr/>
      <dgm:t>
        <a:bodyPr/>
        <a:lstStyle/>
        <a:p>
          <a:endParaRPr lang="en-US"/>
        </a:p>
      </dgm:t>
    </dgm:pt>
    <dgm:pt modelId="{D635F12D-FBF6-4CDC-9F1B-7903D68DAC4D}" type="sibTrans" cxnId="{B18BDBD8-D257-4AEC-8CD6-56931950AB20}">
      <dgm:prSet/>
      <dgm:spPr/>
      <dgm:t>
        <a:bodyPr/>
        <a:lstStyle/>
        <a:p>
          <a:endParaRPr lang="en-US"/>
        </a:p>
      </dgm:t>
    </dgm:pt>
    <dgm:pt modelId="{09DE38B1-154F-414B-B2C0-EE21FF0D5EDA}">
      <dgm:prSet/>
      <dgm:spPr/>
      <dgm:t>
        <a:bodyPr/>
        <a:lstStyle/>
        <a:p>
          <a:r>
            <a:rPr lang="en-CA"/>
            <a:t>Default settings</a:t>
          </a:r>
          <a:endParaRPr lang="en-US"/>
        </a:p>
      </dgm:t>
    </dgm:pt>
    <dgm:pt modelId="{EF4CCE50-852B-4FBA-B3B7-BD7CCC862A4C}" type="parTrans" cxnId="{E69F319D-A4BB-4E03-B271-AAB14ABBFB5C}">
      <dgm:prSet/>
      <dgm:spPr/>
      <dgm:t>
        <a:bodyPr/>
        <a:lstStyle/>
        <a:p>
          <a:endParaRPr lang="en-US"/>
        </a:p>
      </dgm:t>
    </dgm:pt>
    <dgm:pt modelId="{DAE63213-7DC2-4904-AE1B-5B58716FF8C0}" type="sibTrans" cxnId="{E69F319D-A4BB-4E03-B271-AAB14ABBFB5C}">
      <dgm:prSet/>
      <dgm:spPr/>
      <dgm:t>
        <a:bodyPr/>
        <a:lstStyle/>
        <a:p>
          <a:endParaRPr lang="en-US"/>
        </a:p>
      </dgm:t>
    </dgm:pt>
    <dgm:pt modelId="{1EEB7783-8878-4D8D-912E-CD3AC68D47F0}">
      <dgm:prSet/>
      <dgm:spPr/>
      <dgm:t>
        <a:bodyPr/>
        <a:lstStyle/>
        <a:p>
          <a:r>
            <a:rPr lang="en-CA" dirty="0"/>
            <a:t>Output: </a:t>
          </a:r>
          <a:r>
            <a:rPr lang="en-CA" dirty="0" err="1"/>
            <a:t>fasta</a:t>
          </a:r>
          <a:r>
            <a:rPr lang="en-CA" dirty="0"/>
            <a:t> files</a:t>
          </a:r>
          <a:endParaRPr lang="en-US" dirty="0"/>
        </a:p>
      </dgm:t>
    </dgm:pt>
    <dgm:pt modelId="{DC66C794-7396-4435-97BE-49A1A98C1A19}" type="parTrans" cxnId="{11B81CA5-8A41-4B59-AB6B-6DAA384BB0EF}">
      <dgm:prSet/>
      <dgm:spPr/>
      <dgm:t>
        <a:bodyPr/>
        <a:lstStyle/>
        <a:p>
          <a:endParaRPr lang="en-US"/>
        </a:p>
      </dgm:t>
    </dgm:pt>
    <dgm:pt modelId="{07432F87-184C-43E7-82C7-E6566C9BD5C9}" type="sibTrans" cxnId="{11B81CA5-8A41-4B59-AB6B-6DAA384BB0EF}">
      <dgm:prSet/>
      <dgm:spPr/>
      <dgm:t>
        <a:bodyPr/>
        <a:lstStyle/>
        <a:p>
          <a:endParaRPr lang="en-US"/>
        </a:p>
      </dgm:t>
    </dgm:pt>
    <dgm:pt modelId="{A7037EC4-1791-4EDA-8972-F7AD14226FB8}" type="pres">
      <dgm:prSet presAssocID="{9C7F697F-88C7-4A81-BE79-AC4BDABFC703}" presName="Name0" presStyleCnt="0">
        <dgm:presLayoutVars>
          <dgm:dir/>
          <dgm:animLvl val="lvl"/>
          <dgm:resizeHandles val="exact"/>
        </dgm:presLayoutVars>
      </dgm:prSet>
      <dgm:spPr/>
    </dgm:pt>
    <dgm:pt modelId="{AA01912A-C737-489E-82A7-FDA4DEB138C2}" type="pres">
      <dgm:prSet presAssocID="{1EEB7783-8878-4D8D-912E-CD3AC68D47F0}" presName="boxAndChildren" presStyleCnt="0"/>
      <dgm:spPr/>
    </dgm:pt>
    <dgm:pt modelId="{CA76DFEB-806F-42F0-8078-AFA147243919}" type="pres">
      <dgm:prSet presAssocID="{1EEB7783-8878-4D8D-912E-CD3AC68D47F0}" presName="parentTextBox" presStyleLbl="node1" presStyleIdx="0" presStyleCnt="2"/>
      <dgm:spPr/>
    </dgm:pt>
    <dgm:pt modelId="{99B63F3A-EEB0-440A-A0BE-ABA4C29B84CF}" type="pres">
      <dgm:prSet presAssocID="{099B5058-5585-47DC-9218-820BE681FEE9}" presName="sp" presStyleCnt="0"/>
      <dgm:spPr/>
    </dgm:pt>
    <dgm:pt modelId="{71B8C0E5-849F-41DF-AB0D-0A716F28F5F5}" type="pres">
      <dgm:prSet presAssocID="{1B36CDE2-9E77-4980-B175-7D27C7073A69}" presName="arrowAndChildren" presStyleCnt="0"/>
      <dgm:spPr/>
    </dgm:pt>
    <dgm:pt modelId="{1B1C2B54-8616-452C-9553-72FC625AF9E2}" type="pres">
      <dgm:prSet presAssocID="{1B36CDE2-9E77-4980-B175-7D27C7073A69}" presName="parentTextArrow" presStyleLbl="node1" presStyleIdx="0" presStyleCnt="2"/>
      <dgm:spPr/>
    </dgm:pt>
    <dgm:pt modelId="{8CAC23AA-755B-4211-A71B-9019B00C5C1A}" type="pres">
      <dgm:prSet presAssocID="{1B36CDE2-9E77-4980-B175-7D27C7073A69}" presName="arrow" presStyleLbl="node1" presStyleIdx="1" presStyleCnt="2"/>
      <dgm:spPr/>
    </dgm:pt>
    <dgm:pt modelId="{2A57211D-788B-4B57-91F5-7DB9AB8A2341}" type="pres">
      <dgm:prSet presAssocID="{1B36CDE2-9E77-4980-B175-7D27C7073A69}" presName="descendantArrow" presStyleCnt="0"/>
      <dgm:spPr/>
    </dgm:pt>
    <dgm:pt modelId="{6B1E1919-6D66-4348-B573-AF3E2874A735}" type="pres">
      <dgm:prSet presAssocID="{E9FA78C8-CF66-473F-B634-18F59D5B1D34}" presName="childTextArrow" presStyleLbl="fgAccFollowNode1" presStyleIdx="0" presStyleCnt="2">
        <dgm:presLayoutVars>
          <dgm:bulletEnabled val="1"/>
        </dgm:presLayoutVars>
      </dgm:prSet>
      <dgm:spPr/>
    </dgm:pt>
    <dgm:pt modelId="{1C47084B-2E5F-4A06-ADF7-58DCB7C8037A}" type="pres">
      <dgm:prSet presAssocID="{09DE38B1-154F-414B-B2C0-EE21FF0D5EDA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5C0E1724-85DA-45B2-A9FC-B3D28B03E81D}" type="presOf" srcId="{1B36CDE2-9E77-4980-B175-7D27C7073A69}" destId="{8CAC23AA-755B-4211-A71B-9019B00C5C1A}" srcOrd="1" destOrd="0" presId="urn:microsoft.com/office/officeart/2005/8/layout/process4"/>
    <dgm:cxn modelId="{F2A81B46-6D9B-4863-B881-331D103722DD}" type="presOf" srcId="{9C7F697F-88C7-4A81-BE79-AC4BDABFC703}" destId="{A7037EC4-1791-4EDA-8972-F7AD14226FB8}" srcOrd="0" destOrd="0" presId="urn:microsoft.com/office/officeart/2005/8/layout/process4"/>
    <dgm:cxn modelId="{4AF7334B-D6F4-4E17-A121-CF43E9A31F5E}" type="presOf" srcId="{1B36CDE2-9E77-4980-B175-7D27C7073A69}" destId="{1B1C2B54-8616-452C-9553-72FC625AF9E2}" srcOrd="0" destOrd="0" presId="urn:microsoft.com/office/officeart/2005/8/layout/process4"/>
    <dgm:cxn modelId="{E69F319D-A4BB-4E03-B271-AAB14ABBFB5C}" srcId="{1B36CDE2-9E77-4980-B175-7D27C7073A69}" destId="{09DE38B1-154F-414B-B2C0-EE21FF0D5EDA}" srcOrd="1" destOrd="0" parTransId="{EF4CCE50-852B-4FBA-B3B7-BD7CCC862A4C}" sibTransId="{DAE63213-7DC2-4904-AE1B-5B58716FF8C0}"/>
    <dgm:cxn modelId="{91A44D9D-4192-4AAA-8650-E9D26DB47BB3}" type="presOf" srcId="{E9FA78C8-CF66-473F-B634-18F59D5B1D34}" destId="{6B1E1919-6D66-4348-B573-AF3E2874A735}" srcOrd="0" destOrd="0" presId="urn:microsoft.com/office/officeart/2005/8/layout/process4"/>
    <dgm:cxn modelId="{11B81CA5-8A41-4B59-AB6B-6DAA384BB0EF}" srcId="{9C7F697F-88C7-4A81-BE79-AC4BDABFC703}" destId="{1EEB7783-8878-4D8D-912E-CD3AC68D47F0}" srcOrd="1" destOrd="0" parTransId="{DC66C794-7396-4435-97BE-49A1A98C1A19}" sibTransId="{07432F87-184C-43E7-82C7-E6566C9BD5C9}"/>
    <dgm:cxn modelId="{AE37E9A7-82A2-4609-9037-29AEB5E33980}" srcId="{9C7F697F-88C7-4A81-BE79-AC4BDABFC703}" destId="{1B36CDE2-9E77-4980-B175-7D27C7073A69}" srcOrd="0" destOrd="0" parTransId="{B8813702-4FEC-4075-8D43-6591C8B9BCD9}" sibTransId="{099B5058-5585-47DC-9218-820BE681FEE9}"/>
    <dgm:cxn modelId="{C3164BB8-687F-4B73-839C-C46EEC01356B}" type="presOf" srcId="{1EEB7783-8878-4D8D-912E-CD3AC68D47F0}" destId="{CA76DFEB-806F-42F0-8078-AFA147243919}" srcOrd="0" destOrd="0" presId="urn:microsoft.com/office/officeart/2005/8/layout/process4"/>
    <dgm:cxn modelId="{B18BDBD8-D257-4AEC-8CD6-56931950AB20}" srcId="{1B36CDE2-9E77-4980-B175-7D27C7073A69}" destId="{E9FA78C8-CF66-473F-B634-18F59D5B1D34}" srcOrd="0" destOrd="0" parTransId="{27384EC0-3302-4A09-AB1D-EF7ECBC3AAD1}" sibTransId="{D635F12D-FBF6-4CDC-9F1B-7903D68DAC4D}"/>
    <dgm:cxn modelId="{1A86ACE4-0B74-4EE1-9953-89910D67413B}" type="presOf" srcId="{09DE38B1-154F-414B-B2C0-EE21FF0D5EDA}" destId="{1C47084B-2E5F-4A06-ADF7-58DCB7C8037A}" srcOrd="0" destOrd="0" presId="urn:microsoft.com/office/officeart/2005/8/layout/process4"/>
    <dgm:cxn modelId="{7067B27B-9746-435A-A880-FFAE153FBB00}" type="presParOf" srcId="{A7037EC4-1791-4EDA-8972-F7AD14226FB8}" destId="{AA01912A-C737-489E-82A7-FDA4DEB138C2}" srcOrd="0" destOrd="0" presId="urn:microsoft.com/office/officeart/2005/8/layout/process4"/>
    <dgm:cxn modelId="{FFF0CCED-5692-44F4-8926-FE68D462F8A1}" type="presParOf" srcId="{AA01912A-C737-489E-82A7-FDA4DEB138C2}" destId="{CA76DFEB-806F-42F0-8078-AFA147243919}" srcOrd="0" destOrd="0" presId="urn:microsoft.com/office/officeart/2005/8/layout/process4"/>
    <dgm:cxn modelId="{2A915F3D-A824-422A-B5C3-A476C0DA9282}" type="presParOf" srcId="{A7037EC4-1791-4EDA-8972-F7AD14226FB8}" destId="{99B63F3A-EEB0-440A-A0BE-ABA4C29B84CF}" srcOrd="1" destOrd="0" presId="urn:microsoft.com/office/officeart/2005/8/layout/process4"/>
    <dgm:cxn modelId="{485A2781-D1D0-4AE9-A707-729A0B8D1FA2}" type="presParOf" srcId="{A7037EC4-1791-4EDA-8972-F7AD14226FB8}" destId="{71B8C0E5-849F-41DF-AB0D-0A716F28F5F5}" srcOrd="2" destOrd="0" presId="urn:microsoft.com/office/officeart/2005/8/layout/process4"/>
    <dgm:cxn modelId="{62779FFC-DC25-4F2C-BC18-29D2311B3FBC}" type="presParOf" srcId="{71B8C0E5-849F-41DF-AB0D-0A716F28F5F5}" destId="{1B1C2B54-8616-452C-9553-72FC625AF9E2}" srcOrd="0" destOrd="0" presId="urn:microsoft.com/office/officeart/2005/8/layout/process4"/>
    <dgm:cxn modelId="{D44B34C4-F968-474C-84CB-FE1D192A5A3D}" type="presParOf" srcId="{71B8C0E5-849F-41DF-AB0D-0A716F28F5F5}" destId="{8CAC23AA-755B-4211-A71B-9019B00C5C1A}" srcOrd="1" destOrd="0" presId="urn:microsoft.com/office/officeart/2005/8/layout/process4"/>
    <dgm:cxn modelId="{A41B6BBE-0174-49A5-8D6D-7D0E18306B42}" type="presParOf" srcId="{71B8C0E5-849F-41DF-AB0D-0A716F28F5F5}" destId="{2A57211D-788B-4B57-91F5-7DB9AB8A2341}" srcOrd="2" destOrd="0" presId="urn:microsoft.com/office/officeart/2005/8/layout/process4"/>
    <dgm:cxn modelId="{2079B6A0-4B52-421D-A982-E7641CCDAA5D}" type="presParOf" srcId="{2A57211D-788B-4B57-91F5-7DB9AB8A2341}" destId="{6B1E1919-6D66-4348-B573-AF3E2874A735}" srcOrd="0" destOrd="0" presId="urn:microsoft.com/office/officeart/2005/8/layout/process4"/>
    <dgm:cxn modelId="{368C0299-1483-43B8-9ADA-0356F772E901}" type="presParOf" srcId="{2A57211D-788B-4B57-91F5-7DB9AB8A2341}" destId="{1C47084B-2E5F-4A06-ADF7-58DCB7C8037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10E2A-842E-4B89-AE9F-9FEF43B015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7EA576-A688-4DF4-848D-AA51C4BDE78C}">
      <dgm:prSet/>
      <dgm:spPr/>
      <dgm:t>
        <a:bodyPr/>
        <a:lstStyle/>
        <a:p>
          <a:r>
            <a:rPr lang="en-CA" dirty="0"/>
            <a:t>Phylogenetic trees</a:t>
          </a:r>
          <a:endParaRPr lang="en-US" dirty="0"/>
        </a:p>
      </dgm:t>
    </dgm:pt>
    <dgm:pt modelId="{A58AA1F9-7207-4731-8F72-90B101750B88}" type="parTrans" cxnId="{1EB693FD-66CF-4F05-A1F3-F6C2EBB27652}">
      <dgm:prSet/>
      <dgm:spPr/>
      <dgm:t>
        <a:bodyPr/>
        <a:lstStyle/>
        <a:p>
          <a:endParaRPr lang="en-US"/>
        </a:p>
      </dgm:t>
    </dgm:pt>
    <dgm:pt modelId="{D8FD0B8B-EEED-4237-B6C4-8844DBE23244}" type="sibTrans" cxnId="{1EB693FD-66CF-4F05-A1F3-F6C2EBB27652}">
      <dgm:prSet/>
      <dgm:spPr/>
      <dgm:t>
        <a:bodyPr/>
        <a:lstStyle/>
        <a:p>
          <a:endParaRPr lang="en-US"/>
        </a:p>
      </dgm:t>
    </dgm:pt>
    <dgm:pt modelId="{11C5C4F6-E923-45CB-8451-70C5203A594F}">
      <dgm:prSet/>
      <dgm:spPr/>
      <dgm:t>
        <a:bodyPr/>
        <a:lstStyle/>
        <a:p>
          <a:r>
            <a:rPr lang="en-CA" dirty="0"/>
            <a:t>Determine gene position in </a:t>
          </a:r>
          <a:r>
            <a:rPr lang="en-CA" i="1" dirty="0"/>
            <a:t>M. </a:t>
          </a:r>
          <a:r>
            <a:rPr lang="en-CA" i="1" dirty="0" err="1"/>
            <a:t>calida</a:t>
          </a:r>
          <a:r>
            <a:rPr lang="en-CA" dirty="0"/>
            <a:t> and </a:t>
          </a:r>
          <a:r>
            <a:rPr lang="en-CA" i="1" dirty="0"/>
            <a:t>M. </a:t>
          </a:r>
          <a:r>
            <a:rPr lang="en-CA" i="1" dirty="0" err="1"/>
            <a:t>gaviniae</a:t>
          </a:r>
          <a:endParaRPr lang="en-US" dirty="0"/>
        </a:p>
      </dgm:t>
    </dgm:pt>
    <dgm:pt modelId="{77154EC9-4410-4E95-87F5-F1190AB8A3E8}" type="parTrans" cxnId="{DA4858D8-FF92-4B11-A9D5-5505A2C5AAC2}">
      <dgm:prSet/>
      <dgm:spPr/>
      <dgm:t>
        <a:bodyPr/>
        <a:lstStyle/>
        <a:p>
          <a:endParaRPr lang="en-US"/>
        </a:p>
      </dgm:t>
    </dgm:pt>
    <dgm:pt modelId="{615B6DBE-4131-4983-8BAF-25807D3C498D}" type="sibTrans" cxnId="{DA4858D8-FF92-4B11-A9D5-5505A2C5AAC2}">
      <dgm:prSet/>
      <dgm:spPr/>
      <dgm:t>
        <a:bodyPr/>
        <a:lstStyle/>
        <a:p>
          <a:endParaRPr lang="en-US"/>
        </a:p>
      </dgm:t>
    </dgm:pt>
    <dgm:pt modelId="{A7DD8773-7763-448D-9603-FAD179234923}">
      <dgm:prSet/>
      <dgm:spPr/>
      <dgm:t>
        <a:bodyPr/>
        <a:lstStyle/>
        <a:p>
          <a:r>
            <a:rPr lang="en-CA"/>
            <a:t>Original files contained nucleotide positions</a:t>
          </a:r>
          <a:endParaRPr lang="en-US"/>
        </a:p>
      </dgm:t>
    </dgm:pt>
    <dgm:pt modelId="{4E035808-1A8D-4ECD-8360-A5285FB49CEE}" type="parTrans" cxnId="{A4F89A65-E4F5-4905-839A-B1CE8E360945}">
      <dgm:prSet/>
      <dgm:spPr/>
      <dgm:t>
        <a:bodyPr/>
        <a:lstStyle/>
        <a:p>
          <a:endParaRPr lang="en-US"/>
        </a:p>
      </dgm:t>
    </dgm:pt>
    <dgm:pt modelId="{581D8ABC-8C65-49CC-97BE-DA5B3BADB975}" type="sibTrans" cxnId="{A4F89A65-E4F5-4905-839A-B1CE8E360945}">
      <dgm:prSet/>
      <dgm:spPr/>
      <dgm:t>
        <a:bodyPr/>
        <a:lstStyle/>
        <a:p>
          <a:endParaRPr lang="en-US"/>
        </a:p>
      </dgm:t>
    </dgm:pt>
    <dgm:pt modelId="{6C00E4F2-2F5F-44C2-B4DA-32BDC0CB7CAA}">
      <dgm:prSet/>
      <dgm:spPr/>
      <dgm:t>
        <a:bodyPr/>
        <a:lstStyle/>
        <a:p>
          <a:r>
            <a:rPr lang="en-CA"/>
            <a:t>Identify patterns in gene relatives</a:t>
          </a:r>
          <a:endParaRPr lang="en-US"/>
        </a:p>
      </dgm:t>
    </dgm:pt>
    <dgm:pt modelId="{7BE6DC05-36B0-4870-BCDE-3D0E277BFEE0}" type="parTrans" cxnId="{1D9CF6A5-8290-4358-AF3A-BD600F997DED}">
      <dgm:prSet/>
      <dgm:spPr/>
      <dgm:t>
        <a:bodyPr/>
        <a:lstStyle/>
        <a:p>
          <a:endParaRPr lang="en-US"/>
        </a:p>
      </dgm:t>
    </dgm:pt>
    <dgm:pt modelId="{345B2915-71DA-4AA0-8AC2-81903EB73376}" type="sibTrans" cxnId="{1D9CF6A5-8290-4358-AF3A-BD600F997DED}">
      <dgm:prSet/>
      <dgm:spPr/>
      <dgm:t>
        <a:bodyPr/>
        <a:lstStyle/>
        <a:p>
          <a:endParaRPr lang="en-US"/>
        </a:p>
      </dgm:t>
    </dgm:pt>
    <dgm:pt modelId="{34C64AA0-843B-402A-A7CA-E5DAB1723597}">
      <dgm:prSet/>
      <dgm:spPr/>
      <dgm:t>
        <a:bodyPr/>
        <a:lstStyle/>
        <a:p>
          <a:r>
            <a:rPr lang="en-CA"/>
            <a:t>Explore genes related to outgroups</a:t>
          </a:r>
          <a:endParaRPr lang="en-US"/>
        </a:p>
      </dgm:t>
    </dgm:pt>
    <dgm:pt modelId="{2D37D6E6-08F9-49E4-9630-DFD075A4757C}" type="parTrans" cxnId="{4CF8E653-06AF-47D5-BC85-08C8430D7B45}">
      <dgm:prSet/>
      <dgm:spPr/>
      <dgm:t>
        <a:bodyPr/>
        <a:lstStyle/>
        <a:p>
          <a:endParaRPr lang="en-US"/>
        </a:p>
      </dgm:t>
    </dgm:pt>
    <dgm:pt modelId="{D9DF72E7-BAD5-4D4F-8995-164C98C076C6}" type="sibTrans" cxnId="{4CF8E653-06AF-47D5-BC85-08C8430D7B45}">
      <dgm:prSet/>
      <dgm:spPr/>
      <dgm:t>
        <a:bodyPr/>
        <a:lstStyle/>
        <a:p>
          <a:endParaRPr lang="en-US"/>
        </a:p>
      </dgm:t>
    </dgm:pt>
    <dgm:pt modelId="{85CAA1B4-92B7-4210-A0B8-A023B3BE77E8}">
      <dgm:prSet/>
      <dgm:spPr/>
      <dgm:t>
        <a:bodyPr/>
        <a:lstStyle/>
        <a:p>
          <a:r>
            <a:rPr lang="en-CA"/>
            <a:t>Horizontal gene transfer?</a:t>
          </a:r>
          <a:endParaRPr lang="en-US"/>
        </a:p>
      </dgm:t>
    </dgm:pt>
    <dgm:pt modelId="{082F7221-0D70-4BF3-80C6-3858FE35E924}" type="parTrans" cxnId="{8B901447-E8D0-483C-A5EF-494EDAA98E7B}">
      <dgm:prSet/>
      <dgm:spPr/>
      <dgm:t>
        <a:bodyPr/>
        <a:lstStyle/>
        <a:p>
          <a:endParaRPr lang="en-US"/>
        </a:p>
      </dgm:t>
    </dgm:pt>
    <dgm:pt modelId="{51FBADF4-26DC-4D73-B55A-DCCCE79395B3}" type="sibTrans" cxnId="{8B901447-E8D0-483C-A5EF-494EDAA98E7B}">
      <dgm:prSet/>
      <dgm:spPr/>
      <dgm:t>
        <a:bodyPr/>
        <a:lstStyle/>
        <a:p>
          <a:endParaRPr lang="en-US"/>
        </a:p>
      </dgm:t>
    </dgm:pt>
    <dgm:pt modelId="{1260AF51-6DB9-460F-9257-32414E85A66C}" type="pres">
      <dgm:prSet presAssocID="{B7B10E2A-842E-4B89-AE9F-9FEF43B01517}" presName="linear" presStyleCnt="0">
        <dgm:presLayoutVars>
          <dgm:animLvl val="lvl"/>
          <dgm:resizeHandles val="exact"/>
        </dgm:presLayoutVars>
      </dgm:prSet>
      <dgm:spPr/>
    </dgm:pt>
    <dgm:pt modelId="{D5DD0DCC-88A6-4C79-8B73-985AFEC9CB77}" type="pres">
      <dgm:prSet presAssocID="{417EA576-A688-4DF4-848D-AA51C4BDE7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6EFD51-EB8E-42CD-95AF-03E8FBA64620}" type="pres">
      <dgm:prSet presAssocID="{D8FD0B8B-EEED-4237-B6C4-8844DBE23244}" presName="spacer" presStyleCnt="0"/>
      <dgm:spPr/>
    </dgm:pt>
    <dgm:pt modelId="{758E865E-35A9-4C7E-B77D-FC8FCD267709}" type="pres">
      <dgm:prSet presAssocID="{11C5C4F6-E923-45CB-8451-70C5203A59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680A96-9971-486E-A638-63F42D41FC8E}" type="pres">
      <dgm:prSet presAssocID="{11C5C4F6-E923-45CB-8451-70C5203A594F}" presName="childText" presStyleLbl="revTx" presStyleIdx="0" presStyleCnt="2">
        <dgm:presLayoutVars>
          <dgm:bulletEnabled val="1"/>
        </dgm:presLayoutVars>
      </dgm:prSet>
      <dgm:spPr/>
    </dgm:pt>
    <dgm:pt modelId="{BA78C09E-246E-400D-9BB1-33344B26D0A2}" type="pres">
      <dgm:prSet presAssocID="{6C00E4F2-2F5F-44C2-B4DA-32BDC0CB7C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CBAA98-AC8E-4A91-9541-2C22C2153C53}" type="pres">
      <dgm:prSet presAssocID="{345B2915-71DA-4AA0-8AC2-81903EB73376}" presName="spacer" presStyleCnt="0"/>
      <dgm:spPr/>
    </dgm:pt>
    <dgm:pt modelId="{D02F6747-363F-4B0F-96FE-6A5F3D92BCB1}" type="pres">
      <dgm:prSet presAssocID="{34C64AA0-843B-402A-A7CA-E5DAB17235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F83CC77-92F5-40B0-BE55-043FFBA14503}" type="pres">
      <dgm:prSet presAssocID="{34C64AA0-843B-402A-A7CA-E5DAB172359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66BD3A-5EDB-48F1-8DC0-6F70F35B96AC}" type="presOf" srcId="{11C5C4F6-E923-45CB-8451-70C5203A594F}" destId="{758E865E-35A9-4C7E-B77D-FC8FCD267709}" srcOrd="0" destOrd="0" presId="urn:microsoft.com/office/officeart/2005/8/layout/vList2"/>
    <dgm:cxn modelId="{A4F89A65-E4F5-4905-839A-B1CE8E360945}" srcId="{11C5C4F6-E923-45CB-8451-70C5203A594F}" destId="{A7DD8773-7763-448D-9603-FAD179234923}" srcOrd="0" destOrd="0" parTransId="{4E035808-1A8D-4ECD-8360-A5285FB49CEE}" sibTransId="{581D8ABC-8C65-49CC-97BE-DA5B3BADB975}"/>
    <dgm:cxn modelId="{8B901447-E8D0-483C-A5EF-494EDAA98E7B}" srcId="{34C64AA0-843B-402A-A7CA-E5DAB1723597}" destId="{85CAA1B4-92B7-4210-A0B8-A023B3BE77E8}" srcOrd="0" destOrd="0" parTransId="{082F7221-0D70-4BF3-80C6-3858FE35E924}" sibTransId="{51FBADF4-26DC-4D73-B55A-DCCCE79395B3}"/>
    <dgm:cxn modelId="{B8FD3D68-0FFA-4AE8-B3CE-A3488F4A3570}" type="presOf" srcId="{B7B10E2A-842E-4B89-AE9F-9FEF43B01517}" destId="{1260AF51-6DB9-460F-9257-32414E85A66C}" srcOrd="0" destOrd="0" presId="urn:microsoft.com/office/officeart/2005/8/layout/vList2"/>
    <dgm:cxn modelId="{45897A4E-5BD0-4195-8C35-06C51D50DA00}" type="presOf" srcId="{A7DD8773-7763-448D-9603-FAD179234923}" destId="{73680A96-9971-486E-A638-63F42D41FC8E}" srcOrd="0" destOrd="0" presId="urn:microsoft.com/office/officeart/2005/8/layout/vList2"/>
    <dgm:cxn modelId="{4CF8E653-06AF-47D5-BC85-08C8430D7B45}" srcId="{B7B10E2A-842E-4B89-AE9F-9FEF43B01517}" destId="{34C64AA0-843B-402A-A7CA-E5DAB1723597}" srcOrd="3" destOrd="0" parTransId="{2D37D6E6-08F9-49E4-9630-DFD075A4757C}" sibTransId="{D9DF72E7-BAD5-4D4F-8995-164C98C076C6}"/>
    <dgm:cxn modelId="{92C9CC79-2FEF-4721-93BE-E1105C419F52}" type="presOf" srcId="{6C00E4F2-2F5F-44C2-B4DA-32BDC0CB7CAA}" destId="{BA78C09E-246E-400D-9BB1-33344B26D0A2}" srcOrd="0" destOrd="0" presId="urn:microsoft.com/office/officeart/2005/8/layout/vList2"/>
    <dgm:cxn modelId="{D947049F-E698-4AC1-8475-96792E98ED08}" type="presOf" srcId="{34C64AA0-843B-402A-A7CA-E5DAB1723597}" destId="{D02F6747-363F-4B0F-96FE-6A5F3D92BCB1}" srcOrd="0" destOrd="0" presId="urn:microsoft.com/office/officeart/2005/8/layout/vList2"/>
    <dgm:cxn modelId="{1D9CF6A5-8290-4358-AF3A-BD600F997DED}" srcId="{B7B10E2A-842E-4B89-AE9F-9FEF43B01517}" destId="{6C00E4F2-2F5F-44C2-B4DA-32BDC0CB7CAA}" srcOrd="2" destOrd="0" parTransId="{7BE6DC05-36B0-4870-BCDE-3D0E277BFEE0}" sibTransId="{345B2915-71DA-4AA0-8AC2-81903EB73376}"/>
    <dgm:cxn modelId="{798E43D1-D94D-4F7C-9F1E-46610D2E7BC1}" type="presOf" srcId="{417EA576-A688-4DF4-848D-AA51C4BDE78C}" destId="{D5DD0DCC-88A6-4C79-8B73-985AFEC9CB77}" srcOrd="0" destOrd="0" presId="urn:microsoft.com/office/officeart/2005/8/layout/vList2"/>
    <dgm:cxn modelId="{09BD18D6-BC78-4CF1-A288-691889FF334A}" type="presOf" srcId="{85CAA1B4-92B7-4210-A0B8-A023B3BE77E8}" destId="{5F83CC77-92F5-40B0-BE55-043FFBA14503}" srcOrd="0" destOrd="0" presId="urn:microsoft.com/office/officeart/2005/8/layout/vList2"/>
    <dgm:cxn modelId="{DA4858D8-FF92-4B11-A9D5-5505A2C5AAC2}" srcId="{B7B10E2A-842E-4B89-AE9F-9FEF43B01517}" destId="{11C5C4F6-E923-45CB-8451-70C5203A594F}" srcOrd="1" destOrd="0" parTransId="{77154EC9-4410-4E95-87F5-F1190AB8A3E8}" sibTransId="{615B6DBE-4131-4983-8BAF-25807D3C498D}"/>
    <dgm:cxn modelId="{1EB693FD-66CF-4F05-A1F3-F6C2EBB27652}" srcId="{B7B10E2A-842E-4B89-AE9F-9FEF43B01517}" destId="{417EA576-A688-4DF4-848D-AA51C4BDE78C}" srcOrd="0" destOrd="0" parTransId="{A58AA1F9-7207-4731-8F72-90B101750B88}" sibTransId="{D8FD0B8B-EEED-4237-B6C4-8844DBE23244}"/>
    <dgm:cxn modelId="{9F4FFB81-7F90-447A-8FE6-E36E0AA3E7D8}" type="presParOf" srcId="{1260AF51-6DB9-460F-9257-32414E85A66C}" destId="{D5DD0DCC-88A6-4C79-8B73-985AFEC9CB77}" srcOrd="0" destOrd="0" presId="urn:microsoft.com/office/officeart/2005/8/layout/vList2"/>
    <dgm:cxn modelId="{06A41E44-8EE7-454A-8EE7-CD77F6E3ADBE}" type="presParOf" srcId="{1260AF51-6DB9-460F-9257-32414E85A66C}" destId="{5F6EFD51-EB8E-42CD-95AF-03E8FBA64620}" srcOrd="1" destOrd="0" presId="urn:microsoft.com/office/officeart/2005/8/layout/vList2"/>
    <dgm:cxn modelId="{4D7BBAC8-CE60-4AFE-A1DB-0EFDC33E3BB2}" type="presParOf" srcId="{1260AF51-6DB9-460F-9257-32414E85A66C}" destId="{758E865E-35A9-4C7E-B77D-FC8FCD267709}" srcOrd="2" destOrd="0" presId="urn:microsoft.com/office/officeart/2005/8/layout/vList2"/>
    <dgm:cxn modelId="{02A3AF15-ECC2-44D4-8A3E-81340E48913B}" type="presParOf" srcId="{1260AF51-6DB9-460F-9257-32414E85A66C}" destId="{73680A96-9971-486E-A638-63F42D41FC8E}" srcOrd="3" destOrd="0" presId="urn:microsoft.com/office/officeart/2005/8/layout/vList2"/>
    <dgm:cxn modelId="{2251898B-6929-4CD5-BE4A-55DF72DEFF72}" type="presParOf" srcId="{1260AF51-6DB9-460F-9257-32414E85A66C}" destId="{BA78C09E-246E-400D-9BB1-33344B26D0A2}" srcOrd="4" destOrd="0" presId="urn:microsoft.com/office/officeart/2005/8/layout/vList2"/>
    <dgm:cxn modelId="{CCB33914-08B6-47F9-B97B-D514471AC18A}" type="presParOf" srcId="{1260AF51-6DB9-460F-9257-32414E85A66C}" destId="{B1CBAA98-AC8E-4A91-9541-2C22C2153C53}" srcOrd="5" destOrd="0" presId="urn:microsoft.com/office/officeart/2005/8/layout/vList2"/>
    <dgm:cxn modelId="{F8E81D44-0C8F-4758-954B-29BCE2D10C95}" type="presParOf" srcId="{1260AF51-6DB9-460F-9257-32414E85A66C}" destId="{D02F6747-363F-4B0F-96FE-6A5F3D92BCB1}" srcOrd="6" destOrd="0" presId="urn:microsoft.com/office/officeart/2005/8/layout/vList2"/>
    <dgm:cxn modelId="{8959BBF2-E5EA-4D06-BA68-25F68051C05D}" type="presParOf" srcId="{1260AF51-6DB9-460F-9257-32414E85A66C}" destId="{5F83CC77-92F5-40B0-BE55-043FFBA1450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54F18-D6F0-4571-B200-CD399AEBFD52}">
      <dsp:nvSpPr>
        <dsp:cNvPr id="0" name=""/>
        <dsp:cNvSpPr/>
      </dsp:nvSpPr>
      <dsp:spPr>
        <a:xfrm>
          <a:off x="0" y="0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10 genomes</a:t>
          </a:r>
          <a:endParaRPr lang="en-US" sz="2200" kern="1200" dirty="0"/>
        </a:p>
      </dsp:txBody>
      <dsp:txXfrm>
        <a:off x="21211" y="21211"/>
        <a:ext cx="4104135" cy="681782"/>
      </dsp:txXfrm>
    </dsp:sp>
    <dsp:sp modelId="{FDF8A8E8-FA61-408A-A635-FB0E5232962E}">
      <dsp:nvSpPr>
        <dsp:cNvPr id="0" name=""/>
        <dsp:cNvSpPr/>
      </dsp:nvSpPr>
      <dsp:spPr>
        <a:xfrm>
          <a:off x="371161" y="824788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Determine homologous genes</a:t>
          </a:r>
          <a:endParaRPr lang="en-US" sz="2200" kern="1200" dirty="0"/>
        </a:p>
      </dsp:txBody>
      <dsp:txXfrm>
        <a:off x="392372" y="845999"/>
        <a:ext cx="4086023" cy="681782"/>
      </dsp:txXfrm>
    </dsp:sp>
    <dsp:sp modelId="{859DDE2E-F024-4D21-B42C-61BEEC905C2D}">
      <dsp:nvSpPr>
        <dsp:cNvPr id="0" name=""/>
        <dsp:cNvSpPr/>
      </dsp:nvSpPr>
      <dsp:spPr>
        <a:xfrm>
          <a:off x="742323" y="1649577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Distance matrices for each gene</a:t>
          </a:r>
          <a:endParaRPr lang="en-US" sz="2200" kern="1200"/>
        </a:p>
      </dsp:txBody>
      <dsp:txXfrm>
        <a:off x="763534" y="1670788"/>
        <a:ext cx="4086023" cy="681782"/>
      </dsp:txXfrm>
    </dsp:sp>
    <dsp:sp modelId="{4027926C-CF22-4023-B105-0CFB006B418B}">
      <dsp:nvSpPr>
        <dsp:cNvPr id="0" name=""/>
        <dsp:cNvSpPr/>
      </dsp:nvSpPr>
      <dsp:spPr>
        <a:xfrm>
          <a:off x="1113485" y="2474366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Categorize each gene origin</a:t>
          </a:r>
          <a:endParaRPr lang="en-US" sz="2200" kern="1200"/>
        </a:p>
      </dsp:txBody>
      <dsp:txXfrm>
        <a:off x="1134696" y="2495577"/>
        <a:ext cx="4086023" cy="681782"/>
      </dsp:txXfrm>
    </dsp:sp>
    <dsp:sp modelId="{FC76B0F6-D2D2-4F94-A2FA-8C641F6FFD68}">
      <dsp:nvSpPr>
        <dsp:cNvPr id="0" name=""/>
        <dsp:cNvSpPr/>
      </dsp:nvSpPr>
      <dsp:spPr>
        <a:xfrm>
          <a:off x="1484647" y="3299155"/>
          <a:ext cx="4970339" cy="724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Determine gene position in Mixta</a:t>
          </a:r>
          <a:endParaRPr lang="en-US" sz="2200" kern="1200" dirty="0"/>
        </a:p>
      </dsp:txBody>
      <dsp:txXfrm>
        <a:off x="1505858" y="3320366"/>
        <a:ext cx="4086023" cy="681782"/>
      </dsp:txXfrm>
    </dsp:sp>
    <dsp:sp modelId="{03037FCD-7069-4FC9-8730-4F4C2AC4F663}">
      <dsp:nvSpPr>
        <dsp:cNvPr id="0" name=""/>
        <dsp:cNvSpPr/>
      </dsp:nvSpPr>
      <dsp:spPr>
        <a:xfrm>
          <a:off x="4499606" y="529071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05521" y="529071"/>
        <a:ext cx="258903" cy="354227"/>
      </dsp:txXfrm>
    </dsp:sp>
    <dsp:sp modelId="{257B60CD-D906-4253-B547-2257C5D622E9}">
      <dsp:nvSpPr>
        <dsp:cNvPr id="0" name=""/>
        <dsp:cNvSpPr/>
      </dsp:nvSpPr>
      <dsp:spPr>
        <a:xfrm>
          <a:off x="4870768" y="1353860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6683" y="1353860"/>
        <a:ext cx="258903" cy="354227"/>
      </dsp:txXfrm>
    </dsp:sp>
    <dsp:sp modelId="{1AB74B95-A5C0-474B-8C54-307FD4CDB53D}">
      <dsp:nvSpPr>
        <dsp:cNvPr id="0" name=""/>
        <dsp:cNvSpPr/>
      </dsp:nvSpPr>
      <dsp:spPr>
        <a:xfrm>
          <a:off x="5241930" y="2166579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47845" y="2166579"/>
        <a:ext cx="258903" cy="354227"/>
      </dsp:txXfrm>
    </dsp:sp>
    <dsp:sp modelId="{E3328D47-BADD-4C67-8087-93C3C7168907}">
      <dsp:nvSpPr>
        <dsp:cNvPr id="0" name=""/>
        <dsp:cNvSpPr/>
      </dsp:nvSpPr>
      <dsp:spPr>
        <a:xfrm>
          <a:off x="5613092" y="2999414"/>
          <a:ext cx="470733" cy="470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19007" y="2999414"/>
        <a:ext cx="258903" cy="354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73721-8099-47DD-A566-DB18937ECE2D}">
      <dsp:nvSpPr>
        <dsp:cNvPr id="0" name=""/>
        <dsp:cNvSpPr/>
      </dsp:nvSpPr>
      <dsp:spPr>
        <a:xfrm>
          <a:off x="0" y="0"/>
          <a:ext cx="3162300" cy="37653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10 sequences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/>
            <a:t>Check for 20 rows in the fasta file.</a:t>
          </a:r>
          <a:endParaRPr lang="en-US" sz="2000" kern="1200"/>
        </a:p>
      </dsp:txBody>
      <dsp:txXfrm>
        <a:off x="0" y="1430834"/>
        <a:ext cx="3162300" cy="2259213"/>
      </dsp:txXfrm>
    </dsp:sp>
    <dsp:sp modelId="{8DBEC2E4-54A9-4A50-86A3-DBA991CB2293}">
      <dsp:nvSpPr>
        <dsp:cNvPr id="0" name=""/>
        <dsp:cNvSpPr/>
      </dsp:nvSpPr>
      <dsp:spPr>
        <a:xfrm>
          <a:off x="1016347" y="376535"/>
          <a:ext cx="1129606" cy="11296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69" tIns="12700" rIns="880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774" y="541962"/>
        <a:ext cx="798752" cy="798752"/>
      </dsp:txXfrm>
    </dsp:sp>
    <dsp:sp modelId="{F627FD7D-9EB8-4758-BE2F-92E0800A7292}">
      <dsp:nvSpPr>
        <dsp:cNvPr id="0" name=""/>
        <dsp:cNvSpPr/>
      </dsp:nvSpPr>
      <dsp:spPr>
        <a:xfrm>
          <a:off x="0" y="3765283"/>
          <a:ext cx="3162300" cy="72"/>
        </a:xfrm>
        <a:prstGeom prst="rect">
          <a:avLst/>
        </a:prstGeom>
        <a:solidFill>
          <a:schemeClr val="accent2">
            <a:hueOff val="-266365"/>
            <a:satOff val="-117"/>
            <a:lumOff val="314"/>
            <a:alphaOff val="0"/>
          </a:schemeClr>
        </a:solidFill>
        <a:ln w="15875" cap="flat" cmpd="sng" algn="ctr">
          <a:solidFill>
            <a:schemeClr val="accent2">
              <a:hueOff val="-266365"/>
              <a:satOff val="-117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C69D6-818A-4022-90A6-9BE6287AEA74}">
      <dsp:nvSpPr>
        <dsp:cNvPr id="0" name=""/>
        <dsp:cNvSpPr/>
      </dsp:nvSpPr>
      <dsp:spPr>
        <a:xfrm>
          <a:off x="3478530" y="0"/>
          <a:ext cx="3162300" cy="3765355"/>
        </a:xfrm>
        <a:prstGeom prst="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No truncated genes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/>
            <a:t>Length of sequences &gt;= 90% of the longest sequence</a:t>
          </a:r>
          <a:endParaRPr lang="en-US" sz="2000" kern="1200"/>
        </a:p>
      </dsp:txBody>
      <dsp:txXfrm>
        <a:off x="3478530" y="1430834"/>
        <a:ext cx="3162300" cy="2259213"/>
      </dsp:txXfrm>
    </dsp:sp>
    <dsp:sp modelId="{BD3B34C3-063C-42E9-9432-AEAE1211F468}">
      <dsp:nvSpPr>
        <dsp:cNvPr id="0" name=""/>
        <dsp:cNvSpPr/>
      </dsp:nvSpPr>
      <dsp:spPr>
        <a:xfrm>
          <a:off x="4494877" y="376535"/>
          <a:ext cx="1129606" cy="1129606"/>
        </a:xfrm>
        <a:prstGeom prst="ellipse">
          <a:avLst/>
        </a:prstGeom>
        <a:solidFill>
          <a:schemeClr val="accent2">
            <a:hueOff val="-532730"/>
            <a:satOff val="-234"/>
            <a:lumOff val="628"/>
            <a:alphaOff val="0"/>
          </a:schemeClr>
        </a:solidFill>
        <a:ln w="15875" cap="flat" cmpd="sng" algn="ctr">
          <a:solidFill>
            <a:schemeClr val="accent2">
              <a:hueOff val="-532730"/>
              <a:satOff val="-234"/>
              <a:lumOff val="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69" tIns="12700" rIns="880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0304" y="541962"/>
        <a:ext cx="798752" cy="798752"/>
      </dsp:txXfrm>
    </dsp:sp>
    <dsp:sp modelId="{EC3D9DFC-6CBE-4A8C-9F62-1AEDB9E65017}">
      <dsp:nvSpPr>
        <dsp:cNvPr id="0" name=""/>
        <dsp:cNvSpPr/>
      </dsp:nvSpPr>
      <dsp:spPr>
        <a:xfrm>
          <a:off x="3478530" y="3765283"/>
          <a:ext cx="3162300" cy="72"/>
        </a:xfrm>
        <a:prstGeom prst="rect">
          <a:avLst/>
        </a:prstGeom>
        <a:solidFill>
          <a:schemeClr val="accent2">
            <a:hueOff val="-799094"/>
            <a:satOff val="-352"/>
            <a:lumOff val="941"/>
            <a:alphaOff val="0"/>
          </a:schemeClr>
        </a:solidFill>
        <a:ln w="15875" cap="flat" cmpd="sng" algn="ctr">
          <a:solidFill>
            <a:schemeClr val="accent2">
              <a:hueOff val="-799094"/>
              <a:satOff val="-352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43AC-D8D8-4FA3-88F6-41835C1719C4}">
      <dsp:nvSpPr>
        <dsp:cNvPr id="0" name=""/>
        <dsp:cNvSpPr/>
      </dsp:nvSpPr>
      <dsp:spPr>
        <a:xfrm>
          <a:off x="6957061" y="0"/>
          <a:ext cx="3162300" cy="3765355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Also shortened the sequence names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Gene ID, species’ name, and strain</a:t>
          </a:r>
          <a:endParaRPr lang="en-US" sz="2000" kern="1200" dirty="0"/>
        </a:p>
      </dsp:txBody>
      <dsp:txXfrm>
        <a:off x="6957061" y="1430834"/>
        <a:ext cx="3162300" cy="2259213"/>
      </dsp:txXfrm>
    </dsp:sp>
    <dsp:sp modelId="{C5C0D7C1-4898-4978-864A-21D17583684D}">
      <dsp:nvSpPr>
        <dsp:cNvPr id="0" name=""/>
        <dsp:cNvSpPr/>
      </dsp:nvSpPr>
      <dsp:spPr>
        <a:xfrm>
          <a:off x="7973408" y="376535"/>
          <a:ext cx="1129606" cy="1129606"/>
        </a:xfrm>
        <a:prstGeom prst="ellipse">
          <a:avLst/>
        </a:prstGeom>
        <a:solidFill>
          <a:schemeClr val="accent2">
            <a:hueOff val="-1065459"/>
            <a:satOff val="-469"/>
            <a:lumOff val="1255"/>
            <a:alphaOff val="0"/>
          </a:schemeClr>
        </a:solidFill>
        <a:ln w="15875" cap="flat" cmpd="sng" algn="ctr">
          <a:solidFill>
            <a:schemeClr val="accent2">
              <a:hueOff val="-1065459"/>
              <a:satOff val="-469"/>
              <a:lumOff val="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69" tIns="12700" rIns="880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38835" y="541962"/>
        <a:ext cx="798752" cy="798752"/>
      </dsp:txXfrm>
    </dsp:sp>
    <dsp:sp modelId="{758FC915-5E68-4AB4-87F5-6BB983900DDE}">
      <dsp:nvSpPr>
        <dsp:cNvPr id="0" name=""/>
        <dsp:cNvSpPr/>
      </dsp:nvSpPr>
      <dsp:spPr>
        <a:xfrm>
          <a:off x="6957061" y="3765283"/>
          <a:ext cx="3162300" cy="72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6DFEB-806F-42F0-8078-AFA147243919}">
      <dsp:nvSpPr>
        <dsp:cNvPr id="0" name=""/>
        <dsp:cNvSpPr/>
      </dsp:nvSpPr>
      <dsp:spPr>
        <a:xfrm>
          <a:off x="0" y="3048802"/>
          <a:ext cx="6910387" cy="2000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Output: </a:t>
          </a:r>
          <a:r>
            <a:rPr lang="en-CA" sz="3700" kern="1200" dirty="0" err="1"/>
            <a:t>fasta</a:t>
          </a:r>
          <a:r>
            <a:rPr lang="en-CA" sz="3700" kern="1200" dirty="0"/>
            <a:t> files</a:t>
          </a:r>
          <a:endParaRPr lang="en-US" sz="3700" kern="1200" dirty="0"/>
        </a:p>
      </dsp:txBody>
      <dsp:txXfrm>
        <a:off x="0" y="3048802"/>
        <a:ext cx="6910387" cy="2000344"/>
      </dsp:txXfrm>
    </dsp:sp>
    <dsp:sp modelId="{8CAC23AA-755B-4211-A71B-9019B00C5C1A}">
      <dsp:nvSpPr>
        <dsp:cNvPr id="0" name=""/>
        <dsp:cNvSpPr/>
      </dsp:nvSpPr>
      <dsp:spPr>
        <a:xfrm rot="10800000">
          <a:off x="0" y="2277"/>
          <a:ext cx="6910387" cy="3076529"/>
        </a:xfrm>
        <a:prstGeom prst="upArrowCallou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R package </a:t>
          </a:r>
          <a:r>
            <a:rPr lang="en-CA" sz="3700" kern="1200" dirty="0" err="1">
              <a:latin typeface="Agency FB" panose="020B0503020202020204" pitchFamily="34" charset="0"/>
            </a:rPr>
            <a:t>msa</a:t>
          </a:r>
          <a:r>
            <a:rPr lang="en-CA" sz="3700" kern="1200" dirty="0">
              <a:latin typeface="Agency FB" panose="020B0503020202020204" pitchFamily="34" charset="0"/>
            </a:rPr>
            <a:t>::</a:t>
          </a:r>
          <a:r>
            <a:rPr lang="en-CA" sz="3700" kern="1200" dirty="0" err="1">
              <a:latin typeface="Agency FB" panose="020B0503020202020204" pitchFamily="34" charset="0"/>
            </a:rPr>
            <a:t>msaClustalW</a:t>
          </a:r>
          <a:endParaRPr lang="en-US" sz="3700" kern="1200" dirty="0">
            <a:latin typeface="Agency FB" panose="020B0503020202020204" pitchFamily="34" charset="0"/>
          </a:endParaRPr>
        </a:p>
      </dsp:txBody>
      <dsp:txXfrm rot="-10800000">
        <a:off x="0" y="2277"/>
        <a:ext cx="6910387" cy="1079862"/>
      </dsp:txXfrm>
    </dsp:sp>
    <dsp:sp modelId="{6B1E1919-6D66-4348-B573-AF3E2874A735}">
      <dsp:nvSpPr>
        <dsp:cNvPr id="0" name=""/>
        <dsp:cNvSpPr/>
      </dsp:nvSpPr>
      <dsp:spPr>
        <a:xfrm>
          <a:off x="0" y="1082139"/>
          <a:ext cx="3455193" cy="9198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100 (maximum) iterations</a:t>
          </a:r>
          <a:endParaRPr lang="en-US" sz="3000" kern="1200"/>
        </a:p>
      </dsp:txBody>
      <dsp:txXfrm>
        <a:off x="0" y="1082139"/>
        <a:ext cx="3455193" cy="919882"/>
      </dsp:txXfrm>
    </dsp:sp>
    <dsp:sp modelId="{1C47084B-2E5F-4A06-ADF7-58DCB7C8037A}">
      <dsp:nvSpPr>
        <dsp:cNvPr id="0" name=""/>
        <dsp:cNvSpPr/>
      </dsp:nvSpPr>
      <dsp:spPr>
        <a:xfrm>
          <a:off x="3455193" y="1082139"/>
          <a:ext cx="3455193" cy="919882"/>
        </a:xfrm>
        <a:prstGeom prst="rect">
          <a:avLst/>
        </a:prstGeom>
        <a:solidFill>
          <a:schemeClr val="accent5">
            <a:tint val="40000"/>
            <a:alpha val="90000"/>
            <a:hueOff val="2605351"/>
            <a:satOff val="4796"/>
            <a:lumOff val="212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Default settings</a:t>
          </a:r>
          <a:endParaRPr lang="en-US" sz="3000" kern="1200"/>
        </a:p>
      </dsp:txBody>
      <dsp:txXfrm>
        <a:off x="3455193" y="1082139"/>
        <a:ext cx="3455193" cy="919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D0DCC-88A6-4C79-8B73-985AFEC9CB77}">
      <dsp:nvSpPr>
        <dsp:cNvPr id="0" name=""/>
        <dsp:cNvSpPr/>
      </dsp:nvSpPr>
      <dsp:spPr>
        <a:xfrm>
          <a:off x="0" y="56027"/>
          <a:ext cx="6797675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Phylogenetic trees</a:t>
          </a:r>
          <a:endParaRPr lang="en-US" sz="2800" kern="1200" dirty="0"/>
        </a:p>
      </dsp:txBody>
      <dsp:txXfrm>
        <a:off x="54298" y="110325"/>
        <a:ext cx="6689079" cy="1003708"/>
      </dsp:txXfrm>
    </dsp:sp>
    <dsp:sp modelId="{758E865E-35A9-4C7E-B77D-FC8FCD267709}">
      <dsp:nvSpPr>
        <dsp:cNvPr id="0" name=""/>
        <dsp:cNvSpPr/>
      </dsp:nvSpPr>
      <dsp:spPr>
        <a:xfrm>
          <a:off x="0" y="1248971"/>
          <a:ext cx="6797675" cy="1112304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Determine gene position in </a:t>
          </a:r>
          <a:r>
            <a:rPr lang="en-CA" sz="2800" i="1" kern="1200" dirty="0"/>
            <a:t>M. </a:t>
          </a:r>
          <a:r>
            <a:rPr lang="en-CA" sz="2800" i="1" kern="1200" dirty="0" err="1"/>
            <a:t>calida</a:t>
          </a:r>
          <a:r>
            <a:rPr lang="en-CA" sz="2800" kern="1200" dirty="0"/>
            <a:t> and </a:t>
          </a:r>
          <a:r>
            <a:rPr lang="en-CA" sz="2800" i="1" kern="1200" dirty="0"/>
            <a:t>M. </a:t>
          </a:r>
          <a:r>
            <a:rPr lang="en-CA" sz="2800" i="1" kern="1200" dirty="0" err="1"/>
            <a:t>gaviniae</a:t>
          </a:r>
          <a:endParaRPr lang="en-US" sz="2800" kern="1200" dirty="0"/>
        </a:p>
      </dsp:txBody>
      <dsp:txXfrm>
        <a:off x="54298" y="1303269"/>
        <a:ext cx="6689079" cy="1003708"/>
      </dsp:txXfrm>
    </dsp:sp>
    <dsp:sp modelId="{73680A96-9971-486E-A638-63F42D41FC8E}">
      <dsp:nvSpPr>
        <dsp:cNvPr id="0" name=""/>
        <dsp:cNvSpPr/>
      </dsp:nvSpPr>
      <dsp:spPr>
        <a:xfrm>
          <a:off x="0" y="2361276"/>
          <a:ext cx="679767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Original files contained nucleotide positions</a:t>
          </a:r>
          <a:endParaRPr lang="en-US" sz="2200" kern="1200"/>
        </a:p>
      </dsp:txBody>
      <dsp:txXfrm>
        <a:off x="0" y="2361276"/>
        <a:ext cx="6797675" cy="463680"/>
      </dsp:txXfrm>
    </dsp:sp>
    <dsp:sp modelId="{BA78C09E-246E-400D-9BB1-33344B26D0A2}">
      <dsp:nvSpPr>
        <dsp:cNvPr id="0" name=""/>
        <dsp:cNvSpPr/>
      </dsp:nvSpPr>
      <dsp:spPr>
        <a:xfrm>
          <a:off x="0" y="2824956"/>
          <a:ext cx="6797675" cy="1112304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Identify patterns in gene relatives</a:t>
          </a:r>
          <a:endParaRPr lang="en-US" sz="2800" kern="1200"/>
        </a:p>
      </dsp:txBody>
      <dsp:txXfrm>
        <a:off x="54298" y="2879254"/>
        <a:ext cx="6689079" cy="1003708"/>
      </dsp:txXfrm>
    </dsp:sp>
    <dsp:sp modelId="{D02F6747-363F-4B0F-96FE-6A5F3D92BCB1}">
      <dsp:nvSpPr>
        <dsp:cNvPr id="0" name=""/>
        <dsp:cNvSpPr/>
      </dsp:nvSpPr>
      <dsp:spPr>
        <a:xfrm>
          <a:off x="0" y="4017900"/>
          <a:ext cx="6797675" cy="1112304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Explore genes related to outgroups</a:t>
          </a:r>
          <a:endParaRPr lang="en-US" sz="2800" kern="1200"/>
        </a:p>
      </dsp:txBody>
      <dsp:txXfrm>
        <a:off x="54298" y="4072198"/>
        <a:ext cx="6689079" cy="1003708"/>
      </dsp:txXfrm>
    </dsp:sp>
    <dsp:sp modelId="{5F83CC77-92F5-40B0-BE55-043FFBA14503}">
      <dsp:nvSpPr>
        <dsp:cNvPr id="0" name=""/>
        <dsp:cNvSpPr/>
      </dsp:nvSpPr>
      <dsp:spPr>
        <a:xfrm>
          <a:off x="0" y="5130204"/>
          <a:ext cx="6797675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200" kern="1200"/>
            <a:t>Horizontal gene transfer?</a:t>
          </a:r>
          <a:endParaRPr lang="en-US" sz="2200" kern="1200"/>
        </a:p>
      </dsp:txBody>
      <dsp:txXfrm>
        <a:off x="0" y="5130204"/>
        <a:ext cx="6797675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6CA0E-2CB1-413B-B528-D00C40653AC9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84CA6-BEDB-4A17-B267-224B02A559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72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https://www.pinterest.ca/pin/347340189992893352/?lp=true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0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also be used to determine HGT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2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82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Cluster: </a:t>
            </a:r>
            <a:r>
              <a:rPr lang="en-CA" dirty="0" err="1"/>
              <a:t>nj</a:t>
            </a:r>
            <a:endParaRPr lang="en-CA" dirty="0"/>
          </a:p>
          <a:p>
            <a:r>
              <a:rPr lang="en-CA" dirty="0"/>
              <a:t>Gap opening penalty: 15.0</a:t>
            </a:r>
          </a:p>
          <a:p>
            <a:r>
              <a:rPr lang="en-CA" dirty="0"/>
              <a:t>Gap extension penalty: 6.66</a:t>
            </a:r>
          </a:p>
          <a:p>
            <a:r>
              <a:rPr lang="en-CA" dirty="0"/>
              <a:t>Substitution matrix: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06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differences in distances across genes</a:t>
            </a:r>
          </a:p>
          <a:p>
            <a:r>
              <a:rPr lang="en-US" dirty="0"/>
              <a:t>Are the differences significant?</a:t>
            </a:r>
          </a:p>
          <a:p>
            <a:r>
              <a:rPr lang="en-US" dirty="0"/>
              <a:t>Take non-</a:t>
            </a:r>
            <a:r>
              <a:rPr lang="en-US" dirty="0" err="1"/>
              <a:t>Pantoea</a:t>
            </a:r>
            <a:r>
              <a:rPr lang="en-US" dirty="0"/>
              <a:t> and make a tree</a:t>
            </a:r>
          </a:p>
          <a:p>
            <a:r>
              <a:rPr lang="en-US" dirty="0"/>
              <a:t>Take </a:t>
            </a:r>
            <a:r>
              <a:rPr lang="en-US" dirty="0" err="1"/>
              <a:t>Pantoea</a:t>
            </a:r>
            <a:r>
              <a:rPr lang="en-US" dirty="0"/>
              <a:t> and make a tree</a:t>
            </a:r>
          </a:p>
          <a:p>
            <a:r>
              <a:rPr lang="en-US" dirty="0"/>
              <a:t>Compare with amino acids tree</a:t>
            </a:r>
          </a:p>
          <a:p>
            <a:r>
              <a:rPr lang="en-US" dirty="0"/>
              <a:t>R package for model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61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ATG TTG GTG</a:t>
            </a:r>
          </a:p>
          <a:p>
            <a:r>
              <a:rPr lang="en-CA" dirty="0"/>
              <a:t>also look at the 3' end to make sure the gene doesn't start with this</a:t>
            </a:r>
          </a:p>
          <a:p>
            <a:r>
              <a:rPr lang="en-CA" dirty="0" err="1"/>
              <a:t>get_homologues</a:t>
            </a:r>
            <a:r>
              <a:rPr lang="en-CA" dirty="0"/>
              <a:t> should be in right order 5 to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84CA6-BEDB-4A17-B267-224B02A5592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84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01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46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5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8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46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52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3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9F4FE4-4538-4C62-8B52-698EFFB1FB10}" type="datetimeFigureOut">
              <a:rPr lang="en-CA" smtClean="0"/>
              <a:t>25/11/2019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6EA523-336D-4AA3-B5AD-9B67911FE7DC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558A285F-4102-4F69-9755-A6A69C265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8" b="226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7BC9E-3320-4EED-B1DA-C2C9BB8D8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rgbClr val="FFFFFF"/>
                </a:solidFill>
              </a:rPr>
              <a:t>Lab Update: Mosaic Mixta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20235-FC3C-46AC-A3C8-D072D090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Kimberly Hinz</a:t>
            </a:r>
          </a:p>
        </p:txBody>
      </p:sp>
    </p:spTree>
    <p:extLst>
      <p:ext uri="{BB962C8B-B14F-4D97-AF65-F5344CB8AC3E}">
        <p14:creationId xmlns:p14="http://schemas.microsoft.com/office/powerpoint/2010/main" val="282327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6AC69E-AB9E-48FF-AF84-3AA4E6835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006670"/>
              </p:ext>
            </p:extLst>
          </p:nvPr>
        </p:nvGraphicFramePr>
        <p:xfrm>
          <a:off x="2496000" y="88200"/>
          <a:ext cx="7200000" cy="66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8DDE440-8B88-4B9D-B30A-64DBF8550CFD}"/>
              </a:ext>
            </a:extLst>
          </p:cNvPr>
          <p:cNvSpPr/>
          <p:nvPr/>
        </p:nvSpPr>
        <p:spPr>
          <a:xfrm>
            <a:off x="3306000" y="639000"/>
            <a:ext cx="5580000" cy="558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080C7-0E3B-4E7A-987F-7041999AED43}"/>
              </a:ext>
            </a:extLst>
          </p:cNvPr>
          <p:cNvSpPr txBox="1"/>
          <p:nvPr/>
        </p:nvSpPr>
        <p:spPr>
          <a:xfrm>
            <a:off x="4482135" y="2967335"/>
            <a:ext cx="322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767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A3B8-F48D-4AAA-BAA9-75823848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Mosaic </a:t>
            </a:r>
            <a:r>
              <a:rPr lang="en-CA" i="1" dirty="0"/>
              <a:t>Mixta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8B607-8BA9-437F-B278-DDCB5107A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475033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685D59B-E8E9-4A5C-8417-0865EA2B2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813361"/>
              </p:ext>
            </p:extLst>
          </p:nvPr>
        </p:nvGraphicFramePr>
        <p:xfrm>
          <a:off x="7614184" y="1760481"/>
          <a:ext cx="3960000" cy="367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75867C8-1150-4311-8D73-AB398452E1D3}"/>
              </a:ext>
            </a:extLst>
          </p:cNvPr>
          <p:cNvSpPr/>
          <p:nvPr/>
        </p:nvSpPr>
        <p:spPr>
          <a:xfrm>
            <a:off x="8154184" y="2161371"/>
            <a:ext cx="2880000" cy="288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97CF9-08CA-471F-90C9-2F4416B12C03}"/>
              </a:ext>
            </a:extLst>
          </p:cNvPr>
          <p:cNvSpPr txBox="1"/>
          <p:nvPr/>
        </p:nvSpPr>
        <p:spPr>
          <a:xfrm>
            <a:off x="9055097" y="3106792"/>
            <a:ext cx="107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Mixta </a:t>
            </a:r>
            <a:r>
              <a:rPr lang="en-CA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326947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16B9-6C5E-43F6-B797-50ACE96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79EB-CF13-482F-814E-12EE96B4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Mixta </a:t>
            </a:r>
            <a:r>
              <a:rPr lang="en-CA" sz="3200" i="1" dirty="0" err="1"/>
              <a:t>calida</a:t>
            </a:r>
            <a:endParaRPr lang="en-CA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Mixta </a:t>
            </a:r>
            <a:r>
              <a:rPr lang="en-CA" sz="3200" i="1" dirty="0" err="1"/>
              <a:t>gaviniae</a:t>
            </a:r>
            <a:endParaRPr lang="en-CA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Pantoea septica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Pantoea </a:t>
            </a:r>
            <a:r>
              <a:rPr lang="en-CA" sz="3200" i="1" dirty="0" err="1"/>
              <a:t>agglomerans</a:t>
            </a:r>
            <a:endParaRPr lang="en-CA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Tatumella </a:t>
            </a:r>
            <a:r>
              <a:rPr lang="en-CA" sz="3200" i="1" dirty="0" err="1"/>
              <a:t>saanichensis</a:t>
            </a:r>
            <a:endParaRPr lang="en-CA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Tatumella </a:t>
            </a:r>
            <a:r>
              <a:rPr lang="en-CA" sz="3200" i="1" dirty="0" err="1"/>
              <a:t>ptyseos</a:t>
            </a:r>
            <a:endParaRPr lang="en-CA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Citrobacter </a:t>
            </a:r>
            <a:r>
              <a:rPr lang="en-CA" sz="3200" i="1" dirty="0" err="1"/>
              <a:t>freundii</a:t>
            </a:r>
            <a:endParaRPr lang="en-CA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200" i="1" dirty="0"/>
              <a:t>Enterobacter cloacae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9E7E9A64-9D60-407E-A107-72B6A5964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90F29-5545-4CD1-A847-359CB90F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Homologous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EE6F5-01D2-4118-8799-BB465808DE6C}"/>
              </a:ext>
            </a:extLst>
          </p:cNvPr>
          <p:cNvSpPr/>
          <p:nvPr/>
        </p:nvSpPr>
        <p:spPr>
          <a:xfrm>
            <a:off x="4741863" y="642107"/>
            <a:ext cx="6797675" cy="118846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 descr="Computer">
            <a:extLst>
              <a:ext uri="{FF2B5EF4-FFF2-40B4-BE49-F238E27FC236}">
                <a16:creationId xmlns:a16="http://schemas.microsoft.com/office/drawing/2014/main" id="{818E4AD7-05B6-4B3C-8142-A061A0B96522}"/>
              </a:ext>
            </a:extLst>
          </p:cNvPr>
          <p:cNvSpPr/>
          <p:nvPr/>
        </p:nvSpPr>
        <p:spPr>
          <a:xfrm>
            <a:off x="5101374" y="909513"/>
            <a:ext cx="653657" cy="65365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14C2B8-CB2F-4BFF-A168-EFC144F36CE5}"/>
              </a:ext>
            </a:extLst>
          </p:cNvPr>
          <p:cNvSpPr/>
          <p:nvPr/>
        </p:nvSpPr>
        <p:spPr>
          <a:xfrm>
            <a:off x="6114543" y="642107"/>
            <a:ext cx="5424994" cy="1188467"/>
          </a:xfrm>
          <a:custGeom>
            <a:avLst/>
            <a:gdLst>
              <a:gd name="connsiteX0" fmla="*/ 0 w 5424994"/>
              <a:gd name="connsiteY0" fmla="*/ 0 h 1188467"/>
              <a:gd name="connsiteX1" fmla="*/ 5424994 w 5424994"/>
              <a:gd name="connsiteY1" fmla="*/ 0 h 1188467"/>
              <a:gd name="connsiteX2" fmla="*/ 5424994 w 5424994"/>
              <a:gd name="connsiteY2" fmla="*/ 1188467 h 1188467"/>
              <a:gd name="connsiteX3" fmla="*/ 0 w 5424994"/>
              <a:gd name="connsiteY3" fmla="*/ 1188467 h 1188467"/>
              <a:gd name="connsiteX4" fmla="*/ 0 w 5424994"/>
              <a:gd name="connsiteY4" fmla="*/ 0 h 118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4994" h="1188467">
                <a:moveTo>
                  <a:pt x="0" y="0"/>
                </a:moveTo>
                <a:lnTo>
                  <a:pt x="5424994" y="0"/>
                </a:lnTo>
                <a:lnTo>
                  <a:pt x="5424994" y="1188467"/>
                </a:lnTo>
                <a:lnTo>
                  <a:pt x="0" y="1188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780" tIns="125780" rIns="125780" bIns="1257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3200" kern="1200" dirty="0" err="1"/>
              <a:t>get_homologues</a:t>
            </a:r>
            <a:endParaRPr lang="en-US" sz="2200" kern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680FA4-4A37-4710-92CD-7A47AF879251}"/>
              </a:ext>
            </a:extLst>
          </p:cNvPr>
          <p:cNvSpPr/>
          <p:nvPr/>
        </p:nvSpPr>
        <p:spPr>
          <a:xfrm>
            <a:off x="4741863" y="2127692"/>
            <a:ext cx="6797675" cy="118846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10" descr="DNA">
            <a:extLst>
              <a:ext uri="{FF2B5EF4-FFF2-40B4-BE49-F238E27FC236}">
                <a16:creationId xmlns:a16="http://schemas.microsoft.com/office/drawing/2014/main" id="{7F9250CC-6A41-4174-9B13-E612A09C2271}"/>
              </a:ext>
            </a:extLst>
          </p:cNvPr>
          <p:cNvSpPr/>
          <p:nvPr/>
        </p:nvSpPr>
        <p:spPr>
          <a:xfrm>
            <a:off x="5101374" y="2395097"/>
            <a:ext cx="653657" cy="65365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785595"/>
              <a:satOff val="-3757"/>
              <a:lumOff val="4118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F2CDE5-A023-4AD4-98A0-DFE7D0A25C3D}"/>
              </a:ext>
            </a:extLst>
          </p:cNvPr>
          <p:cNvSpPr/>
          <p:nvPr/>
        </p:nvSpPr>
        <p:spPr>
          <a:xfrm>
            <a:off x="6114543" y="2127692"/>
            <a:ext cx="5424994" cy="1188467"/>
          </a:xfrm>
          <a:custGeom>
            <a:avLst/>
            <a:gdLst>
              <a:gd name="connsiteX0" fmla="*/ 0 w 5424994"/>
              <a:gd name="connsiteY0" fmla="*/ 0 h 1188467"/>
              <a:gd name="connsiteX1" fmla="*/ 5424994 w 5424994"/>
              <a:gd name="connsiteY1" fmla="*/ 0 h 1188467"/>
              <a:gd name="connsiteX2" fmla="*/ 5424994 w 5424994"/>
              <a:gd name="connsiteY2" fmla="*/ 1188467 h 1188467"/>
              <a:gd name="connsiteX3" fmla="*/ 0 w 5424994"/>
              <a:gd name="connsiteY3" fmla="*/ 1188467 h 1188467"/>
              <a:gd name="connsiteX4" fmla="*/ 0 w 5424994"/>
              <a:gd name="connsiteY4" fmla="*/ 0 h 118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4994" h="1188467">
                <a:moveTo>
                  <a:pt x="0" y="0"/>
                </a:moveTo>
                <a:lnTo>
                  <a:pt x="5424994" y="0"/>
                </a:lnTo>
                <a:lnTo>
                  <a:pt x="5424994" y="1188467"/>
                </a:lnTo>
                <a:lnTo>
                  <a:pt x="0" y="1188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780" tIns="125780" rIns="125780" bIns="1257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3200" kern="1200" dirty="0"/>
              <a:t>1284 genes</a:t>
            </a:r>
            <a:endParaRPr lang="en-US" sz="3200" kern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8A981F-66D9-4D8D-8125-A39232E2DDD9}"/>
              </a:ext>
            </a:extLst>
          </p:cNvPr>
          <p:cNvSpPr/>
          <p:nvPr/>
        </p:nvSpPr>
        <p:spPr>
          <a:xfrm>
            <a:off x="4741863" y="3613277"/>
            <a:ext cx="6797675" cy="118846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Electrician">
            <a:extLst>
              <a:ext uri="{FF2B5EF4-FFF2-40B4-BE49-F238E27FC236}">
                <a16:creationId xmlns:a16="http://schemas.microsoft.com/office/drawing/2014/main" id="{AE15D4B1-B3EE-4377-A033-2F607DE522F0}"/>
              </a:ext>
            </a:extLst>
          </p:cNvPr>
          <p:cNvSpPr/>
          <p:nvPr/>
        </p:nvSpPr>
        <p:spPr>
          <a:xfrm>
            <a:off x="5101374" y="3880682"/>
            <a:ext cx="653657" cy="65365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1571189"/>
              <a:satOff val="-7513"/>
              <a:lumOff val="8235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11578D-8EB1-4D92-8965-C394187EFCD4}"/>
              </a:ext>
            </a:extLst>
          </p:cNvPr>
          <p:cNvSpPr/>
          <p:nvPr/>
        </p:nvSpPr>
        <p:spPr>
          <a:xfrm>
            <a:off x="6114543" y="3613277"/>
            <a:ext cx="5424994" cy="1188467"/>
          </a:xfrm>
          <a:custGeom>
            <a:avLst/>
            <a:gdLst>
              <a:gd name="connsiteX0" fmla="*/ 0 w 5424994"/>
              <a:gd name="connsiteY0" fmla="*/ 0 h 1188467"/>
              <a:gd name="connsiteX1" fmla="*/ 5424994 w 5424994"/>
              <a:gd name="connsiteY1" fmla="*/ 0 h 1188467"/>
              <a:gd name="connsiteX2" fmla="*/ 5424994 w 5424994"/>
              <a:gd name="connsiteY2" fmla="*/ 1188467 h 1188467"/>
              <a:gd name="connsiteX3" fmla="*/ 0 w 5424994"/>
              <a:gd name="connsiteY3" fmla="*/ 1188467 h 1188467"/>
              <a:gd name="connsiteX4" fmla="*/ 0 w 5424994"/>
              <a:gd name="connsiteY4" fmla="*/ 0 h 118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4994" h="1188467">
                <a:moveTo>
                  <a:pt x="0" y="0"/>
                </a:moveTo>
                <a:lnTo>
                  <a:pt x="5424994" y="0"/>
                </a:lnTo>
                <a:lnTo>
                  <a:pt x="5424994" y="1188467"/>
                </a:lnTo>
                <a:lnTo>
                  <a:pt x="0" y="1188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780" tIns="125780" rIns="125780" bIns="1257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3200" kern="1200" dirty="0"/>
              <a:t>Converted to </a:t>
            </a:r>
            <a:r>
              <a:rPr lang="en-CA" sz="3200" kern="1200" dirty="0" err="1"/>
              <a:t>fasta</a:t>
            </a:r>
            <a:endParaRPr lang="en-US" sz="3200" kern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F2A46F-E124-448E-B3A0-DB03F39A2D00}"/>
              </a:ext>
            </a:extLst>
          </p:cNvPr>
          <p:cNvSpPr/>
          <p:nvPr/>
        </p:nvSpPr>
        <p:spPr>
          <a:xfrm>
            <a:off x="4741863" y="5098862"/>
            <a:ext cx="6797675" cy="118846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 descr="Forbidden">
            <a:extLst>
              <a:ext uri="{FF2B5EF4-FFF2-40B4-BE49-F238E27FC236}">
                <a16:creationId xmlns:a16="http://schemas.microsoft.com/office/drawing/2014/main" id="{59B12141-4C52-4D75-B0D0-4FCD2A536EDA}"/>
              </a:ext>
            </a:extLst>
          </p:cNvPr>
          <p:cNvSpPr/>
          <p:nvPr/>
        </p:nvSpPr>
        <p:spPr>
          <a:xfrm>
            <a:off x="5101374" y="5366267"/>
            <a:ext cx="653657" cy="65365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2356783"/>
              <a:satOff val="-11270"/>
              <a:lumOff val="12353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A4441A-78BC-44B1-9611-C925FEB3134A}"/>
              </a:ext>
            </a:extLst>
          </p:cNvPr>
          <p:cNvSpPr/>
          <p:nvPr/>
        </p:nvSpPr>
        <p:spPr>
          <a:xfrm>
            <a:off x="6114543" y="5098862"/>
            <a:ext cx="3058953" cy="1188467"/>
          </a:xfrm>
          <a:custGeom>
            <a:avLst/>
            <a:gdLst>
              <a:gd name="connsiteX0" fmla="*/ 0 w 3058953"/>
              <a:gd name="connsiteY0" fmla="*/ 0 h 1188467"/>
              <a:gd name="connsiteX1" fmla="*/ 3058953 w 3058953"/>
              <a:gd name="connsiteY1" fmla="*/ 0 h 1188467"/>
              <a:gd name="connsiteX2" fmla="*/ 3058953 w 3058953"/>
              <a:gd name="connsiteY2" fmla="*/ 1188467 h 1188467"/>
              <a:gd name="connsiteX3" fmla="*/ 0 w 3058953"/>
              <a:gd name="connsiteY3" fmla="*/ 1188467 h 1188467"/>
              <a:gd name="connsiteX4" fmla="*/ 0 w 3058953"/>
              <a:gd name="connsiteY4" fmla="*/ 0 h 118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8953" h="1188467">
                <a:moveTo>
                  <a:pt x="0" y="0"/>
                </a:moveTo>
                <a:lnTo>
                  <a:pt x="3058953" y="0"/>
                </a:lnTo>
                <a:lnTo>
                  <a:pt x="3058953" y="1188467"/>
                </a:lnTo>
                <a:lnTo>
                  <a:pt x="0" y="1188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780" tIns="125780" rIns="125780" bIns="12578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3200" kern="1200" dirty="0"/>
              <a:t>Potential issues:</a:t>
            </a:r>
            <a:endParaRPr lang="en-US" sz="32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F66068-7C2F-485A-992F-635CE9FE6B65}"/>
              </a:ext>
            </a:extLst>
          </p:cNvPr>
          <p:cNvSpPr/>
          <p:nvPr/>
        </p:nvSpPr>
        <p:spPr>
          <a:xfrm>
            <a:off x="9173497" y="5098862"/>
            <a:ext cx="2366040" cy="1188467"/>
          </a:xfrm>
          <a:custGeom>
            <a:avLst/>
            <a:gdLst>
              <a:gd name="connsiteX0" fmla="*/ 0 w 2366040"/>
              <a:gd name="connsiteY0" fmla="*/ 0 h 1188467"/>
              <a:gd name="connsiteX1" fmla="*/ 2366040 w 2366040"/>
              <a:gd name="connsiteY1" fmla="*/ 0 h 1188467"/>
              <a:gd name="connsiteX2" fmla="*/ 2366040 w 2366040"/>
              <a:gd name="connsiteY2" fmla="*/ 1188467 h 1188467"/>
              <a:gd name="connsiteX3" fmla="*/ 0 w 2366040"/>
              <a:gd name="connsiteY3" fmla="*/ 1188467 h 1188467"/>
              <a:gd name="connsiteX4" fmla="*/ 0 w 2366040"/>
              <a:gd name="connsiteY4" fmla="*/ 0 h 118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6040" h="1188467">
                <a:moveTo>
                  <a:pt x="0" y="0"/>
                </a:moveTo>
                <a:lnTo>
                  <a:pt x="2366040" y="0"/>
                </a:lnTo>
                <a:lnTo>
                  <a:pt x="2366040" y="1188467"/>
                </a:lnTo>
                <a:lnTo>
                  <a:pt x="0" y="118846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5780" tIns="125780" rIns="125780" bIns="12578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400" kern="1200" dirty="0"/>
              <a:t>Truncated</a:t>
            </a:r>
            <a:endParaRPr lang="en-US" sz="2400" kern="1200" dirty="0"/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400" kern="1200" dirty="0"/>
              <a:t>Split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16134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82DEB0-A14C-4282-BF74-65BC353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86915-81FA-4B31-86F9-7637DF50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CA"/>
              <a:t>Solution: Filter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B66DFB-9D06-4C6E-8115-7CC59588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86440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B7A4010-8890-4A5C-B231-BE783816AA50}"/>
              </a:ext>
            </a:extLst>
          </p:cNvPr>
          <p:cNvSpPr/>
          <p:nvPr/>
        </p:nvSpPr>
        <p:spPr>
          <a:xfrm>
            <a:off x="1120925" y="2967335"/>
            <a:ext cx="99501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1284 sequence 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1035 sequences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5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3FA8-5EF5-4F34-9D93-F88A26F3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CA" dirty="0"/>
              <a:t>Gene Alignment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A10A7F-8077-4CBE-906C-6DC6A177A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8072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74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B9170-F76E-4950-A041-BF22BB45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CA" dirty="0"/>
              <a:t>Distance Matrices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ED1388-0AAA-479F-BB7F-0356170E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8" r="3" b="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8503-927E-469D-AA83-B1ED4559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R packages </a:t>
            </a:r>
            <a:r>
              <a:rPr lang="en-CA" sz="3600" dirty="0">
                <a:latin typeface="Agency FB" panose="020B0503020202020204" pitchFamily="34" charset="0"/>
              </a:rPr>
              <a:t>ape</a:t>
            </a:r>
            <a:r>
              <a:rPr lang="en-CA" sz="3600" dirty="0"/>
              <a:t> and </a:t>
            </a:r>
            <a:r>
              <a:rPr lang="en-CA" sz="3600" dirty="0" err="1">
                <a:latin typeface="Agency FB" panose="020B0503020202020204" pitchFamily="34" charset="0"/>
              </a:rPr>
              <a:t>adegenet</a:t>
            </a:r>
            <a:endParaRPr lang="en-CA" sz="3600" dirty="0">
              <a:latin typeface="Agency FB" panose="020B05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/>
              <a:t>Tamura 1992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400" dirty="0"/>
              <a:t>Suggested by MEGAX using 4 random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200" dirty="0"/>
              <a:t>Pairwise deletions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Output: csv 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783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F5486-5BE6-42C3-83D2-DB9C9DE8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Categorize Genes by Closest Relative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9270B81D-6016-4FC3-9D27-31545FF3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9202"/>
              </p:ext>
            </p:extLst>
          </p:nvPr>
        </p:nvGraphicFramePr>
        <p:xfrm>
          <a:off x="861063" y="640081"/>
          <a:ext cx="6458089" cy="505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233">
                  <a:extLst>
                    <a:ext uri="{9D8B030D-6E8A-4147-A177-3AD203B41FA5}">
                      <a16:colId xmlns:a16="http://schemas.microsoft.com/office/drawing/2014/main" val="1026075016"/>
                    </a:ext>
                  </a:extLst>
                </a:gridCol>
                <a:gridCol w="2528428">
                  <a:extLst>
                    <a:ext uri="{9D8B030D-6E8A-4147-A177-3AD203B41FA5}">
                      <a16:colId xmlns:a16="http://schemas.microsoft.com/office/drawing/2014/main" val="1124292131"/>
                    </a:ext>
                  </a:extLst>
                </a:gridCol>
                <a:gridCol w="2528428">
                  <a:extLst>
                    <a:ext uri="{9D8B030D-6E8A-4147-A177-3AD203B41FA5}">
                      <a16:colId xmlns:a16="http://schemas.microsoft.com/office/drawing/2014/main" val="751301577"/>
                    </a:ext>
                  </a:extLst>
                </a:gridCol>
              </a:tblGrid>
              <a:tr h="427660">
                <a:tc>
                  <a:txBody>
                    <a:bodyPr/>
                    <a:lstStyle/>
                    <a:p>
                      <a:endParaRPr lang="en-CA" sz="1900"/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 i="1"/>
                        <a:t>Mixta calida</a:t>
                      </a:r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 i="1"/>
                        <a:t>Mixta gaviniae</a:t>
                      </a:r>
                    </a:p>
                  </a:txBody>
                  <a:tcPr marL="97195" marR="97195" marT="48598" marB="48598"/>
                </a:tc>
                <a:extLst>
                  <a:ext uri="{0D108BD9-81ED-4DB2-BD59-A6C34878D82A}">
                    <a16:rowId xmlns:a16="http://schemas.microsoft.com/office/drawing/2014/main" val="890219314"/>
                  </a:ext>
                </a:extLst>
              </a:tr>
              <a:tr h="1302418">
                <a:tc>
                  <a:txBody>
                    <a:bodyPr/>
                    <a:lstStyle/>
                    <a:p>
                      <a:r>
                        <a:rPr lang="en-CA" sz="1900" i="1"/>
                        <a:t>Pantoea</a:t>
                      </a:r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 dirty="0"/>
                        <a:t>904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dirty="0"/>
                        <a:t>79 </a:t>
                      </a:r>
                      <a:r>
                        <a:rPr lang="en-CA" sz="1900" i="1" dirty="0"/>
                        <a:t>P. </a:t>
                      </a:r>
                      <a:r>
                        <a:rPr lang="en-CA" sz="1900" i="1" dirty="0" err="1"/>
                        <a:t>agglomerans</a:t>
                      </a:r>
                      <a:endParaRPr lang="en-CA" sz="1900" i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 dirty="0"/>
                        <a:t>825 </a:t>
                      </a:r>
                      <a:r>
                        <a:rPr lang="en-CA" sz="1900" i="1" dirty="0"/>
                        <a:t>P. septica</a:t>
                      </a:r>
                      <a:endParaRPr lang="en-CA" sz="1900" i="0" dirty="0"/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 dirty="0"/>
                        <a:t>903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dirty="0"/>
                        <a:t>71 </a:t>
                      </a:r>
                      <a:r>
                        <a:rPr lang="en-CA" sz="1900" i="1" dirty="0"/>
                        <a:t>P. </a:t>
                      </a:r>
                      <a:r>
                        <a:rPr lang="en-CA" sz="1900" i="1" dirty="0" err="1"/>
                        <a:t>agglomerans</a:t>
                      </a:r>
                      <a:endParaRPr lang="en-CA" sz="1900" i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 dirty="0"/>
                        <a:t>832 </a:t>
                      </a:r>
                      <a:r>
                        <a:rPr lang="en-CA" sz="1900" i="1" dirty="0"/>
                        <a:t>P. septica</a:t>
                      </a:r>
                      <a:endParaRPr lang="en-CA" sz="1900" i="0" dirty="0"/>
                    </a:p>
                  </a:txBody>
                  <a:tcPr marL="97195" marR="97195" marT="48598" marB="48598"/>
                </a:tc>
                <a:extLst>
                  <a:ext uri="{0D108BD9-81ED-4DB2-BD59-A6C34878D82A}">
                    <a16:rowId xmlns:a16="http://schemas.microsoft.com/office/drawing/2014/main" val="2655261838"/>
                  </a:ext>
                </a:extLst>
              </a:tr>
              <a:tr h="1302418">
                <a:tc>
                  <a:txBody>
                    <a:bodyPr/>
                    <a:lstStyle/>
                    <a:p>
                      <a:r>
                        <a:rPr lang="en-CA" sz="1900" i="1"/>
                        <a:t>Erwinia</a:t>
                      </a:r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102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/>
                        <a:t>49 </a:t>
                      </a:r>
                      <a:r>
                        <a:rPr lang="en-CA" sz="1900" i="1"/>
                        <a:t>E. amylovora</a:t>
                      </a:r>
                      <a:endParaRPr lang="en-CA" sz="1900" i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/>
                        <a:t>53 </a:t>
                      </a:r>
                      <a:r>
                        <a:rPr lang="en-CA" sz="1900" i="1"/>
                        <a:t>E. tasmaniensis</a:t>
                      </a:r>
                      <a:endParaRPr lang="en-CA" sz="1900"/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108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/>
                        <a:t>52 </a:t>
                      </a:r>
                      <a:r>
                        <a:rPr lang="en-CA" sz="1900" i="1"/>
                        <a:t>E. amylovora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/>
                        <a:t>56 </a:t>
                      </a:r>
                      <a:r>
                        <a:rPr lang="en-CA" sz="1900" i="1"/>
                        <a:t>E. tasmaniensis</a:t>
                      </a:r>
                      <a:endParaRPr lang="en-CA" sz="1900" i="0"/>
                    </a:p>
                  </a:txBody>
                  <a:tcPr marL="97195" marR="97195" marT="48598" marB="48598"/>
                </a:tc>
                <a:extLst>
                  <a:ext uri="{0D108BD9-81ED-4DB2-BD59-A6C34878D82A}">
                    <a16:rowId xmlns:a16="http://schemas.microsoft.com/office/drawing/2014/main" val="655057320"/>
                  </a:ext>
                </a:extLst>
              </a:tr>
              <a:tr h="1010832">
                <a:tc>
                  <a:txBody>
                    <a:bodyPr/>
                    <a:lstStyle/>
                    <a:p>
                      <a:r>
                        <a:rPr lang="en-CA" sz="1900" i="1"/>
                        <a:t>Tatumella</a:t>
                      </a:r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5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/>
                        <a:t>3 </a:t>
                      </a:r>
                      <a:r>
                        <a:rPr lang="en-CA" sz="1900" i="1"/>
                        <a:t>T. ptyseos</a:t>
                      </a:r>
                      <a:endParaRPr lang="en-CA" sz="1900" i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/>
                        <a:t>2 </a:t>
                      </a:r>
                      <a:r>
                        <a:rPr lang="en-CA" sz="1900" i="1"/>
                        <a:t>T. saanichensis</a:t>
                      </a:r>
                      <a:endParaRPr lang="en-CA" sz="1900"/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6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/>
                        <a:t>3 </a:t>
                      </a:r>
                      <a:r>
                        <a:rPr lang="en-CA" sz="1900" i="1"/>
                        <a:t>T. ptyseos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/>
                        <a:t>3 </a:t>
                      </a:r>
                      <a:r>
                        <a:rPr lang="en-CA" sz="1900" i="1"/>
                        <a:t>T. saanichensis</a:t>
                      </a:r>
                      <a:endParaRPr lang="en-CA" sz="1900" i="0"/>
                    </a:p>
                  </a:txBody>
                  <a:tcPr marL="97195" marR="97195" marT="48598" marB="48598"/>
                </a:tc>
                <a:extLst>
                  <a:ext uri="{0D108BD9-81ED-4DB2-BD59-A6C34878D82A}">
                    <a16:rowId xmlns:a16="http://schemas.microsoft.com/office/drawing/2014/main" val="71342043"/>
                  </a:ext>
                </a:extLst>
              </a:tr>
              <a:tr h="1010832">
                <a:tc>
                  <a:txBody>
                    <a:bodyPr/>
                    <a:lstStyle/>
                    <a:p>
                      <a:r>
                        <a:rPr lang="en-CA" sz="1900" dirty="0"/>
                        <a:t>Outgroup</a:t>
                      </a:r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/>
                        <a:t>18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/>
                        <a:t>8 </a:t>
                      </a:r>
                      <a:r>
                        <a:rPr lang="en-CA" sz="1900" i="1"/>
                        <a:t>C. freundii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/>
                        <a:t>10 </a:t>
                      </a:r>
                      <a:r>
                        <a:rPr lang="en-CA" sz="1900" i="1"/>
                        <a:t>E. cloacae</a:t>
                      </a:r>
                      <a:endParaRPr lang="en-CA" sz="1900" i="0"/>
                    </a:p>
                  </a:txBody>
                  <a:tcPr marL="97195" marR="97195" marT="48598" marB="48598"/>
                </a:tc>
                <a:tc>
                  <a:txBody>
                    <a:bodyPr/>
                    <a:lstStyle/>
                    <a:p>
                      <a:r>
                        <a:rPr lang="en-CA" sz="1900" dirty="0"/>
                        <a:t>18 genes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dirty="0"/>
                        <a:t>7 </a:t>
                      </a:r>
                      <a:r>
                        <a:rPr lang="en-CA" sz="1900" i="1" dirty="0"/>
                        <a:t>C. </a:t>
                      </a:r>
                      <a:r>
                        <a:rPr lang="en-CA" sz="1900" i="1" dirty="0" err="1"/>
                        <a:t>freundii</a:t>
                      </a:r>
                      <a:endParaRPr lang="en-CA" sz="1900" i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900" i="0" dirty="0"/>
                        <a:t>11 </a:t>
                      </a:r>
                      <a:r>
                        <a:rPr lang="en-CA" sz="1900" i="1" dirty="0"/>
                        <a:t>E. cloacae</a:t>
                      </a:r>
                      <a:endParaRPr lang="en-CA" sz="1900" i="0" dirty="0"/>
                    </a:p>
                  </a:txBody>
                  <a:tcPr marL="97195" marR="97195" marT="48598" marB="48598"/>
                </a:tc>
                <a:extLst>
                  <a:ext uri="{0D108BD9-81ED-4DB2-BD59-A6C34878D82A}">
                    <a16:rowId xmlns:a16="http://schemas.microsoft.com/office/drawing/2014/main" val="335269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1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43FE-EE1E-413B-8C5F-F0B9355D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BE9F52-2E91-4D73-AFA3-A4F53D588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643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105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391</Words>
  <Application>Microsoft Office PowerPoint</Application>
  <PresentationFormat>Widescreen</PresentationFormat>
  <Paragraphs>108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Retrospect</vt:lpstr>
      <vt:lpstr>Lab Update: Mosaic Mixta</vt:lpstr>
      <vt:lpstr>Mosaic Mixta</vt:lpstr>
      <vt:lpstr>10 Genomes</vt:lpstr>
      <vt:lpstr>Homologous Genes</vt:lpstr>
      <vt:lpstr>Solution: Filter</vt:lpstr>
      <vt:lpstr>Gene Alignment</vt:lpstr>
      <vt:lpstr>Distance Matrices</vt:lpstr>
      <vt:lpstr>Categorize Genes by Closest Relative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Update: Mosaic Mixta</dc:title>
  <dc:creator>Kim Hinz</dc:creator>
  <cp:lastModifiedBy>Kim Hinz</cp:lastModifiedBy>
  <cp:revision>4</cp:revision>
  <dcterms:created xsi:type="dcterms:W3CDTF">2019-11-25T19:49:21Z</dcterms:created>
  <dcterms:modified xsi:type="dcterms:W3CDTF">2019-11-25T23:09:58Z</dcterms:modified>
</cp:coreProperties>
</file>