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Spectrum Analyzer LED Display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Kimberly </a:t>
            </a:r>
            <a:r>
              <a:rPr lang="en-US" dirty="0" err="1" smtClean="0"/>
              <a:t>Loza</a:t>
            </a:r>
            <a:r>
              <a:rPr lang="en-US" dirty="0" smtClean="0"/>
              <a:t>, Nestor Vasquez, Rosemarie Dehesa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7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4 at 6.17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14" y="0"/>
            <a:ext cx="5259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1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4 at 6.1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392151"/>
            <a:ext cx="67056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5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4 at 6.1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03" y="0"/>
            <a:ext cx="312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774"/>
            <a:ext cx="8229600" cy="1143000"/>
          </a:xfrm>
        </p:spPr>
        <p:txBody>
          <a:bodyPr/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pic>
        <p:nvPicPr>
          <p:cNvPr id="5" name="Picture 4" descr="Screen Shot 2015-05-14 at 6.2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3" y="2333688"/>
            <a:ext cx="4279900" cy="3759200"/>
          </a:xfrm>
          <a:prstGeom prst="rect">
            <a:avLst/>
          </a:prstGeom>
        </p:spPr>
      </p:pic>
      <p:pic>
        <p:nvPicPr>
          <p:cNvPr id="6" name="Picture 5" descr="Screen Shot 2015-05-14 at 6.21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00" y="1296127"/>
            <a:ext cx="6604000" cy="571500"/>
          </a:xfrm>
          <a:prstGeom prst="rect">
            <a:avLst/>
          </a:prstGeom>
        </p:spPr>
      </p:pic>
      <p:pic>
        <p:nvPicPr>
          <p:cNvPr id="7" name="Picture 6" descr="Screen Shot 2015-05-14 at 6.22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05" y="2407524"/>
            <a:ext cx="3136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Defaults</a:t>
            </a:r>
            <a:endParaRPr lang="en-US" dirty="0"/>
          </a:p>
        </p:txBody>
      </p:sp>
      <p:pic>
        <p:nvPicPr>
          <p:cNvPr id="4" name="Picture 3" descr="Screen Shot 2015-05-14 at 6.2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94" y="2468959"/>
            <a:ext cx="3086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26" y="2847256"/>
            <a:ext cx="8229600" cy="1143000"/>
          </a:xfrm>
        </p:spPr>
        <p:txBody>
          <a:bodyPr/>
          <a:lstStyle/>
          <a:p>
            <a:r>
              <a:rPr lang="en-US" sz="9600" dirty="0" smtClean="0">
                <a:solidFill>
                  <a:schemeClr val="tx1"/>
                </a:solidFill>
              </a:rPr>
              <a:t>Demo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Goals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Program the microcontroller to take in audio waveforms then convert the amplitude as an LED output</a:t>
            </a:r>
          </a:p>
          <a:p>
            <a:r>
              <a:rPr lang="en-US" sz="2800" dirty="0" smtClean="0"/>
              <a:t>Creating </a:t>
            </a:r>
            <a:r>
              <a:rPr lang="en-US" sz="2800" dirty="0"/>
              <a:t>an LED display that mimics an </a:t>
            </a:r>
            <a:r>
              <a:rPr lang="en-US" sz="2800" dirty="0" smtClean="0"/>
              <a:t>audio</a:t>
            </a:r>
          </a:p>
          <a:p>
            <a:r>
              <a:rPr lang="en-US" sz="2800" dirty="0" smtClean="0"/>
              <a:t>Original plan to use </a:t>
            </a:r>
            <a:r>
              <a:rPr lang="en-US" sz="2800" dirty="0" err="1" smtClean="0"/>
              <a:t>Adafruit</a:t>
            </a:r>
            <a:r>
              <a:rPr lang="en-US" sz="2800" dirty="0" smtClean="0"/>
              <a:t> LED strip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786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TI Launchpad</a:t>
            </a:r>
          </a:p>
          <a:p>
            <a:r>
              <a:rPr lang="en-US" sz="4000" dirty="0" smtClean="0"/>
              <a:t>Over 150 LEDs </a:t>
            </a:r>
          </a:p>
          <a:p>
            <a:r>
              <a:rPr lang="en-US" sz="4000" dirty="0" smtClean="0"/>
              <a:t>Several Wires and Breadboards</a:t>
            </a:r>
          </a:p>
          <a:p>
            <a:r>
              <a:rPr lang="en-US" sz="4000" dirty="0" smtClean="0"/>
              <a:t>Grove Sound Sensor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1255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Grove Sound Sensor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Detects </a:t>
            </a:r>
            <a:r>
              <a:rPr lang="en-US" sz="3200" dirty="0" smtClean="0"/>
              <a:t>sound strength of environment</a:t>
            </a:r>
          </a:p>
          <a:p>
            <a:r>
              <a:rPr lang="en-US" sz="3200" dirty="0" smtClean="0"/>
              <a:t>Simple microphone (LM358 amplifier)</a:t>
            </a:r>
          </a:p>
          <a:p>
            <a:r>
              <a:rPr lang="en-US" sz="3200" dirty="0" smtClean="0"/>
              <a:t>Easy </a:t>
            </a:r>
            <a:r>
              <a:rPr lang="en-US" sz="3200" dirty="0" smtClean="0"/>
              <a:t>to use, Uses Standard 4-pin Grove Cables, Integrates Easily with logic modules </a:t>
            </a:r>
          </a:p>
        </p:txBody>
      </p:sp>
    </p:spTree>
    <p:extLst>
      <p:ext uri="{BB962C8B-B14F-4D97-AF65-F5344CB8AC3E}">
        <p14:creationId xmlns:p14="http://schemas.microsoft.com/office/powerpoint/2010/main" val="186715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716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3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LED segments</a:t>
            </a:r>
          </a:p>
          <a:p>
            <a:endParaRPr lang="en-US" dirty="0" smtClean="0"/>
          </a:p>
          <a:p>
            <a:r>
              <a:rPr lang="en-US" dirty="0" smtClean="0"/>
              <a:t>Green LED lowest to Red LED highest threshold</a:t>
            </a:r>
          </a:p>
          <a:p>
            <a:endParaRPr lang="en-US" dirty="0" smtClean="0"/>
          </a:p>
          <a:p>
            <a:r>
              <a:rPr lang="en-US" dirty="0" smtClean="0"/>
              <a:t>Interrupts if the audio level surpasses max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5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 err="1" smtClean="0"/>
              <a:t>Energia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use</a:t>
            </a:r>
          </a:p>
          <a:p>
            <a:endParaRPr lang="en-US" dirty="0" smtClean="0"/>
          </a:p>
          <a:p>
            <a:r>
              <a:rPr lang="en-US" dirty="0" smtClean="0"/>
              <a:t>Different pin set-up than Kiel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Mainly written in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1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Energia</a:t>
            </a:r>
            <a:r>
              <a:rPr lang="en-US" dirty="0" smtClean="0"/>
              <a:t> Pin Schematic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97"/>
            <a:ext cx="9144000" cy="32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1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Setup</a:t>
            </a:r>
            <a:endParaRPr lang="en-US" dirty="0"/>
          </a:p>
        </p:txBody>
      </p:sp>
      <p:pic>
        <p:nvPicPr>
          <p:cNvPr id="5" name="Picture 4" descr="Screen Shot 2015-05-14 at 6.1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8" y="1488141"/>
            <a:ext cx="6697577" cy="51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08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1608</TotalTime>
  <Words>135</Words>
  <Application>Microsoft Macintosh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Genesis</vt:lpstr>
      <vt:lpstr>Audio Spectrum Analyzer LED Display </vt:lpstr>
      <vt:lpstr>Goals</vt:lpstr>
      <vt:lpstr>Materials</vt:lpstr>
      <vt:lpstr>Grove Sound Sensor</vt:lpstr>
      <vt:lpstr>PowerPoint Presentation</vt:lpstr>
      <vt:lpstr>Project Design</vt:lpstr>
      <vt:lpstr>IDE Energia</vt:lpstr>
      <vt:lpstr>Energia Pin Schematic</vt:lpstr>
      <vt:lpstr>Code Setup</vt:lpstr>
      <vt:lpstr>PowerPoint Presentation</vt:lpstr>
      <vt:lpstr>PowerPoint Presentation</vt:lpstr>
      <vt:lpstr>PowerPoint Presentation</vt:lpstr>
      <vt:lpstr>Interrupt</vt:lpstr>
      <vt:lpstr>Defaults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478 Lab Project</dc:title>
  <dc:creator>Rosemarie Dehesa</dc:creator>
  <cp:lastModifiedBy>Apple Apple</cp:lastModifiedBy>
  <cp:revision>16</cp:revision>
  <dcterms:created xsi:type="dcterms:W3CDTF">2015-05-13T22:33:28Z</dcterms:created>
  <dcterms:modified xsi:type="dcterms:W3CDTF">2015-05-15T01:26:22Z</dcterms:modified>
</cp:coreProperties>
</file>