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4c6d4b97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4c6d4b97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4b990762d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4b990762d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4b990762d_0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4b990762d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4b990762d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4b990762d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4b990762d_0_6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4b990762d_0_6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4c6d4b97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4c6d4b97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4b990762d_0_6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4b990762d_0_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4b990762d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4b990762d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44cb09d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44cb09d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44cb09d0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44cb09d0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4b990762d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4b990762d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44cb09d0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44cb09d0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4b990762d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4b990762d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4c6d4b97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4c6d4b97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4b990762d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4b990762d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4c6d4b9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4c6d4b9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5e6e95bd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5e6e95bd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5e6e95bd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5e6e95bd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4b990762d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4b990762d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4c6d4b97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4c6d4b97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4b990762d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4b990762d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4b990762d_4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4b990762d_4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4b990762d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4b990762d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scratch.mit.edu/projects/294087730/" TargetMode="External"/><Relationship Id="rId4" Type="http://schemas.openxmlformats.org/officeDocument/2006/relationships/hyperlink" Target="https://scratch.mit.edu/projects/294408124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www.youtube.com/watch?v=q8PYBy6yy4k" TargetMode="External"/><Relationship Id="rId4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scratch.mit.edu/projects/294429504/fullscreen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scratch.mit.edu/projects/294537970/" TargetMode="External"/><Relationship Id="rId4" Type="http://schemas.openxmlformats.org/officeDocument/2006/relationships/hyperlink" Target="https://scratch.mit.edu/projects/294547505/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scratch.mit.edu/projects/294681772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623400" y="894450"/>
            <a:ext cx="8520600" cy="167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imple word games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0489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by</a:t>
            </a:r>
            <a:r>
              <a:rPr b="1" lang="en"/>
              <a:t> Kimberly Vega</a:t>
            </a:r>
            <a:endParaRPr b="1"/>
          </a:p>
        </p:txBody>
      </p:sp>
    </p:spTree>
  </p:cSld>
  <p:clrMapOvr>
    <a:masterClrMapping/>
  </p:clrMapOvr>
  <mc:AlternateContent>
    <mc:Choice Requires="p14">
      <p:transition spd="slow" p14:dur="15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236700" y="477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problem?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EAD1DC"/>
              </a:buClr>
              <a:buSzPts val="2000"/>
              <a:buChar char="○"/>
            </a:pPr>
            <a:r>
              <a:rPr lang="en" sz="2000"/>
              <a:t>The letters would partially go off stage, making them hard to see.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EAD1DC"/>
              </a:buClr>
              <a:buSzPts val="2000"/>
              <a:buChar char="○"/>
            </a:pPr>
            <a:r>
              <a:rPr lang="en" sz="2000">
                <a:solidFill>
                  <a:srgbClr val="EAD1DC"/>
                </a:solidFill>
              </a:rPr>
              <a:t>Solution? I s</a:t>
            </a:r>
            <a:r>
              <a:rPr lang="en" sz="2000">
                <a:solidFill>
                  <a:srgbClr val="EAD1DC"/>
                </a:solidFill>
              </a:rPr>
              <a:t>et x &amp; y coordinates for the Letter Sprites to keep them on stage.</a:t>
            </a:r>
            <a:endParaRPr sz="2000">
              <a:solidFill>
                <a:srgbClr val="EAD1DC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4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</a:t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problem?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 letters did not stop when clicked.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EAD1DC"/>
              </a:buClr>
              <a:buSzPts val="1800"/>
              <a:buChar char="○"/>
            </a:pPr>
            <a:r>
              <a:rPr lang="en" sz="1800">
                <a:solidFill>
                  <a:srgbClr val="EAD1DC"/>
                </a:solidFill>
              </a:rPr>
              <a:t>Solution? I used a “repeat until” loop with a sensing block.</a:t>
            </a:r>
            <a:endParaRPr sz="1800">
              <a:solidFill>
                <a:srgbClr val="EAD1DC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AD1DC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The problem? </a:t>
            </a:r>
            <a:endParaRPr>
              <a:solidFill>
                <a:srgbClr val="999999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○"/>
            </a:pPr>
            <a:r>
              <a:rPr lang="en" sz="1800">
                <a:solidFill>
                  <a:srgbClr val="999999"/>
                </a:solidFill>
              </a:rPr>
              <a:t>I didn’t have a conditional loop.</a:t>
            </a:r>
            <a:endParaRPr sz="1800">
              <a:solidFill>
                <a:srgbClr val="999999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EAD1DC"/>
              </a:buClr>
              <a:buSzPts val="1800"/>
              <a:buChar char="○"/>
            </a:pPr>
            <a:r>
              <a:rPr lang="en" sz="1800">
                <a:solidFill>
                  <a:srgbClr val="EAD1DC"/>
                </a:solidFill>
              </a:rPr>
              <a:t>Solution? I got my conditional into the project using a “Repeat Until” to get a Sensing block to stop motion once a Letter Sprite was touched.</a:t>
            </a:r>
            <a:endParaRPr sz="1800"/>
          </a:p>
        </p:txBody>
      </p:sp>
    </p:spTree>
  </p:cSld>
  <p:clrMapOvr>
    <a:masterClrMapping/>
  </p:clrMapOvr>
  <mc:AlternateContent>
    <mc:Choice Requires="p14">
      <p:transition spd="slow" p14:dur="14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 game</a:t>
            </a:r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11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Version 1</a:t>
            </a:r>
            <a:r>
              <a:rPr lang="en" sz="2400">
                <a:solidFill>
                  <a:srgbClr val="A4C2F4"/>
                </a:solidFill>
              </a:rPr>
              <a:t> -- What is the Spanish name for cake?</a:t>
            </a:r>
            <a:endParaRPr sz="2400"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4"/>
              </a:rPr>
              <a:t>Version 2 </a:t>
            </a:r>
            <a:r>
              <a:rPr lang="en" sz="2400">
                <a:solidFill>
                  <a:srgbClr val="A4C2F4"/>
                </a:solidFill>
              </a:rPr>
              <a:t> -- What is the Spanish name for strawberry?</a:t>
            </a:r>
            <a:endParaRPr sz="2400">
              <a:solidFill>
                <a:srgbClr val="A4C2F4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5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Nope.</a:t>
            </a:r>
            <a:endParaRPr/>
          </a:p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 letters still go behind the “clue” Sprite.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lang="en" sz="2400"/>
              <a:t>If you click at the wrong time, the Letter Sprites will still sometimes disappear.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5A6BD"/>
              </a:buClr>
              <a:buSzPts val="2400"/>
              <a:buChar char="○"/>
            </a:pPr>
            <a:r>
              <a:rPr lang="en" sz="2400">
                <a:solidFill>
                  <a:srgbClr val="D5A6BD"/>
                </a:solidFill>
              </a:rPr>
              <a:t>They won’t reappear until the game is reset.</a:t>
            </a:r>
            <a:endParaRPr sz="2400">
              <a:solidFill>
                <a:srgbClr val="D5A6BD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You can still click on a Letter Sprite as many times as you want &amp; increase your score.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								</a:t>
            </a:r>
            <a:r>
              <a:rPr lang="en" sz="2400">
                <a:solidFill>
                  <a:srgbClr val="A4C2F4"/>
                </a:solidFill>
              </a:rPr>
              <a:t>Ah well….</a:t>
            </a:r>
            <a:endParaRPr sz="2400">
              <a:solidFill>
                <a:srgbClr val="A4C2F4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4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CCCC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311700" y="509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Part II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4" name="Google Shape;134;p26"/>
          <p:cNvSpPr txBox="1"/>
          <p:nvPr>
            <p:ph idx="1" type="body"/>
          </p:nvPr>
        </p:nvSpPr>
        <p:spPr>
          <a:xfrm>
            <a:off x="43825" y="1039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1B47"/>
                </a:solidFill>
              </a:rPr>
              <a:t>     </a:t>
            </a:r>
            <a:endParaRPr sz="2400"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1B47"/>
                </a:solidFill>
              </a:rPr>
              <a:t>                                                                     </a:t>
            </a:r>
            <a:endParaRPr sz="2400"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1B47"/>
                </a:solidFill>
              </a:rPr>
              <a:t>                                               </a:t>
            </a:r>
            <a:endParaRPr sz="2400"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1B47"/>
                </a:solidFill>
              </a:rPr>
              <a:t>                                                                       </a:t>
            </a:r>
            <a:endParaRPr sz="2400"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1B47"/>
                </a:solidFill>
              </a:rPr>
              <a:t>											       </a:t>
            </a:r>
            <a:endParaRPr sz="2400"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741B47"/>
              </a:solidFill>
            </a:endParaRPr>
          </a:p>
        </p:txBody>
      </p:sp>
      <p:pic>
        <p:nvPicPr>
          <p:cNvPr id="135" name="Google Shape;13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4074" y="457325"/>
            <a:ext cx="3320101" cy="44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CCCC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311700" y="509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Part II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1" name="Google Shape;141;p27"/>
          <p:cNvSpPr txBox="1"/>
          <p:nvPr>
            <p:ph idx="1" type="body"/>
          </p:nvPr>
        </p:nvSpPr>
        <p:spPr>
          <a:xfrm>
            <a:off x="418875" y="10820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1B47"/>
                </a:solidFill>
              </a:rPr>
              <a:t>       I still wanted to create a simple Hangman game.</a:t>
            </a:r>
            <a:endParaRPr sz="2400"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1B47"/>
                </a:solidFill>
              </a:rPr>
              <a:t>                                                                     </a:t>
            </a:r>
            <a:endParaRPr sz="2400"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1B47"/>
                </a:solidFill>
              </a:rPr>
              <a:t>                                               </a:t>
            </a:r>
            <a:endParaRPr sz="2400"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1B47"/>
                </a:solidFill>
              </a:rPr>
              <a:t>                                                                       </a:t>
            </a:r>
            <a:endParaRPr sz="2400"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1B47"/>
                </a:solidFill>
              </a:rPr>
              <a:t>											       Not so simple.</a:t>
            </a:r>
            <a:endParaRPr sz="2400"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741B47"/>
              </a:solidFill>
            </a:endParaRPr>
          </a:p>
        </p:txBody>
      </p:sp>
      <p:pic>
        <p:nvPicPr>
          <p:cNvPr id="142" name="Google Shape;1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6302" y="1925400"/>
            <a:ext cx="2126125" cy="2836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CCCC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311700" y="509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Challenge 1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8" name="Google Shape;14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1B47"/>
                </a:solidFill>
              </a:rPr>
              <a:t>          </a:t>
            </a:r>
            <a:endParaRPr sz="2400"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1B47"/>
                </a:solidFill>
              </a:rPr>
              <a:t>             </a:t>
            </a:r>
            <a:r>
              <a:rPr lang="en" sz="2400">
                <a:solidFill>
                  <a:srgbClr val="741B47"/>
                </a:solidFill>
              </a:rPr>
              <a:t>There wasn’t a lot of good documentation.</a:t>
            </a:r>
            <a:endParaRPr sz="2400"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41B47"/>
                </a:solidFill>
              </a:rPr>
              <a:t>													</a:t>
            </a:r>
            <a:endParaRPr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741B47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CCCC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title"/>
          </p:nvPr>
        </p:nvSpPr>
        <p:spPr>
          <a:xfrm>
            <a:off x="311700" y="509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Solution?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4" name="Google Shape;15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1B47"/>
                </a:solidFill>
              </a:rPr>
              <a:t>Youtube!!!</a:t>
            </a:r>
            <a:r>
              <a:rPr lang="en" sz="2400">
                <a:solidFill>
                  <a:srgbClr val="741B47"/>
                </a:solidFill>
              </a:rPr>
              <a:t> </a:t>
            </a:r>
            <a:endParaRPr sz="2400"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741B47"/>
                </a:solidFill>
              </a:rPr>
              <a:t>I followed the video &amp; copied. </a:t>
            </a:r>
            <a:endParaRPr sz="2000"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741B47"/>
                </a:solidFill>
              </a:rPr>
              <a:t>I ended up learning a lot. Some things I learned….</a:t>
            </a:r>
            <a:endParaRPr sz="2000">
              <a:solidFill>
                <a:srgbClr val="741B47"/>
              </a:solidFill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rgbClr val="741B47"/>
              </a:buClr>
              <a:buSzPts val="2000"/>
              <a:buChar char="●"/>
            </a:pPr>
            <a:r>
              <a:rPr lang="en" sz="2000">
                <a:solidFill>
                  <a:srgbClr val="741B47"/>
                </a:solidFill>
              </a:rPr>
              <a:t>How simple operators work.</a:t>
            </a:r>
            <a:endParaRPr sz="2000">
              <a:solidFill>
                <a:srgbClr val="741B47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000"/>
              <a:buChar char="●"/>
            </a:pPr>
            <a:r>
              <a:rPr lang="en" sz="2000">
                <a:solidFill>
                  <a:srgbClr val="741B47"/>
                </a:solidFill>
              </a:rPr>
              <a:t>How to create my own Sprites &amp; text.</a:t>
            </a:r>
            <a:endParaRPr sz="2000">
              <a:solidFill>
                <a:srgbClr val="741B47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741B47"/>
                </a:solidFill>
              </a:rPr>
              <a:t>I created my own background options &amp; realized I could upload my own images.  </a:t>
            </a:r>
            <a:r>
              <a:rPr lang="en" sz="2400">
                <a:solidFill>
                  <a:srgbClr val="741B47"/>
                </a:solidFill>
              </a:rPr>
              <a:t>                               </a:t>
            </a:r>
            <a:endParaRPr sz="2400"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41B47"/>
                </a:solidFill>
              </a:rPr>
              <a:t>													</a:t>
            </a:r>
            <a:endParaRPr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741B47"/>
              </a:solidFill>
            </a:endParaRPr>
          </a:p>
        </p:txBody>
      </p:sp>
      <p:pic>
        <p:nvPicPr>
          <p:cNvPr descr="SORRY GUYS!! MY MIC GOT COMPLETELY BROKEN, AND I WAS TOO LAZY TO WAIT FOR IT TO GET FIXED. SO SORRY! Anyway, hope you enjoy! Took me a while to make! Sorry I haven't uploaded for a while, I've been so busy it's almost a joke! Part 2 coming tomorrow, made it already but I want you guys to be in suspense!" id="155" name="Google Shape;155;p29" title="HOW TO MAKE HANGMAN ON SCRATCH!!! PART 1!!! | 30 Subscriber Special!!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7300" y="190525"/>
            <a:ext cx="2809874" cy="210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CCCC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389450" y="509325"/>
            <a:ext cx="795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Challenges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1" name="Google Shape;16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400"/>
              <a:buChar char="○"/>
            </a:pPr>
            <a:r>
              <a:rPr lang="en" sz="2400">
                <a:solidFill>
                  <a:srgbClr val="741B47"/>
                </a:solidFill>
              </a:rPr>
              <a:t>The Youtube did not explain how to finish the project.</a:t>
            </a:r>
            <a:endParaRPr sz="2400">
              <a:solidFill>
                <a:srgbClr val="741B47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400"/>
              <a:buChar char="○"/>
            </a:pPr>
            <a:r>
              <a:rPr lang="en" sz="2400">
                <a:solidFill>
                  <a:srgbClr val="741B47"/>
                </a:solidFill>
              </a:rPr>
              <a:t>I worked on it trying to solve the infinite loop I’d found myself in.</a:t>
            </a:r>
            <a:endParaRPr sz="2400">
              <a:solidFill>
                <a:srgbClr val="741B47"/>
              </a:solidFill>
            </a:endParaRPr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741B47"/>
              </a:solidFill>
            </a:endParaRPr>
          </a:p>
          <a:p>
            <a:pPr indent="0" lvl="0" marL="2743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A61C00"/>
                </a:solidFill>
              </a:rPr>
              <a:t>And then….       </a:t>
            </a:r>
            <a:r>
              <a:rPr lang="en" sz="2400">
                <a:solidFill>
                  <a:srgbClr val="741B47"/>
                </a:solidFill>
              </a:rPr>
              <a:t>                                          </a:t>
            </a:r>
            <a:endParaRPr sz="2400"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41B47"/>
                </a:solidFill>
              </a:rPr>
              <a:t>													</a:t>
            </a:r>
            <a:endParaRPr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741B47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CCCC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title"/>
          </p:nvPr>
        </p:nvSpPr>
        <p:spPr>
          <a:xfrm>
            <a:off x="0" y="482475"/>
            <a:ext cx="795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A61C00"/>
                </a:solidFill>
              </a:rPr>
              <a:t>I broke the game.</a:t>
            </a:r>
            <a:endParaRPr b="1" sz="2400">
              <a:solidFill>
                <a:srgbClr val="A61C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741B47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41B47"/>
              </a:buClr>
              <a:buSzPts val="2400"/>
              <a:buChar char="●"/>
            </a:pPr>
            <a:r>
              <a:rPr lang="en" sz="2400">
                <a:solidFill>
                  <a:srgbClr val="741B47"/>
                </a:solidFill>
              </a:rPr>
              <a:t>I decided to go to Pow for help. </a:t>
            </a:r>
            <a:endParaRPr sz="2400">
              <a:solidFill>
                <a:srgbClr val="741B47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400"/>
              <a:buChar char="●"/>
            </a:pPr>
            <a:r>
              <a:rPr lang="en" sz="2400">
                <a:solidFill>
                  <a:srgbClr val="741B47"/>
                </a:solidFill>
              </a:rPr>
              <a:t>She found the error. </a:t>
            </a:r>
            <a:endParaRPr sz="2400">
              <a:solidFill>
                <a:srgbClr val="741B47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400"/>
              <a:buChar char="●"/>
            </a:pPr>
            <a:r>
              <a:rPr lang="en" sz="2400">
                <a:solidFill>
                  <a:srgbClr val="741B47"/>
                </a:solidFill>
              </a:rPr>
              <a:t>Showed me how to code the solution.           </a:t>
            </a:r>
            <a:r>
              <a:rPr lang="en" sz="2400">
                <a:solidFill>
                  <a:srgbClr val="741B47"/>
                </a:solidFill>
              </a:rPr>
              <a:t>        </a:t>
            </a:r>
            <a:endParaRPr sz="2400"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41B47"/>
                </a:solidFill>
              </a:rPr>
              <a:t>													</a:t>
            </a:r>
            <a:endParaRPr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741B47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3500">
        <p14:prism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51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idea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824450"/>
            <a:ext cx="8520600" cy="8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 wanted to create word game that taught Spanish. I wanted it to be Hangman. 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1716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faced with reality...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311700" y="2335500"/>
            <a:ext cx="80475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</a:rPr>
              <a:t>I</a:t>
            </a:r>
            <a:r>
              <a:rPr lang="en" sz="2000">
                <a:solidFill>
                  <a:schemeClr val="lt2"/>
                </a:solidFill>
              </a:rPr>
              <a:t> rethought Hangman. Wasn’t much documentation. Had no idea how to start. </a:t>
            </a:r>
            <a:endParaRPr sz="20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</a:rPr>
              <a:t>I’d make a simpler game where the letters fade in and out on stage, move around, you had to “catch” them or something.</a:t>
            </a:r>
            <a:endParaRPr sz="2000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B7B7B7"/>
                </a:solidFill>
              </a:rPr>
              <a:t>I  would create a word game that not only taught Spanish, it could be used to teach other things. </a:t>
            </a:r>
            <a:endParaRPr sz="2000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B7B7B7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5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CCCC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/>
          <p:nvPr>
            <p:ph type="title"/>
          </p:nvPr>
        </p:nvSpPr>
        <p:spPr>
          <a:xfrm>
            <a:off x="0" y="482475"/>
            <a:ext cx="795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hlink"/>
                </a:solidFill>
                <a:highlight>
                  <a:srgbClr val="980000"/>
                </a:highlight>
                <a:hlinkClick r:id="rId3"/>
              </a:rPr>
              <a:t>Hangman works...</a:t>
            </a:r>
            <a:endParaRPr>
              <a:solidFill>
                <a:srgbClr val="000000"/>
              </a:solidFill>
              <a:highlight>
                <a:srgbClr val="980000"/>
              </a:highlight>
            </a:endParaRPr>
          </a:p>
        </p:txBody>
      </p:sp>
      <p:sp>
        <p:nvSpPr>
          <p:cNvPr id="173" name="Google Shape;17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400"/>
              <a:buChar char="●"/>
            </a:pPr>
            <a:r>
              <a:rPr lang="en" sz="2400">
                <a:solidFill>
                  <a:srgbClr val="741B47"/>
                </a:solidFill>
              </a:rPr>
              <a:t>A new Letters variable was created that counted DOWN every time the guess was correct.</a:t>
            </a:r>
            <a:endParaRPr sz="2400">
              <a:solidFill>
                <a:srgbClr val="741B47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400"/>
              <a:buChar char="●"/>
            </a:pPr>
            <a:r>
              <a:rPr lang="en" sz="2400">
                <a:solidFill>
                  <a:srgbClr val="741B47"/>
                </a:solidFill>
              </a:rPr>
              <a:t>A Stop Script block was added to the end of the series of if-loops.</a:t>
            </a:r>
            <a:endParaRPr sz="2400">
              <a:solidFill>
                <a:srgbClr val="741B47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400"/>
              <a:buChar char="●"/>
            </a:pPr>
            <a:r>
              <a:rPr lang="en" sz="2400">
                <a:solidFill>
                  <a:srgbClr val="741B47"/>
                </a:solidFill>
              </a:rPr>
              <a:t>Something similar was employed to the Lives script.</a:t>
            </a:r>
            <a:endParaRPr sz="2400">
              <a:solidFill>
                <a:srgbClr val="741B47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1B47"/>
                </a:solidFill>
              </a:rPr>
              <a:t>         </a:t>
            </a:r>
            <a:endParaRPr sz="2400"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41B47"/>
                </a:solidFill>
              </a:rPr>
              <a:t>													</a:t>
            </a:r>
            <a:endParaRPr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741B47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/>
          <p:nvPr>
            <p:ph type="title"/>
          </p:nvPr>
        </p:nvSpPr>
        <p:spPr>
          <a:xfrm>
            <a:off x="842550" y="19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Part III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9" name="Google Shape;179;p33"/>
          <p:cNvSpPr txBox="1"/>
          <p:nvPr>
            <p:ph idx="1" type="body"/>
          </p:nvPr>
        </p:nvSpPr>
        <p:spPr>
          <a:xfrm>
            <a:off x="-1477800" y="1141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5029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1B47"/>
                </a:solidFill>
              </a:rPr>
              <a:t>                             </a:t>
            </a:r>
            <a:endParaRPr sz="2400"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41B47"/>
                </a:solidFill>
              </a:rPr>
              <a:t>													</a:t>
            </a:r>
            <a:endParaRPr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741B47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500">
        <p:push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/>
          <p:nvPr>
            <p:ph type="title"/>
          </p:nvPr>
        </p:nvSpPr>
        <p:spPr>
          <a:xfrm>
            <a:off x="263950" y="57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More word games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5" name="Google Shape;185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I wanted to see if I could improve on my incredibly basic game.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99999"/>
                </a:solidFill>
              </a:rPr>
              <a:t>So I did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this….</a:t>
            </a:r>
            <a:endParaRPr sz="2400">
              <a:solidFill>
                <a:srgbClr val="999999"/>
              </a:solidFill>
            </a:endParaRPr>
          </a:p>
          <a:p>
            <a:pPr indent="457200" lvl="0" marL="5029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99999"/>
                </a:solidFill>
              </a:rPr>
              <a:t>And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this….</a:t>
            </a:r>
            <a:r>
              <a:rPr lang="en" sz="2400">
                <a:solidFill>
                  <a:srgbClr val="999999"/>
                </a:solidFill>
              </a:rPr>
              <a:t>     </a:t>
            </a:r>
            <a:r>
              <a:rPr lang="en" sz="2400">
                <a:solidFill>
                  <a:srgbClr val="741B47"/>
                </a:solidFill>
              </a:rPr>
              <a:t>                                          </a:t>
            </a:r>
            <a:endParaRPr sz="2400"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41B47"/>
                </a:solidFill>
              </a:rPr>
              <a:t>													</a:t>
            </a:r>
            <a:endParaRPr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741B47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500">
        <p:push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/>
          <p:nvPr>
            <p:ph type="title"/>
          </p:nvPr>
        </p:nvSpPr>
        <p:spPr>
          <a:xfrm>
            <a:off x="263950" y="57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More word games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1" name="Google Shape;191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AD1DC"/>
                </a:solidFill>
              </a:rPr>
              <a:t>Since I like having educational goals, when I finished Name Games 1 &amp; 2, I’d thought to use these games to learn JAVASCRIPT syntax.</a:t>
            </a:r>
            <a:endParaRPr sz="2400">
              <a:solidFill>
                <a:srgbClr val="EAD1DC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1B47"/>
                </a:solidFill>
              </a:rPr>
              <a:t>             </a:t>
            </a:r>
            <a:endParaRPr sz="2400"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41B47"/>
                </a:solidFill>
              </a:rPr>
              <a:t>													</a:t>
            </a:r>
            <a:endParaRPr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741B47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500">
        <p:push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6"/>
          <p:cNvSpPr txBox="1"/>
          <p:nvPr>
            <p:ph idx="1" type="body"/>
          </p:nvPr>
        </p:nvSpPr>
        <p:spPr>
          <a:xfrm>
            <a:off x="427225" y="894600"/>
            <a:ext cx="8520600" cy="33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 used what I’d learned from building Hangman &amp; created a SLIGHTLY more sophisticated game to quiz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JS syntax.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                   Who wants to come up here and try it?</a:t>
            </a:r>
            <a:endParaRPr sz="2400"/>
          </a:p>
        </p:txBody>
      </p:sp>
    </p:spTree>
  </p:cSld>
  <p:clrMapOvr>
    <a:masterClrMapping/>
  </p:clrMapOvr>
  <mc:AlternateContent>
    <mc:Choice Requires="p14">
      <p:transition spd="slow" p14:dur="1500">
        <p:push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413200"/>
            <a:ext cx="8520600" cy="8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Other things my game might teach 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440450" y="1135950"/>
            <a:ext cx="80475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B7B7B7"/>
                </a:solidFill>
              </a:rPr>
              <a:t>JAVASCRIPT terms!!</a:t>
            </a:r>
            <a:endParaRPr sz="2000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B7B7B7"/>
              </a:solidFill>
            </a:endParaRPr>
          </a:p>
          <a:p>
            <a:pPr indent="457200" lvl="0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B7B7B7"/>
                </a:solidFill>
              </a:rPr>
              <a:t>And so began my journey….</a:t>
            </a:r>
            <a:endParaRPr sz="2000">
              <a:solidFill>
                <a:srgbClr val="B7B7B7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5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 </a:t>
            </a:r>
            <a:r>
              <a:rPr lang="en" sz="2000"/>
              <a:t>could hide Letter Sprites but could not find ready documentation on how to fade.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It took a while to figure out how to find the sounds.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Letter Sprites would actually go off stage &amp; that made them hard to see.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Letter Sprites did not stop when clicked.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Letter Sprites kept going behind the “Clue” Sprite.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If you clicked on Letter Sprites at the incorrect time, they would disappear for good.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  <mc:AlternateContent>
    <mc:Choice Requires="p14">
      <p:transition spd="slow" p14:dur="15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challenges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EAD1DC"/>
              </a:buClr>
              <a:buSzPts val="2400"/>
              <a:buChar char="●"/>
            </a:pPr>
            <a:r>
              <a:rPr lang="en" sz="2400">
                <a:solidFill>
                  <a:srgbClr val="EAD1DC"/>
                </a:solidFill>
              </a:rPr>
              <a:t>I created a sorta functional game WITHOUT using a variable.</a:t>
            </a:r>
            <a:endParaRPr sz="2400">
              <a:solidFill>
                <a:srgbClr val="EAD1D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EAD1DC"/>
              </a:buClr>
              <a:buSzPts val="2400"/>
              <a:buChar char="●"/>
            </a:pPr>
            <a:r>
              <a:rPr lang="en" sz="2400">
                <a:solidFill>
                  <a:srgbClr val="EAD1DC"/>
                </a:solidFill>
              </a:rPr>
              <a:t>And mayyyyyybee I had a conditional.</a:t>
            </a:r>
            <a:endParaRPr sz="2400">
              <a:solidFill>
                <a:srgbClr val="EAD1D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EAD1DC"/>
              </a:buClr>
              <a:buSzPts val="2400"/>
              <a:buChar char="●"/>
            </a:pPr>
            <a:r>
              <a:rPr lang="en" sz="2400">
                <a:solidFill>
                  <a:srgbClr val="EAD1DC"/>
                </a:solidFill>
              </a:rPr>
              <a:t>Although I did create two blocks or functions.</a:t>
            </a:r>
            <a:endParaRPr sz="2400">
              <a:solidFill>
                <a:srgbClr val="EAD1D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EAD1DC"/>
              </a:buClr>
              <a:buSzPts val="2400"/>
              <a:buChar char="○"/>
            </a:pPr>
            <a:r>
              <a:rPr lang="en" sz="2400">
                <a:solidFill>
                  <a:srgbClr val="EAD1DC"/>
                </a:solidFill>
              </a:rPr>
              <a:t>And yes, used a loop. </a:t>
            </a:r>
            <a:endParaRPr sz="2400">
              <a:solidFill>
                <a:srgbClr val="EAD1D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EAD1DC"/>
              </a:buClr>
              <a:buSzPts val="2400"/>
              <a:buChar char="●"/>
            </a:pPr>
            <a:r>
              <a:rPr lang="en" sz="2400">
                <a:solidFill>
                  <a:srgbClr val="EAD1DC"/>
                </a:solidFill>
              </a:rPr>
              <a:t>But it wasn’t what the assignment asked for.</a:t>
            </a:r>
            <a:endParaRPr b="1"/>
          </a:p>
        </p:txBody>
      </p:sp>
    </p:spTree>
  </p:cSld>
  <p:clrMapOvr>
    <a:masterClrMapping/>
  </p:clrMapOvr>
  <mc:AlternateContent>
    <mc:Choice Requires="p14">
      <p:transition spd="slow" p14:dur="15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challenges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EAD1DC"/>
              </a:buClr>
              <a:buSzPts val="2400"/>
              <a:buChar char="●"/>
            </a:pPr>
            <a:r>
              <a:rPr lang="en" sz="2400">
                <a:solidFill>
                  <a:srgbClr val="999999"/>
                </a:solidFill>
              </a:rPr>
              <a:t>I asked for help &amp; Pow said to create a Score variable.</a:t>
            </a:r>
            <a:endParaRPr sz="2400">
              <a:solidFill>
                <a:srgbClr val="999999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EAD1DC"/>
              </a:buClr>
              <a:buSzPts val="2400"/>
              <a:buChar char="●"/>
            </a:pPr>
            <a:r>
              <a:rPr lang="en" sz="2400">
                <a:solidFill>
                  <a:srgbClr val="999999"/>
                </a:solidFill>
              </a:rPr>
              <a:t>I then figured out how to get a Scoreboard to show in the upper left when you clicked on Letter Sprites.</a:t>
            </a:r>
            <a:endParaRPr sz="2400">
              <a:solidFill>
                <a:srgbClr val="999999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Char char="●"/>
            </a:pPr>
            <a:r>
              <a:rPr lang="en" sz="2400">
                <a:solidFill>
                  <a:srgbClr val="B7B7B7"/>
                </a:solidFill>
              </a:rPr>
              <a:t>But even after a Letter Sprite had been “caught” you could still get as many points as you wanted by clicking on it.</a:t>
            </a:r>
            <a:endParaRPr sz="2400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  <mc:AlternateContent>
    <mc:Choice Requires="p14">
      <p:transition spd="slow" p14:dur="15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67675" y="1290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then...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2711050" y="3513975"/>
            <a:ext cx="612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EAD1DC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5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EA9999"/>
                </a:solidFill>
              </a:rPr>
              <a:t>I broke the game.</a:t>
            </a:r>
            <a:endParaRPr sz="3000">
              <a:solidFill>
                <a:srgbClr val="EA999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EAD1DC"/>
                </a:solidFill>
              </a:rPr>
              <a:t>I had to copy pieces of scripts into my backpack &amp; redo the whole thing.</a:t>
            </a:r>
            <a:endParaRPr sz="2400">
              <a:solidFill>
                <a:srgbClr val="EAD1DC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3000">
        <p14:prism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236700" y="477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problem?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I could hide letters but could not find ready documentation on how to fade.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>
                <a:solidFill>
                  <a:srgbClr val="EAD1DC"/>
                </a:solidFill>
              </a:rPr>
              <a:t>Solution? I took a different path, i.e. changed the way the game would look when played.</a:t>
            </a:r>
            <a:endParaRPr sz="2000">
              <a:solidFill>
                <a:srgbClr val="EAD1DC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problem?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It took awhile to figure out how to find the sounds.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EAD1DC"/>
              </a:buClr>
              <a:buSzPts val="2000"/>
              <a:buChar char="○"/>
            </a:pPr>
            <a:r>
              <a:rPr lang="en" sz="2000">
                <a:solidFill>
                  <a:srgbClr val="EAD1DC"/>
                </a:solidFill>
              </a:rPr>
              <a:t>Solution? I just clicked around until I found it.</a:t>
            </a:r>
            <a:endParaRPr sz="2000">
              <a:solidFill>
                <a:srgbClr val="EAD1DC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4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