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4"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EF163-4EE7-F9E3-B51D-AD302B4BB236}" v="68" dt="2023-10-17T16:10:16.055"/>
    <p1510:client id="{43F882C7-B0D7-6A07-FB59-6F535EEC47A0}" v="11" dt="2023-10-17T15:16:43.006"/>
    <p1510:client id="{52E93E1E-DC8C-E6B1-7AD5-9145F86E2D32}" v="86" dt="2023-10-17T17:40:59.475"/>
    <p1510:client id="{6551032E-59AF-5ACA-B3B2-BDE52165234B}" v="2" dt="2023-10-17T14:45:00.147"/>
    <p1510:client id="{72F71195-482D-E94F-A40F-13FB08370616}" v="75" dt="2023-10-17T12:12:20.494"/>
    <p1510:client id="{7338631C-7AFB-DF47-3A2E-8AEEAA7D1D58}" v="160" dt="2023-10-17T13:29:45.194"/>
    <p1510:client id="{760229C9-51A0-4F24-AF87-160CB1D28616}" v="2" dt="2023-10-17T11:43:24.078"/>
    <p1510:client id="{7713935F-0839-5C5B-6758-3199E8EA2078}" v="1" dt="2023-10-17T14:12:53.914"/>
    <p1510:client id="{8436DD7D-989C-5F07-487E-57CF03462138}" v="49" dt="2023-10-17T14:26:52.949"/>
    <p1510:client id="{909F9302-86AB-3973-0A34-85A1F22CF59D}" v="5" dt="2023-10-17T14:50:02.614"/>
    <p1510:client id="{EEBEDAE0-C55E-8918-5FA7-5A6D65A4CF9C}" v="335" dt="2023-10-17T13:41:35.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veri Salminen" userId="S::salmisev@uef.fi::3e2f34a9-6261-4cce-9b30-62c9144b624e" providerId="AD" clId="Web-{760229C9-51A0-4F24-AF87-160CB1D28616}"/>
    <pc:docChg chg="addSld">
      <pc:chgData name="Severi Salminen" userId="S::salmisev@uef.fi::3e2f34a9-6261-4cce-9b30-62c9144b624e" providerId="AD" clId="Web-{760229C9-51A0-4F24-AF87-160CB1D28616}" dt="2023-10-17T11:43:24.078" v="1"/>
      <pc:docMkLst>
        <pc:docMk/>
      </pc:docMkLst>
      <pc:sldChg chg="new">
        <pc:chgData name="Severi Salminen" userId="S::salmisev@uef.fi::3e2f34a9-6261-4cce-9b30-62c9144b624e" providerId="AD" clId="Web-{760229C9-51A0-4F24-AF87-160CB1D28616}" dt="2023-10-17T11:43:23.219" v="0"/>
        <pc:sldMkLst>
          <pc:docMk/>
          <pc:sldMk cId="2114912813" sldId="257"/>
        </pc:sldMkLst>
      </pc:sldChg>
      <pc:sldChg chg="new">
        <pc:chgData name="Severi Salminen" userId="S::salmisev@uef.fi::3e2f34a9-6261-4cce-9b30-62c9144b624e" providerId="AD" clId="Web-{760229C9-51A0-4F24-AF87-160CB1D28616}" dt="2023-10-17T11:43:24.078" v="1"/>
        <pc:sldMkLst>
          <pc:docMk/>
          <pc:sldMk cId="110722523" sldId="258"/>
        </pc:sldMkLst>
      </pc:sldChg>
    </pc:docChg>
  </pc:docChgLst>
  <pc:docChgLst>
    <pc:chgData name="Nea Pitkäniemi" userId="S::neapitka@uef.fi::413fb9b3-29d7-42e6-92cb-61e257e0264b" providerId="AD" clId="Web-{72F71195-482D-E94F-A40F-13FB08370616}"/>
    <pc:docChg chg="modSld">
      <pc:chgData name="Nea Pitkäniemi" userId="S::neapitka@uef.fi::413fb9b3-29d7-42e6-92cb-61e257e0264b" providerId="AD" clId="Web-{72F71195-482D-E94F-A40F-13FB08370616}" dt="2023-10-17T12:12:20.494" v="74" actId="20577"/>
      <pc:docMkLst>
        <pc:docMk/>
      </pc:docMkLst>
      <pc:sldChg chg="modSp mod setBg">
        <pc:chgData name="Nea Pitkäniemi" userId="S::neapitka@uef.fi::413fb9b3-29d7-42e6-92cb-61e257e0264b" providerId="AD" clId="Web-{72F71195-482D-E94F-A40F-13FB08370616}" dt="2023-10-17T12:12:20.494" v="74" actId="20577"/>
        <pc:sldMkLst>
          <pc:docMk/>
          <pc:sldMk cId="109857222" sldId="256"/>
        </pc:sldMkLst>
        <pc:spChg chg="mod">
          <ac:chgData name="Nea Pitkäniemi" userId="S::neapitka@uef.fi::413fb9b3-29d7-42e6-92cb-61e257e0264b" providerId="AD" clId="Web-{72F71195-482D-E94F-A40F-13FB08370616}" dt="2023-10-17T12:12:20.494" v="74" actId="20577"/>
          <ac:spMkLst>
            <pc:docMk/>
            <pc:sldMk cId="109857222" sldId="256"/>
            <ac:spMk id="2" creationId="{00000000-0000-0000-0000-000000000000}"/>
          </ac:spMkLst>
        </pc:spChg>
        <pc:spChg chg="mod">
          <ac:chgData name="Nea Pitkäniemi" userId="S::neapitka@uef.fi::413fb9b3-29d7-42e6-92cb-61e257e0264b" providerId="AD" clId="Web-{72F71195-482D-E94F-A40F-13FB08370616}" dt="2023-10-17T12:11:04.523" v="62" actId="20577"/>
          <ac:spMkLst>
            <pc:docMk/>
            <pc:sldMk cId="109857222" sldId="256"/>
            <ac:spMk id="3" creationId="{00000000-0000-0000-0000-000000000000}"/>
          </ac:spMkLst>
        </pc:spChg>
      </pc:sldChg>
    </pc:docChg>
  </pc:docChgLst>
  <pc:docChgLst>
    <pc:chgData name="Severi Salminen" userId="S::salmisev@uef.fi::3e2f34a9-6261-4cce-9b30-62c9144b624e" providerId="AD" clId="Web-{6551032E-59AF-5ACA-B3B2-BDE52165234B}"/>
    <pc:docChg chg="modSld">
      <pc:chgData name="Severi Salminen" userId="S::salmisev@uef.fi::3e2f34a9-6261-4cce-9b30-62c9144b624e" providerId="AD" clId="Web-{6551032E-59AF-5ACA-B3B2-BDE52165234B}" dt="2023-10-17T14:45:00.147" v="1" actId="20577"/>
      <pc:docMkLst>
        <pc:docMk/>
      </pc:docMkLst>
      <pc:sldChg chg="modSp">
        <pc:chgData name="Severi Salminen" userId="S::salmisev@uef.fi::3e2f34a9-6261-4cce-9b30-62c9144b624e" providerId="AD" clId="Web-{6551032E-59AF-5ACA-B3B2-BDE52165234B}" dt="2023-10-17T14:45:00.147" v="1" actId="20577"/>
        <pc:sldMkLst>
          <pc:docMk/>
          <pc:sldMk cId="4123418772" sldId="263"/>
        </pc:sldMkLst>
        <pc:spChg chg="mod">
          <ac:chgData name="Severi Salminen" userId="S::salmisev@uef.fi::3e2f34a9-6261-4cce-9b30-62c9144b624e" providerId="AD" clId="Web-{6551032E-59AF-5ACA-B3B2-BDE52165234B}" dt="2023-10-17T14:45:00.147" v="1" actId="20577"/>
          <ac:spMkLst>
            <pc:docMk/>
            <pc:sldMk cId="4123418772" sldId="263"/>
            <ac:spMk id="3" creationId="{D3D185F6-BA50-0186-BB9E-0619B56AE294}"/>
          </ac:spMkLst>
        </pc:spChg>
      </pc:sldChg>
    </pc:docChg>
  </pc:docChgLst>
  <pc:docChgLst>
    <pc:chgData name="Severi Salminen" userId="S::salmisev@uef.fi::3e2f34a9-6261-4cce-9b30-62c9144b624e" providerId="AD" clId="Web-{909F9302-86AB-3973-0A34-85A1F22CF59D}"/>
    <pc:docChg chg="modSld">
      <pc:chgData name="Severi Salminen" userId="S::salmisev@uef.fi::3e2f34a9-6261-4cce-9b30-62c9144b624e" providerId="AD" clId="Web-{909F9302-86AB-3973-0A34-85A1F22CF59D}" dt="2023-10-17T14:50:02.614" v="4" actId="20577"/>
      <pc:docMkLst>
        <pc:docMk/>
      </pc:docMkLst>
      <pc:sldChg chg="modSp">
        <pc:chgData name="Severi Salminen" userId="S::salmisev@uef.fi::3e2f34a9-6261-4cce-9b30-62c9144b624e" providerId="AD" clId="Web-{909F9302-86AB-3973-0A34-85A1F22CF59D}" dt="2023-10-17T14:50:02.614" v="4" actId="20577"/>
        <pc:sldMkLst>
          <pc:docMk/>
          <pc:sldMk cId="4123418772" sldId="263"/>
        </pc:sldMkLst>
        <pc:spChg chg="mod">
          <ac:chgData name="Severi Salminen" userId="S::salmisev@uef.fi::3e2f34a9-6261-4cce-9b30-62c9144b624e" providerId="AD" clId="Web-{909F9302-86AB-3973-0A34-85A1F22CF59D}" dt="2023-10-17T14:50:02.614" v="4" actId="20577"/>
          <ac:spMkLst>
            <pc:docMk/>
            <pc:sldMk cId="4123418772" sldId="263"/>
            <ac:spMk id="3" creationId="{D3D185F6-BA50-0186-BB9E-0619B56AE294}"/>
          </ac:spMkLst>
        </pc:spChg>
      </pc:sldChg>
    </pc:docChg>
  </pc:docChgLst>
  <pc:docChgLst>
    <pc:chgData name="Severi Salminen" userId="S::salmisev@uef.fi::3e2f34a9-6261-4cce-9b30-62c9144b624e" providerId="AD" clId="Web-{436EF163-4EE7-F9E3-B51D-AD302B4BB236}"/>
    <pc:docChg chg="modSld">
      <pc:chgData name="Severi Salminen" userId="S::salmisev@uef.fi::3e2f34a9-6261-4cce-9b30-62c9144b624e" providerId="AD" clId="Web-{436EF163-4EE7-F9E3-B51D-AD302B4BB236}" dt="2023-10-17T16:10:13.648" v="65" actId="20577"/>
      <pc:docMkLst>
        <pc:docMk/>
      </pc:docMkLst>
      <pc:sldChg chg="modSp">
        <pc:chgData name="Severi Salminen" userId="S::salmisev@uef.fi::3e2f34a9-6261-4cce-9b30-62c9144b624e" providerId="AD" clId="Web-{436EF163-4EE7-F9E3-B51D-AD302B4BB236}" dt="2023-10-17T16:10:13.648" v="65" actId="20577"/>
        <pc:sldMkLst>
          <pc:docMk/>
          <pc:sldMk cId="110722523" sldId="258"/>
        </pc:sldMkLst>
        <pc:spChg chg="mod">
          <ac:chgData name="Severi Salminen" userId="S::salmisev@uef.fi::3e2f34a9-6261-4cce-9b30-62c9144b624e" providerId="AD" clId="Web-{436EF163-4EE7-F9E3-B51D-AD302B4BB236}" dt="2023-10-17T16:10:13.648" v="65" actId="20577"/>
          <ac:spMkLst>
            <pc:docMk/>
            <pc:sldMk cId="110722523" sldId="258"/>
            <ac:spMk id="3" creationId="{6EAEBFDB-D9E4-4313-7CAA-E895D81F4510}"/>
          </ac:spMkLst>
        </pc:spChg>
      </pc:sldChg>
    </pc:docChg>
  </pc:docChgLst>
  <pc:docChgLst>
    <pc:chgData name="Severi Salminen" userId="S::salmisev@uef.fi::3e2f34a9-6261-4cce-9b30-62c9144b624e" providerId="AD" clId="Web-{7713935F-0839-5C5B-6758-3199E8EA2078}"/>
    <pc:docChg chg="modSld">
      <pc:chgData name="Severi Salminen" userId="S::salmisev@uef.fi::3e2f34a9-6261-4cce-9b30-62c9144b624e" providerId="AD" clId="Web-{7713935F-0839-5C5B-6758-3199E8EA2078}" dt="2023-10-17T14:12:53.914" v="0" actId="20577"/>
      <pc:docMkLst>
        <pc:docMk/>
      </pc:docMkLst>
      <pc:sldChg chg="modSp">
        <pc:chgData name="Severi Salminen" userId="S::salmisev@uef.fi::3e2f34a9-6261-4cce-9b30-62c9144b624e" providerId="AD" clId="Web-{7713935F-0839-5C5B-6758-3199E8EA2078}" dt="2023-10-17T14:12:53.914" v="0" actId="20577"/>
        <pc:sldMkLst>
          <pc:docMk/>
          <pc:sldMk cId="4123418772" sldId="263"/>
        </pc:sldMkLst>
        <pc:spChg chg="mod">
          <ac:chgData name="Severi Salminen" userId="S::salmisev@uef.fi::3e2f34a9-6261-4cce-9b30-62c9144b624e" providerId="AD" clId="Web-{7713935F-0839-5C5B-6758-3199E8EA2078}" dt="2023-10-17T14:12:53.914" v="0" actId="20577"/>
          <ac:spMkLst>
            <pc:docMk/>
            <pc:sldMk cId="4123418772" sldId="263"/>
            <ac:spMk id="3" creationId="{D3D185F6-BA50-0186-BB9E-0619B56AE294}"/>
          </ac:spMkLst>
        </pc:spChg>
      </pc:sldChg>
    </pc:docChg>
  </pc:docChgLst>
  <pc:docChgLst>
    <pc:chgData name="Henriikka Paarnio" userId="S::paarnioh@uef.fi::d343c942-3784-493c-9ac5-29153ab7376e" providerId="AD" clId="Web-{7338631C-7AFB-DF47-3A2E-8AEEAA7D1D58}"/>
    <pc:docChg chg="addSld modSld">
      <pc:chgData name="Henriikka Paarnio" userId="S::paarnioh@uef.fi::d343c942-3784-493c-9ac5-29153ab7376e" providerId="AD" clId="Web-{7338631C-7AFB-DF47-3A2E-8AEEAA7D1D58}" dt="2023-10-17T13:29:41.241" v="155" actId="20577"/>
      <pc:docMkLst>
        <pc:docMk/>
      </pc:docMkLst>
      <pc:sldChg chg="addSp delSp modSp mod setBg modClrScheme chgLayout">
        <pc:chgData name="Henriikka Paarnio" userId="S::paarnioh@uef.fi::d343c942-3784-493c-9ac5-29153ab7376e" providerId="AD" clId="Web-{7338631C-7AFB-DF47-3A2E-8AEEAA7D1D58}" dt="2023-10-17T13:20:27.359" v="27" actId="1076"/>
        <pc:sldMkLst>
          <pc:docMk/>
          <pc:sldMk cId="2114912813" sldId="257"/>
        </pc:sldMkLst>
        <pc:spChg chg="del">
          <ac:chgData name="Henriikka Paarnio" userId="S::paarnioh@uef.fi::d343c942-3784-493c-9ac5-29153ab7376e" providerId="AD" clId="Web-{7338631C-7AFB-DF47-3A2E-8AEEAA7D1D58}" dt="2023-10-17T13:18:25.873" v="3"/>
          <ac:spMkLst>
            <pc:docMk/>
            <pc:sldMk cId="2114912813" sldId="257"/>
            <ac:spMk id="2" creationId="{3BF7F660-BC36-1FD2-2579-ECC9E2959E15}"/>
          </ac:spMkLst>
        </pc:spChg>
        <pc:spChg chg="del">
          <ac:chgData name="Henriikka Paarnio" userId="S::paarnioh@uef.fi::d343c942-3784-493c-9ac5-29153ab7376e" providerId="AD" clId="Web-{7338631C-7AFB-DF47-3A2E-8AEEAA7D1D58}" dt="2023-10-17T13:18:25.873" v="3"/>
          <ac:spMkLst>
            <pc:docMk/>
            <pc:sldMk cId="2114912813" sldId="257"/>
            <ac:spMk id="3" creationId="{50B429FD-72A7-01D5-86B1-D17B58EC0A04}"/>
          </ac:spMkLst>
        </pc:spChg>
        <pc:spChg chg="add mod">
          <ac:chgData name="Henriikka Paarnio" userId="S::paarnioh@uef.fi::d343c942-3784-493c-9ac5-29153ab7376e" providerId="AD" clId="Web-{7338631C-7AFB-DF47-3A2E-8AEEAA7D1D58}" dt="2023-10-17T13:20:27.359" v="27" actId="1076"/>
          <ac:spMkLst>
            <pc:docMk/>
            <pc:sldMk cId="2114912813" sldId="257"/>
            <ac:spMk id="4" creationId="{CE69290B-75AA-80B5-6F3D-62DE3490003A}"/>
          </ac:spMkLst>
        </pc:spChg>
        <pc:spChg chg="add">
          <ac:chgData name="Henriikka Paarnio" userId="S::paarnioh@uef.fi::d343c942-3784-493c-9ac5-29153ab7376e" providerId="AD" clId="Web-{7338631C-7AFB-DF47-3A2E-8AEEAA7D1D58}" dt="2023-10-17T13:20:23.265" v="26"/>
          <ac:spMkLst>
            <pc:docMk/>
            <pc:sldMk cId="2114912813" sldId="257"/>
            <ac:spMk id="10" creationId="{9F7D5CDA-D291-4307-BF55-1381FED29634}"/>
          </ac:spMkLst>
        </pc:spChg>
        <pc:picChg chg="add">
          <ac:chgData name="Henriikka Paarnio" userId="S::paarnioh@uef.fi::d343c942-3784-493c-9ac5-29153ab7376e" providerId="AD" clId="Web-{7338631C-7AFB-DF47-3A2E-8AEEAA7D1D58}" dt="2023-10-17T13:20:23.265" v="26"/>
          <ac:picMkLst>
            <pc:docMk/>
            <pc:sldMk cId="2114912813" sldId="257"/>
            <ac:picMk id="6" creationId="{D92FD297-DAC1-B2DD-F76B-6519C8C0AC79}"/>
          </ac:picMkLst>
        </pc:picChg>
      </pc:sldChg>
      <pc:sldChg chg="addSp modSp mod setBg">
        <pc:chgData name="Henriikka Paarnio" userId="S::paarnioh@uef.fi::d343c942-3784-493c-9ac5-29153ab7376e" providerId="AD" clId="Web-{7338631C-7AFB-DF47-3A2E-8AEEAA7D1D58}" dt="2023-10-17T13:16:29.981" v="1"/>
        <pc:sldMkLst>
          <pc:docMk/>
          <pc:sldMk cId="110722523" sldId="258"/>
        </pc:sldMkLst>
        <pc:spChg chg="mod">
          <ac:chgData name="Henriikka Paarnio" userId="S::paarnioh@uef.fi::d343c942-3784-493c-9ac5-29153ab7376e" providerId="AD" clId="Web-{7338631C-7AFB-DF47-3A2E-8AEEAA7D1D58}" dt="2023-10-17T13:16:29.981" v="1"/>
          <ac:spMkLst>
            <pc:docMk/>
            <pc:sldMk cId="110722523" sldId="258"/>
            <ac:spMk id="2" creationId="{39430C2D-02FB-6A7D-76CB-C5BFB01FF48F}"/>
          </ac:spMkLst>
        </pc:spChg>
        <pc:spChg chg="mod">
          <ac:chgData name="Henriikka Paarnio" userId="S::paarnioh@uef.fi::d343c942-3784-493c-9ac5-29153ab7376e" providerId="AD" clId="Web-{7338631C-7AFB-DF47-3A2E-8AEEAA7D1D58}" dt="2023-10-17T13:16:29.981" v="1"/>
          <ac:spMkLst>
            <pc:docMk/>
            <pc:sldMk cId="110722523" sldId="258"/>
            <ac:spMk id="3" creationId="{6EAEBFDB-D9E4-4313-7CAA-E895D81F4510}"/>
          </ac:spMkLst>
        </pc:spChg>
        <pc:spChg chg="add">
          <ac:chgData name="Henriikka Paarnio" userId="S::paarnioh@uef.fi::d343c942-3784-493c-9ac5-29153ab7376e" providerId="AD" clId="Web-{7338631C-7AFB-DF47-3A2E-8AEEAA7D1D58}" dt="2023-10-17T13:16:29.981" v="1"/>
          <ac:spMkLst>
            <pc:docMk/>
            <pc:sldMk cId="110722523" sldId="258"/>
            <ac:spMk id="8" creationId="{09588DA8-065E-4F6F-8EFD-43104AB2E0CF}"/>
          </ac:spMkLst>
        </pc:spChg>
        <pc:spChg chg="add">
          <ac:chgData name="Henriikka Paarnio" userId="S::paarnioh@uef.fi::d343c942-3784-493c-9ac5-29153ab7376e" providerId="AD" clId="Web-{7338631C-7AFB-DF47-3A2E-8AEEAA7D1D58}" dt="2023-10-17T13:16:29.981" v="1"/>
          <ac:spMkLst>
            <pc:docMk/>
            <pc:sldMk cId="110722523" sldId="258"/>
            <ac:spMk id="10" creationId="{C4285719-470E-454C-AF62-8323075F1F5B}"/>
          </ac:spMkLst>
        </pc:spChg>
        <pc:spChg chg="add">
          <ac:chgData name="Henriikka Paarnio" userId="S::paarnioh@uef.fi::d343c942-3784-493c-9ac5-29153ab7376e" providerId="AD" clId="Web-{7338631C-7AFB-DF47-3A2E-8AEEAA7D1D58}" dt="2023-10-17T13:16:29.981" v="1"/>
          <ac:spMkLst>
            <pc:docMk/>
            <pc:sldMk cId="110722523" sldId="258"/>
            <ac:spMk id="12" creationId="{CD9FE4EF-C4D8-49A0-B2FF-81D8DB7D8A24}"/>
          </ac:spMkLst>
        </pc:spChg>
        <pc:spChg chg="add">
          <ac:chgData name="Henriikka Paarnio" userId="S::paarnioh@uef.fi::d343c942-3784-493c-9ac5-29153ab7376e" providerId="AD" clId="Web-{7338631C-7AFB-DF47-3A2E-8AEEAA7D1D58}" dt="2023-10-17T13:16:29.981" v="1"/>
          <ac:spMkLst>
            <pc:docMk/>
            <pc:sldMk cId="110722523" sldId="258"/>
            <ac:spMk id="14" creationId="{4300840D-0A0B-4512-BACA-B439D5B9C57C}"/>
          </ac:spMkLst>
        </pc:spChg>
        <pc:spChg chg="add">
          <ac:chgData name="Henriikka Paarnio" userId="S::paarnioh@uef.fi::d343c942-3784-493c-9ac5-29153ab7376e" providerId="AD" clId="Web-{7338631C-7AFB-DF47-3A2E-8AEEAA7D1D58}" dt="2023-10-17T13:16:29.981" v="1"/>
          <ac:spMkLst>
            <pc:docMk/>
            <pc:sldMk cId="110722523" sldId="258"/>
            <ac:spMk id="16" creationId="{D2B78728-A580-49A7-84F9-6EF6F583ADE0}"/>
          </ac:spMkLst>
        </pc:spChg>
        <pc:spChg chg="add">
          <ac:chgData name="Henriikka Paarnio" userId="S::paarnioh@uef.fi::d343c942-3784-493c-9ac5-29153ab7376e" providerId="AD" clId="Web-{7338631C-7AFB-DF47-3A2E-8AEEAA7D1D58}" dt="2023-10-17T13:16:29.981" v="1"/>
          <ac:spMkLst>
            <pc:docMk/>
            <pc:sldMk cId="110722523" sldId="258"/>
            <ac:spMk id="18" creationId="{38FAA1A1-D861-433F-88FA-1E9D6FD31D11}"/>
          </ac:spMkLst>
        </pc:spChg>
        <pc:spChg chg="add">
          <ac:chgData name="Henriikka Paarnio" userId="S::paarnioh@uef.fi::d343c942-3784-493c-9ac5-29153ab7376e" providerId="AD" clId="Web-{7338631C-7AFB-DF47-3A2E-8AEEAA7D1D58}" dt="2023-10-17T13:16:29.981" v="1"/>
          <ac:spMkLst>
            <pc:docMk/>
            <pc:sldMk cId="110722523" sldId="258"/>
            <ac:spMk id="20" creationId="{8D71EDA1-87BF-4D5D-AB79-F346FD19278A}"/>
          </ac:spMkLst>
        </pc:spChg>
      </pc:sldChg>
      <pc:sldChg chg="addSp modSp mod setBg">
        <pc:chgData name="Henriikka Paarnio" userId="S::paarnioh@uef.fi::d343c942-3784-493c-9ac5-29153ab7376e" providerId="AD" clId="Web-{7338631C-7AFB-DF47-3A2E-8AEEAA7D1D58}" dt="2023-10-17T13:16:49.934" v="2"/>
        <pc:sldMkLst>
          <pc:docMk/>
          <pc:sldMk cId="711385096" sldId="259"/>
        </pc:sldMkLst>
        <pc:spChg chg="mod">
          <ac:chgData name="Henriikka Paarnio" userId="S::paarnioh@uef.fi::d343c942-3784-493c-9ac5-29153ab7376e" providerId="AD" clId="Web-{7338631C-7AFB-DF47-3A2E-8AEEAA7D1D58}" dt="2023-10-17T13:16:49.934" v="2"/>
          <ac:spMkLst>
            <pc:docMk/>
            <pc:sldMk cId="711385096" sldId="259"/>
            <ac:spMk id="2" creationId="{7E4DBD20-B731-FE9A-1127-DCEDD4586F06}"/>
          </ac:spMkLst>
        </pc:spChg>
        <pc:spChg chg="mod">
          <ac:chgData name="Henriikka Paarnio" userId="S::paarnioh@uef.fi::d343c942-3784-493c-9ac5-29153ab7376e" providerId="AD" clId="Web-{7338631C-7AFB-DF47-3A2E-8AEEAA7D1D58}" dt="2023-10-17T13:16:49.934" v="2"/>
          <ac:spMkLst>
            <pc:docMk/>
            <pc:sldMk cId="711385096" sldId="259"/>
            <ac:spMk id="3" creationId="{58076513-E09D-F3D8-95B7-9E1FC967EF1B}"/>
          </ac:spMkLst>
        </pc:spChg>
        <pc:spChg chg="add">
          <ac:chgData name="Henriikka Paarnio" userId="S::paarnioh@uef.fi::d343c942-3784-493c-9ac5-29153ab7376e" providerId="AD" clId="Web-{7338631C-7AFB-DF47-3A2E-8AEEAA7D1D58}" dt="2023-10-17T13:16:49.934" v="2"/>
          <ac:spMkLst>
            <pc:docMk/>
            <pc:sldMk cId="711385096" sldId="259"/>
            <ac:spMk id="9" creationId="{9F7D5CDA-D291-4307-BF55-1381FED29634}"/>
          </ac:spMkLst>
        </pc:spChg>
        <pc:picChg chg="add">
          <ac:chgData name="Henriikka Paarnio" userId="S::paarnioh@uef.fi::d343c942-3784-493c-9ac5-29153ab7376e" providerId="AD" clId="Web-{7338631C-7AFB-DF47-3A2E-8AEEAA7D1D58}" dt="2023-10-17T13:16:49.934" v="2"/>
          <ac:picMkLst>
            <pc:docMk/>
            <pc:sldMk cId="711385096" sldId="259"/>
            <ac:picMk id="5" creationId="{D78EBE78-A73F-F915-2823-7A5F78D045A8}"/>
          </ac:picMkLst>
        </pc:picChg>
      </pc:sldChg>
      <pc:sldChg chg="modSp new">
        <pc:chgData name="Henriikka Paarnio" userId="S::paarnioh@uef.fi::d343c942-3784-493c-9ac5-29153ab7376e" providerId="AD" clId="Web-{7338631C-7AFB-DF47-3A2E-8AEEAA7D1D58}" dt="2023-10-17T13:21:30.875" v="30" actId="20577"/>
        <pc:sldMkLst>
          <pc:docMk/>
          <pc:sldMk cId="813002219" sldId="260"/>
        </pc:sldMkLst>
        <pc:spChg chg="mod">
          <ac:chgData name="Henriikka Paarnio" userId="S::paarnioh@uef.fi::d343c942-3784-493c-9ac5-29153ab7376e" providerId="AD" clId="Web-{7338631C-7AFB-DF47-3A2E-8AEEAA7D1D58}" dt="2023-10-17T13:21:30.875" v="30" actId="20577"/>
          <ac:spMkLst>
            <pc:docMk/>
            <pc:sldMk cId="813002219" sldId="260"/>
            <ac:spMk id="2" creationId="{ED607B08-3E42-BD33-1B27-186A75CA638D}"/>
          </ac:spMkLst>
        </pc:spChg>
      </pc:sldChg>
      <pc:sldChg chg="modSp new">
        <pc:chgData name="Henriikka Paarnio" userId="S::paarnioh@uef.fi::d343c942-3784-493c-9ac5-29153ab7376e" providerId="AD" clId="Web-{7338631C-7AFB-DF47-3A2E-8AEEAA7D1D58}" dt="2023-10-17T13:21:48.375" v="40" actId="20577"/>
        <pc:sldMkLst>
          <pc:docMk/>
          <pc:sldMk cId="920052775" sldId="261"/>
        </pc:sldMkLst>
        <pc:spChg chg="mod">
          <ac:chgData name="Henriikka Paarnio" userId="S::paarnioh@uef.fi::d343c942-3784-493c-9ac5-29153ab7376e" providerId="AD" clId="Web-{7338631C-7AFB-DF47-3A2E-8AEEAA7D1D58}" dt="2023-10-17T13:21:48.375" v="40" actId="20577"/>
          <ac:spMkLst>
            <pc:docMk/>
            <pc:sldMk cId="920052775" sldId="261"/>
            <ac:spMk id="2" creationId="{81CFD570-174F-2E57-A0C0-D50792C9E122}"/>
          </ac:spMkLst>
        </pc:spChg>
      </pc:sldChg>
      <pc:sldChg chg="addSp delSp modSp new mod setBg modClrScheme chgLayout">
        <pc:chgData name="Henriikka Paarnio" userId="S::paarnioh@uef.fi::d343c942-3784-493c-9ac5-29153ab7376e" providerId="AD" clId="Web-{7338631C-7AFB-DF47-3A2E-8AEEAA7D1D58}" dt="2023-10-17T13:29:41.241" v="155" actId="20577"/>
        <pc:sldMkLst>
          <pc:docMk/>
          <pc:sldMk cId="740767487" sldId="262"/>
        </pc:sldMkLst>
        <pc:spChg chg="add mod">
          <ac:chgData name="Henriikka Paarnio" userId="S::paarnioh@uef.fi::d343c942-3784-493c-9ac5-29153ab7376e" providerId="AD" clId="Web-{7338631C-7AFB-DF47-3A2E-8AEEAA7D1D58}" dt="2023-10-17T13:29:28.444" v="150"/>
          <ac:spMkLst>
            <pc:docMk/>
            <pc:sldMk cId="740767487" sldId="262"/>
            <ac:spMk id="2" creationId="{43C72231-F0E9-8A28-32D7-9209AA6620CC}"/>
          </ac:spMkLst>
        </pc:spChg>
        <pc:spChg chg="add mod">
          <ac:chgData name="Henriikka Paarnio" userId="S::paarnioh@uef.fi::d343c942-3784-493c-9ac5-29153ab7376e" providerId="AD" clId="Web-{7338631C-7AFB-DF47-3A2E-8AEEAA7D1D58}" dt="2023-10-17T13:29:41.241" v="155" actId="20577"/>
          <ac:spMkLst>
            <pc:docMk/>
            <pc:sldMk cId="740767487" sldId="262"/>
            <ac:spMk id="3" creationId="{509ED61E-C30D-DF99-9ABE-4860341C5926}"/>
          </ac:spMkLst>
        </pc:spChg>
        <pc:spChg chg="add del">
          <ac:chgData name="Henriikka Paarnio" userId="S::paarnioh@uef.fi::d343c942-3784-493c-9ac5-29153ab7376e" providerId="AD" clId="Web-{7338631C-7AFB-DF47-3A2E-8AEEAA7D1D58}" dt="2023-10-17T13:29:28.413" v="149"/>
          <ac:spMkLst>
            <pc:docMk/>
            <pc:sldMk cId="740767487" sldId="262"/>
            <ac:spMk id="9" creationId="{3ECBE1F1-D69B-4AFA-ABD5-8E41720EF6DE}"/>
          </ac:spMkLst>
        </pc:spChg>
        <pc:spChg chg="add del">
          <ac:chgData name="Henriikka Paarnio" userId="S::paarnioh@uef.fi::d343c942-3784-493c-9ac5-29153ab7376e" providerId="AD" clId="Web-{7338631C-7AFB-DF47-3A2E-8AEEAA7D1D58}" dt="2023-10-17T13:29:28.413" v="149"/>
          <ac:spMkLst>
            <pc:docMk/>
            <pc:sldMk cId="740767487" sldId="262"/>
            <ac:spMk id="11" creationId="{603A6265-E10C-4B85-9C20-E75FCAF9CC63}"/>
          </ac:spMkLst>
        </pc:spChg>
        <pc:spChg chg="add">
          <ac:chgData name="Henriikka Paarnio" userId="S::paarnioh@uef.fi::d343c942-3784-493c-9ac5-29153ab7376e" providerId="AD" clId="Web-{7338631C-7AFB-DF47-3A2E-8AEEAA7D1D58}" dt="2023-10-17T13:29:28.444" v="150"/>
          <ac:spMkLst>
            <pc:docMk/>
            <pc:sldMk cId="740767487" sldId="262"/>
            <ac:spMk id="13" creationId="{C0763A76-9F1C-4FC5-82B7-DD475DA461B2}"/>
          </ac:spMkLst>
        </pc:spChg>
        <pc:spChg chg="add">
          <ac:chgData name="Henriikka Paarnio" userId="S::paarnioh@uef.fi::d343c942-3784-493c-9ac5-29153ab7376e" providerId="AD" clId="Web-{7338631C-7AFB-DF47-3A2E-8AEEAA7D1D58}" dt="2023-10-17T13:29:28.444" v="150"/>
          <ac:spMkLst>
            <pc:docMk/>
            <pc:sldMk cId="740767487" sldId="262"/>
            <ac:spMk id="14" creationId="{E81BF4F6-F2CF-4984-9D14-D6966D92F99F}"/>
          </ac:spMkLst>
        </pc:spChg>
        <pc:picChg chg="add del">
          <ac:chgData name="Henriikka Paarnio" userId="S::paarnioh@uef.fi::d343c942-3784-493c-9ac5-29153ab7376e" providerId="AD" clId="Web-{7338631C-7AFB-DF47-3A2E-8AEEAA7D1D58}" dt="2023-10-17T13:29:28.413" v="149"/>
          <ac:picMkLst>
            <pc:docMk/>
            <pc:sldMk cId="740767487" sldId="262"/>
            <ac:picMk id="5" creationId="{E7B01F79-87C9-02CB-4E35-CC762D8CB534}"/>
          </ac:picMkLst>
        </pc:picChg>
        <pc:picChg chg="add">
          <ac:chgData name="Henriikka Paarnio" userId="S::paarnioh@uef.fi::d343c942-3784-493c-9ac5-29153ab7376e" providerId="AD" clId="Web-{7338631C-7AFB-DF47-3A2E-8AEEAA7D1D58}" dt="2023-10-17T13:29:28.444" v="150"/>
          <ac:picMkLst>
            <pc:docMk/>
            <pc:sldMk cId="740767487" sldId="262"/>
            <ac:picMk id="15" creationId="{53468E58-FAAA-98CD-1E0D-A93E5FD1F44B}"/>
          </ac:picMkLst>
        </pc:picChg>
      </pc:sldChg>
    </pc:docChg>
  </pc:docChgLst>
  <pc:docChgLst>
    <pc:chgData name="Severi Salminen" userId="S::salmisev@uef.fi::3e2f34a9-6261-4cce-9b30-62c9144b624e" providerId="AD" clId="Web-{43F882C7-B0D7-6A07-FB59-6F535EEC47A0}"/>
    <pc:docChg chg="modSld">
      <pc:chgData name="Severi Salminen" userId="S::salmisev@uef.fi::3e2f34a9-6261-4cce-9b30-62c9144b624e" providerId="AD" clId="Web-{43F882C7-B0D7-6A07-FB59-6F535EEC47A0}" dt="2023-10-17T15:16:43.006" v="11"/>
      <pc:docMkLst>
        <pc:docMk/>
      </pc:docMkLst>
      <pc:sldChg chg="addSp delSp modSp mod setBg">
        <pc:chgData name="Severi Salminen" userId="S::salmisev@uef.fi::3e2f34a9-6261-4cce-9b30-62c9144b624e" providerId="AD" clId="Web-{43F882C7-B0D7-6A07-FB59-6F535EEC47A0}" dt="2023-10-17T15:16:43.006" v="11"/>
        <pc:sldMkLst>
          <pc:docMk/>
          <pc:sldMk cId="4123418772" sldId="263"/>
        </pc:sldMkLst>
        <pc:spChg chg="mod">
          <ac:chgData name="Severi Salminen" userId="S::salmisev@uef.fi::3e2f34a9-6261-4cce-9b30-62c9144b624e" providerId="AD" clId="Web-{43F882C7-B0D7-6A07-FB59-6F535EEC47A0}" dt="2023-10-17T15:16:43.006" v="11"/>
          <ac:spMkLst>
            <pc:docMk/>
            <pc:sldMk cId="4123418772" sldId="263"/>
            <ac:spMk id="2" creationId="{1F6E050C-CDD5-E8B7-BBDA-FF7C71D826A9}"/>
          </ac:spMkLst>
        </pc:spChg>
        <pc:spChg chg="mod">
          <ac:chgData name="Severi Salminen" userId="S::salmisev@uef.fi::3e2f34a9-6261-4cce-9b30-62c9144b624e" providerId="AD" clId="Web-{43F882C7-B0D7-6A07-FB59-6F535EEC47A0}" dt="2023-10-17T15:16:43.006" v="11"/>
          <ac:spMkLst>
            <pc:docMk/>
            <pc:sldMk cId="4123418772" sldId="263"/>
            <ac:spMk id="3" creationId="{D3D185F6-BA50-0186-BB9E-0619B56AE294}"/>
          </ac:spMkLst>
        </pc:spChg>
        <pc:spChg chg="add del">
          <ac:chgData name="Severi Salminen" userId="S::salmisev@uef.fi::3e2f34a9-6261-4cce-9b30-62c9144b624e" providerId="AD" clId="Web-{43F882C7-B0D7-6A07-FB59-6F535EEC47A0}" dt="2023-10-17T15:16:43.006" v="11"/>
          <ac:spMkLst>
            <pc:docMk/>
            <pc:sldMk cId="4123418772" sldId="263"/>
            <ac:spMk id="9" creationId="{2C61293E-6EBE-43EF-A52C-9BEBFD7679D4}"/>
          </ac:spMkLst>
        </pc:spChg>
        <pc:spChg chg="add del">
          <ac:chgData name="Severi Salminen" userId="S::salmisev@uef.fi::3e2f34a9-6261-4cce-9b30-62c9144b624e" providerId="AD" clId="Web-{43F882C7-B0D7-6A07-FB59-6F535EEC47A0}" dt="2023-10-17T15:16:43.006" v="11"/>
          <ac:spMkLst>
            <pc:docMk/>
            <pc:sldMk cId="4123418772" sldId="263"/>
            <ac:spMk id="11" creationId="{21540236-BFD5-4A9D-8840-4703E7F76825}"/>
          </ac:spMkLst>
        </pc:spChg>
        <pc:picChg chg="add del">
          <ac:chgData name="Severi Salminen" userId="S::salmisev@uef.fi::3e2f34a9-6261-4cce-9b30-62c9144b624e" providerId="AD" clId="Web-{43F882C7-B0D7-6A07-FB59-6F535EEC47A0}" dt="2023-10-17T15:16:43.006" v="11"/>
          <ac:picMkLst>
            <pc:docMk/>
            <pc:sldMk cId="4123418772" sldId="263"/>
            <ac:picMk id="5" creationId="{676E33BF-7BBD-DFEA-8004-1A81B43ECA92}"/>
          </ac:picMkLst>
        </pc:picChg>
      </pc:sldChg>
    </pc:docChg>
  </pc:docChgLst>
  <pc:docChgLst>
    <pc:chgData name="Nea Pitkäniemi" userId="S::neapitka@uef.fi::413fb9b3-29d7-42e6-92cb-61e257e0264b" providerId="AD" clId="Web-{8436DD7D-989C-5F07-487E-57CF03462138}"/>
    <pc:docChg chg="modSld">
      <pc:chgData name="Nea Pitkäniemi" userId="S::neapitka@uef.fi::413fb9b3-29d7-42e6-92cb-61e257e0264b" providerId="AD" clId="Web-{8436DD7D-989C-5F07-487E-57CF03462138}" dt="2023-10-17T14:26:52.949" v="54" actId="20577"/>
      <pc:docMkLst>
        <pc:docMk/>
      </pc:docMkLst>
      <pc:sldChg chg="addSp modSp mod setBg">
        <pc:chgData name="Nea Pitkäniemi" userId="S::neapitka@uef.fi::413fb9b3-29d7-42e6-92cb-61e257e0264b" providerId="AD" clId="Web-{8436DD7D-989C-5F07-487E-57CF03462138}" dt="2023-10-17T14:26:52.949" v="54" actId="20577"/>
        <pc:sldMkLst>
          <pc:docMk/>
          <pc:sldMk cId="813002219" sldId="260"/>
        </pc:sldMkLst>
        <pc:spChg chg="mod">
          <ac:chgData name="Nea Pitkäniemi" userId="S::neapitka@uef.fi::413fb9b3-29d7-42e6-92cb-61e257e0264b" providerId="AD" clId="Web-{8436DD7D-989C-5F07-487E-57CF03462138}" dt="2023-10-17T14:25:30.368" v="47"/>
          <ac:spMkLst>
            <pc:docMk/>
            <pc:sldMk cId="813002219" sldId="260"/>
            <ac:spMk id="2" creationId="{ED607B08-3E42-BD33-1B27-186A75CA638D}"/>
          </ac:spMkLst>
        </pc:spChg>
        <pc:spChg chg="mod ord">
          <ac:chgData name="Nea Pitkäniemi" userId="S::neapitka@uef.fi::413fb9b3-29d7-42e6-92cb-61e257e0264b" providerId="AD" clId="Web-{8436DD7D-989C-5F07-487E-57CF03462138}" dt="2023-10-17T14:26:52.949" v="54" actId="20577"/>
          <ac:spMkLst>
            <pc:docMk/>
            <pc:sldMk cId="813002219" sldId="260"/>
            <ac:spMk id="3" creationId="{6D13AA09-EA54-A1AD-D07A-9B74CAA7F507}"/>
          </ac:spMkLst>
        </pc:spChg>
        <pc:spChg chg="add mod">
          <ac:chgData name="Nea Pitkäniemi" userId="S::neapitka@uef.fi::413fb9b3-29d7-42e6-92cb-61e257e0264b" providerId="AD" clId="Web-{8436DD7D-989C-5F07-487E-57CF03462138}" dt="2023-10-17T14:25:30.368" v="47"/>
          <ac:spMkLst>
            <pc:docMk/>
            <pc:sldMk cId="813002219" sldId="260"/>
            <ac:spMk id="5" creationId="{43166BA3-DDEA-D56C-8232-F959D77C26FC}"/>
          </ac:spMkLst>
        </pc:spChg>
        <pc:spChg chg="add">
          <ac:chgData name="Nea Pitkäniemi" userId="S::neapitka@uef.fi::413fb9b3-29d7-42e6-92cb-61e257e0264b" providerId="AD" clId="Web-{8436DD7D-989C-5F07-487E-57CF03462138}" dt="2023-10-17T14:25:30.368" v="47"/>
          <ac:spMkLst>
            <pc:docMk/>
            <pc:sldMk cId="813002219" sldId="260"/>
            <ac:spMk id="10" creationId="{7FF47CB7-972F-479F-A36D-9E72D26EC8DA}"/>
          </ac:spMkLst>
        </pc:spChg>
        <pc:spChg chg="add">
          <ac:chgData name="Nea Pitkäniemi" userId="S::neapitka@uef.fi::413fb9b3-29d7-42e6-92cb-61e257e0264b" providerId="AD" clId="Web-{8436DD7D-989C-5F07-487E-57CF03462138}" dt="2023-10-17T14:25:30.368" v="47"/>
          <ac:spMkLst>
            <pc:docMk/>
            <pc:sldMk cId="813002219" sldId="260"/>
            <ac:spMk id="12" creationId="{0D153B68-5844-490D-8E67-F616D6D721CA}"/>
          </ac:spMkLst>
        </pc:spChg>
        <pc:spChg chg="add">
          <ac:chgData name="Nea Pitkäniemi" userId="S::neapitka@uef.fi::413fb9b3-29d7-42e6-92cb-61e257e0264b" providerId="AD" clId="Web-{8436DD7D-989C-5F07-487E-57CF03462138}" dt="2023-10-17T14:25:30.368" v="47"/>
          <ac:spMkLst>
            <pc:docMk/>
            <pc:sldMk cId="813002219" sldId="260"/>
            <ac:spMk id="14" creationId="{9A0D773F-7A7D-4DBB-9DEA-86BB8B8F4BC8}"/>
          </ac:spMkLst>
        </pc:spChg>
        <pc:picChg chg="add mod">
          <ac:chgData name="Nea Pitkäniemi" userId="S::neapitka@uef.fi::413fb9b3-29d7-42e6-92cb-61e257e0264b" providerId="AD" clId="Web-{8436DD7D-989C-5F07-487E-57CF03462138}" dt="2023-10-17T14:25:30.368" v="47"/>
          <ac:picMkLst>
            <pc:docMk/>
            <pc:sldMk cId="813002219" sldId="260"/>
            <ac:picMk id="4" creationId="{869FA36C-47FA-19CB-7565-4123989D859E}"/>
          </ac:picMkLst>
        </pc:picChg>
      </pc:sldChg>
      <pc:sldChg chg="addSp modSp mod setBg">
        <pc:chgData name="Nea Pitkäniemi" userId="S::neapitka@uef.fi::413fb9b3-29d7-42e6-92cb-61e257e0264b" providerId="AD" clId="Web-{8436DD7D-989C-5F07-487E-57CF03462138}" dt="2023-10-17T14:22:34.535" v="38" actId="20577"/>
        <pc:sldMkLst>
          <pc:docMk/>
          <pc:sldMk cId="920052775" sldId="261"/>
        </pc:sldMkLst>
        <pc:spChg chg="mod">
          <ac:chgData name="Nea Pitkäniemi" userId="S::neapitka@uef.fi::413fb9b3-29d7-42e6-92cb-61e257e0264b" providerId="AD" clId="Web-{8436DD7D-989C-5F07-487E-57CF03462138}" dt="2023-10-17T14:21:17.204" v="24"/>
          <ac:spMkLst>
            <pc:docMk/>
            <pc:sldMk cId="920052775" sldId="261"/>
            <ac:spMk id="2" creationId="{81CFD570-174F-2E57-A0C0-D50792C9E122}"/>
          </ac:spMkLst>
        </pc:spChg>
        <pc:spChg chg="mod">
          <ac:chgData name="Nea Pitkäniemi" userId="S::neapitka@uef.fi::413fb9b3-29d7-42e6-92cb-61e257e0264b" providerId="AD" clId="Web-{8436DD7D-989C-5F07-487E-57CF03462138}" dt="2023-10-17T14:22:34.535" v="38" actId="20577"/>
          <ac:spMkLst>
            <pc:docMk/>
            <pc:sldMk cId="920052775" sldId="261"/>
            <ac:spMk id="3" creationId="{53D86DC1-02D1-7639-DE04-CF44BA79D1CA}"/>
          </ac:spMkLst>
        </pc:spChg>
        <pc:spChg chg="add">
          <ac:chgData name="Nea Pitkäniemi" userId="S::neapitka@uef.fi::413fb9b3-29d7-42e6-92cb-61e257e0264b" providerId="AD" clId="Web-{8436DD7D-989C-5F07-487E-57CF03462138}" dt="2023-10-17T14:21:17.204" v="24"/>
          <ac:spMkLst>
            <pc:docMk/>
            <pc:sldMk cId="920052775" sldId="261"/>
            <ac:spMk id="8" creationId="{09588DA8-065E-4F6F-8EFD-43104AB2E0CF}"/>
          </ac:spMkLst>
        </pc:spChg>
        <pc:spChg chg="add">
          <ac:chgData name="Nea Pitkäniemi" userId="S::neapitka@uef.fi::413fb9b3-29d7-42e6-92cb-61e257e0264b" providerId="AD" clId="Web-{8436DD7D-989C-5F07-487E-57CF03462138}" dt="2023-10-17T14:21:17.204" v="24"/>
          <ac:spMkLst>
            <pc:docMk/>
            <pc:sldMk cId="920052775" sldId="261"/>
            <ac:spMk id="10" creationId="{C4285719-470E-454C-AF62-8323075F1F5B}"/>
          </ac:spMkLst>
        </pc:spChg>
        <pc:spChg chg="add">
          <ac:chgData name="Nea Pitkäniemi" userId="S::neapitka@uef.fi::413fb9b3-29d7-42e6-92cb-61e257e0264b" providerId="AD" clId="Web-{8436DD7D-989C-5F07-487E-57CF03462138}" dt="2023-10-17T14:21:17.204" v="24"/>
          <ac:spMkLst>
            <pc:docMk/>
            <pc:sldMk cId="920052775" sldId="261"/>
            <ac:spMk id="12" creationId="{CD9FE4EF-C4D8-49A0-B2FF-81D8DB7D8A24}"/>
          </ac:spMkLst>
        </pc:spChg>
        <pc:spChg chg="add">
          <ac:chgData name="Nea Pitkäniemi" userId="S::neapitka@uef.fi::413fb9b3-29d7-42e6-92cb-61e257e0264b" providerId="AD" clId="Web-{8436DD7D-989C-5F07-487E-57CF03462138}" dt="2023-10-17T14:21:17.204" v="24"/>
          <ac:spMkLst>
            <pc:docMk/>
            <pc:sldMk cId="920052775" sldId="261"/>
            <ac:spMk id="14" creationId="{4300840D-0A0B-4512-BACA-B439D5B9C57C}"/>
          </ac:spMkLst>
        </pc:spChg>
        <pc:spChg chg="add">
          <ac:chgData name="Nea Pitkäniemi" userId="S::neapitka@uef.fi::413fb9b3-29d7-42e6-92cb-61e257e0264b" providerId="AD" clId="Web-{8436DD7D-989C-5F07-487E-57CF03462138}" dt="2023-10-17T14:21:17.204" v="24"/>
          <ac:spMkLst>
            <pc:docMk/>
            <pc:sldMk cId="920052775" sldId="261"/>
            <ac:spMk id="16" creationId="{D2B78728-A580-49A7-84F9-6EF6F583ADE0}"/>
          </ac:spMkLst>
        </pc:spChg>
        <pc:spChg chg="add">
          <ac:chgData name="Nea Pitkäniemi" userId="S::neapitka@uef.fi::413fb9b3-29d7-42e6-92cb-61e257e0264b" providerId="AD" clId="Web-{8436DD7D-989C-5F07-487E-57CF03462138}" dt="2023-10-17T14:21:17.204" v="24"/>
          <ac:spMkLst>
            <pc:docMk/>
            <pc:sldMk cId="920052775" sldId="261"/>
            <ac:spMk id="18" creationId="{38FAA1A1-D861-433F-88FA-1E9D6FD31D11}"/>
          </ac:spMkLst>
        </pc:spChg>
        <pc:spChg chg="add">
          <ac:chgData name="Nea Pitkäniemi" userId="S::neapitka@uef.fi::413fb9b3-29d7-42e6-92cb-61e257e0264b" providerId="AD" clId="Web-{8436DD7D-989C-5F07-487E-57CF03462138}" dt="2023-10-17T14:21:17.204" v="24"/>
          <ac:spMkLst>
            <pc:docMk/>
            <pc:sldMk cId="920052775" sldId="261"/>
            <ac:spMk id="20" creationId="{8D71EDA1-87BF-4D5D-AB79-F346FD19278A}"/>
          </ac:spMkLst>
        </pc:spChg>
      </pc:sldChg>
    </pc:docChg>
  </pc:docChgLst>
  <pc:docChgLst>
    <pc:chgData name="Henriikka Paarnio" userId="S::paarnioh@uef.fi::d343c942-3784-493c-9ac5-29153ab7376e" providerId="AD" clId="Web-{52E93E1E-DC8C-E6B1-7AD5-9145F86E2D32}"/>
    <pc:docChg chg="addSld modSld sldOrd">
      <pc:chgData name="Henriikka Paarnio" userId="S::paarnioh@uef.fi::d343c942-3784-493c-9ac5-29153ab7376e" providerId="AD" clId="Web-{52E93E1E-DC8C-E6B1-7AD5-9145F86E2D32}" dt="2023-10-17T17:41:25.507" v="71"/>
      <pc:docMkLst>
        <pc:docMk/>
      </pc:docMkLst>
      <pc:sldChg chg="addSp delSp modSp">
        <pc:chgData name="Henriikka Paarnio" userId="S::paarnioh@uef.fi::d343c942-3784-493c-9ac5-29153ab7376e" providerId="AD" clId="Web-{52E93E1E-DC8C-E6B1-7AD5-9145F86E2D32}" dt="2023-10-17T17:38:19.143" v="40"/>
        <pc:sldMkLst>
          <pc:docMk/>
          <pc:sldMk cId="2114912813" sldId="257"/>
        </pc:sldMkLst>
        <pc:spChg chg="mod">
          <ac:chgData name="Henriikka Paarnio" userId="S::paarnioh@uef.fi::d343c942-3784-493c-9ac5-29153ab7376e" providerId="AD" clId="Web-{52E93E1E-DC8C-E6B1-7AD5-9145F86E2D32}" dt="2023-10-17T17:38:16.721" v="38" actId="1076"/>
          <ac:spMkLst>
            <pc:docMk/>
            <pc:sldMk cId="2114912813" sldId="257"/>
            <ac:spMk id="4" creationId="{CE69290B-75AA-80B5-6F3D-62DE3490003A}"/>
          </ac:spMkLst>
        </pc:spChg>
        <pc:picChg chg="add del mod">
          <ac:chgData name="Henriikka Paarnio" userId="S::paarnioh@uef.fi::d343c942-3784-493c-9ac5-29153ab7376e" providerId="AD" clId="Web-{52E93E1E-DC8C-E6B1-7AD5-9145F86E2D32}" dt="2023-10-17T17:38:19.143" v="40"/>
          <ac:picMkLst>
            <pc:docMk/>
            <pc:sldMk cId="2114912813" sldId="257"/>
            <ac:picMk id="2" creationId="{685F8C15-926E-33D8-139F-743A99C93EDE}"/>
          </ac:picMkLst>
        </pc:picChg>
        <pc:picChg chg="add del">
          <ac:chgData name="Henriikka Paarnio" userId="S::paarnioh@uef.fi::d343c942-3784-493c-9ac5-29153ab7376e" providerId="AD" clId="Web-{52E93E1E-DC8C-E6B1-7AD5-9145F86E2D32}" dt="2023-10-17T17:38:11.143" v="33"/>
          <ac:picMkLst>
            <pc:docMk/>
            <pc:sldMk cId="2114912813" sldId="257"/>
            <ac:picMk id="6" creationId="{D92FD297-DAC1-B2DD-F76B-6519C8C0AC79}"/>
          </ac:picMkLst>
        </pc:picChg>
      </pc:sldChg>
      <pc:sldChg chg="addSp delSp modSp">
        <pc:chgData name="Henriikka Paarnio" userId="S::paarnioh@uef.fi::d343c942-3784-493c-9ac5-29153ab7376e" providerId="AD" clId="Web-{52E93E1E-DC8C-E6B1-7AD5-9145F86E2D32}" dt="2023-10-17T17:40:59.475" v="70" actId="1076"/>
        <pc:sldMkLst>
          <pc:docMk/>
          <pc:sldMk cId="740767487" sldId="262"/>
        </pc:sldMkLst>
        <pc:spChg chg="mod">
          <ac:chgData name="Henriikka Paarnio" userId="S::paarnioh@uef.fi::d343c942-3784-493c-9ac5-29153ab7376e" providerId="AD" clId="Web-{52E93E1E-DC8C-E6B1-7AD5-9145F86E2D32}" dt="2023-10-17T17:40:37.600" v="65" actId="1076"/>
          <ac:spMkLst>
            <pc:docMk/>
            <pc:sldMk cId="740767487" sldId="262"/>
            <ac:spMk id="2" creationId="{43C72231-F0E9-8A28-32D7-9209AA6620CC}"/>
          </ac:spMkLst>
        </pc:spChg>
        <pc:spChg chg="mod">
          <ac:chgData name="Henriikka Paarnio" userId="S::paarnioh@uef.fi::d343c942-3784-493c-9ac5-29153ab7376e" providerId="AD" clId="Web-{52E93E1E-DC8C-E6B1-7AD5-9145F86E2D32}" dt="2023-10-17T17:40:53.663" v="69" actId="1076"/>
          <ac:spMkLst>
            <pc:docMk/>
            <pc:sldMk cId="740767487" sldId="262"/>
            <ac:spMk id="3" creationId="{509ED61E-C30D-DF99-9ABE-4860341C5926}"/>
          </ac:spMkLst>
        </pc:spChg>
        <pc:spChg chg="add del">
          <ac:chgData name="Henriikka Paarnio" userId="S::paarnioh@uef.fi::d343c942-3784-493c-9ac5-29153ab7376e" providerId="AD" clId="Web-{52E93E1E-DC8C-E6B1-7AD5-9145F86E2D32}" dt="2023-10-17T17:39:00.504" v="55"/>
          <ac:spMkLst>
            <pc:docMk/>
            <pc:sldMk cId="740767487" sldId="262"/>
            <ac:spMk id="13" creationId="{C0763A76-9F1C-4FC5-82B7-DD475DA461B2}"/>
          </ac:spMkLst>
        </pc:spChg>
        <pc:spChg chg="add del">
          <ac:chgData name="Henriikka Paarnio" userId="S::paarnioh@uef.fi::d343c942-3784-493c-9ac5-29153ab7376e" providerId="AD" clId="Web-{52E93E1E-DC8C-E6B1-7AD5-9145F86E2D32}" dt="2023-10-17T17:39:00.504" v="55"/>
          <ac:spMkLst>
            <pc:docMk/>
            <pc:sldMk cId="740767487" sldId="262"/>
            <ac:spMk id="14" creationId="{E81BF4F6-F2CF-4984-9D14-D6966D92F99F}"/>
          </ac:spMkLst>
        </pc:spChg>
        <pc:spChg chg="add del">
          <ac:chgData name="Henriikka Paarnio" userId="S::paarnioh@uef.fi::d343c942-3784-493c-9ac5-29153ab7376e" providerId="AD" clId="Web-{52E93E1E-DC8C-E6B1-7AD5-9145F86E2D32}" dt="2023-10-17T17:38:30.362" v="50"/>
          <ac:spMkLst>
            <pc:docMk/>
            <pc:sldMk cId="740767487" sldId="262"/>
            <ac:spMk id="19" creationId="{8F7AFB9A-7364-478C-B48B-8523CDD9AE8D}"/>
          </ac:spMkLst>
        </pc:spChg>
        <pc:spChg chg="add">
          <ac:chgData name="Henriikka Paarnio" userId="S::paarnioh@uef.fi::d343c942-3784-493c-9ac5-29153ab7376e" providerId="AD" clId="Web-{52E93E1E-DC8C-E6B1-7AD5-9145F86E2D32}" dt="2023-10-17T17:39:00.504" v="55"/>
          <ac:spMkLst>
            <pc:docMk/>
            <pc:sldMk cId="740767487" sldId="262"/>
            <ac:spMk id="20" creationId="{9F7D5CDA-D291-4307-BF55-1381FED29634}"/>
          </ac:spMkLst>
        </pc:spChg>
        <pc:spChg chg="add del">
          <ac:chgData name="Henriikka Paarnio" userId="S::paarnioh@uef.fi::d343c942-3784-493c-9ac5-29153ab7376e" providerId="AD" clId="Web-{52E93E1E-DC8C-E6B1-7AD5-9145F86E2D32}" dt="2023-10-17T17:38:30.362" v="50"/>
          <ac:spMkLst>
            <pc:docMk/>
            <pc:sldMk cId="740767487" sldId="262"/>
            <ac:spMk id="21" creationId="{36678033-86B6-40E6-BE90-78D8ED4E3A31}"/>
          </ac:spMkLst>
        </pc:spChg>
        <pc:spChg chg="add del">
          <ac:chgData name="Henriikka Paarnio" userId="S::paarnioh@uef.fi::d343c942-3784-493c-9ac5-29153ab7376e" providerId="AD" clId="Web-{52E93E1E-DC8C-E6B1-7AD5-9145F86E2D32}" dt="2023-10-17T17:38:30.362" v="50"/>
          <ac:spMkLst>
            <pc:docMk/>
            <pc:sldMk cId="740767487" sldId="262"/>
            <ac:spMk id="23" creationId="{D2542E1A-076E-4A34-BB67-2BF961754E0C}"/>
          </ac:spMkLst>
        </pc:spChg>
        <pc:spChg chg="add del">
          <ac:chgData name="Henriikka Paarnio" userId="S::paarnioh@uef.fi::d343c942-3784-493c-9ac5-29153ab7376e" providerId="AD" clId="Web-{52E93E1E-DC8C-E6B1-7AD5-9145F86E2D32}" dt="2023-10-17T17:38:30.362" v="50"/>
          <ac:spMkLst>
            <pc:docMk/>
            <pc:sldMk cId="740767487" sldId="262"/>
            <ac:spMk id="25" creationId="{75C56826-D4E5-42ED-8529-079651CB3005}"/>
          </ac:spMkLst>
        </pc:spChg>
        <pc:spChg chg="add del">
          <ac:chgData name="Henriikka Paarnio" userId="S::paarnioh@uef.fi::d343c942-3784-493c-9ac5-29153ab7376e" providerId="AD" clId="Web-{52E93E1E-DC8C-E6B1-7AD5-9145F86E2D32}" dt="2023-10-17T17:38:30.362" v="50"/>
          <ac:spMkLst>
            <pc:docMk/>
            <pc:sldMk cId="740767487" sldId="262"/>
            <ac:spMk id="27" creationId="{82095FCE-EF05-4443-B97A-85DEE3A5CA17}"/>
          </ac:spMkLst>
        </pc:spChg>
        <pc:picChg chg="add del mod">
          <ac:chgData name="Henriikka Paarnio" userId="S::paarnioh@uef.fi::d343c942-3784-493c-9ac5-29153ab7376e" providerId="AD" clId="Web-{52E93E1E-DC8C-E6B1-7AD5-9145F86E2D32}" dt="2023-10-17T17:38:57.566" v="54"/>
          <ac:picMkLst>
            <pc:docMk/>
            <pc:sldMk cId="740767487" sldId="262"/>
            <ac:picMk id="4" creationId="{F9E98AD6-137B-099D-8273-A246B552AD27}"/>
          </ac:picMkLst>
        </pc:picChg>
        <pc:picChg chg="add del mod">
          <ac:chgData name="Henriikka Paarnio" userId="S::paarnioh@uef.fi::d343c942-3784-493c-9ac5-29153ab7376e" providerId="AD" clId="Web-{52E93E1E-DC8C-E6B1-7AD5-9145F86E2D32}" dt="2023-10-17T17:38:44.050" v="52"/>
          <ac:picMkLst>
            <pc:docMk/>
            <pc:sldMk cId="740767487" sldId="262"/>
            <ac:picMk id="5" creationId="{C85E3B4C-CA96-7064-C1A8-0447B45945BA}"/>
          </ac:picMkLst>
        </pc:picChg>
        <pc:picChg chg="add mod">
          <ac:chgData name="Henriikka Paarnio" userId="S::paarnioh@uef.fi::d343c942-3784-493c-9ac5-29153ab7376e" providerId="AD" clId="Web-{52E93E1E-DC8C-E6B1-7AD5-9145F86E2D32}" dt="2023-10-17T17:40:59.475" v="70" actId="1076"/>
          <ac:picMkLst>
            <pc:docMk/>
            <pc:sldMk cId="740767487" sldId="262"/>
            <ac:picMk id="6" creationId="{C23AF3F0-A126-5C28-70EA-BF73BF02A871}"/>
          </ac:picMkLst>
        </pc:picChg>
        <pc:picChg chg="del">
          <ac:chgData name="Henriikka Paarnio" userId="S::paarnioh@uef.fi::d343c942-3784-493c-9ac5-29153ab7376e" providerId="AD" clId="Web-{52E93E1E-DC8C-E6B1-7AD5-9145F86E2D32}" dt="2023-10-17T17:31:27.836" v="4"/>
          <ac:picMkLst>
            <pc:docMk/>
            <pc:sldMk cId="740767487" sldId="262"/>
            <ac:picMk id="15" creationId="{53468E58-FAAA-98CD-1E0D-A93E5FD1F44B}"/>
          </ac:picMkLst>
        </pc:picChg>
        <pc:picChg chg="add">
          <ac:chgData name="Henriikka Paarnio" userId="S::paarnioh@uef.fi::d343c942-3784-493c-9ac5-29153ab7376e" providerId="AD" clId="Web-{52E93E1E-DC8C-E6B1-7AD5-9145F86E2D32}" dt="2023-10-17T17:39:00.504" v="55"/>
          <ac:picMkLst>
            <pc:docMk/>
            <pc:sldMk cId="740767487" sldId="262"/>
            <ac:picMk id="16" creationId="{0A7D4B54-E4FD-E602-6923-3EF38C6B9329}"/>
          </ac:picMkLst>
        </pc:picChg>
      </pc:sldChg>
      <pc:sldChg chg="addSp modSp mod setBg">
        <pc:chgData name="Henriikka Paarnio" userId="S::paarnioh@uef.fi::d343c942-3784-493c-9ac5-29153ab7376e" providerId="AD" clId="Web-{52E93E1E-DC8C-E6B1-7AD5-9145F86E2D32}" dt="2023-10-17T17:41:25.507" v="71"/>
        <pc:sldMkLst>
          <pc:docMk/>
          <pc:sldMk cId="4123418772" sldId="263"/>
        </pc:sldMkLst>
        <pc:spChg chg="mod">
          <ac:chgData name="Henriikka Paarnio" userId="S::paarnioh@uef.fi::d343c942-3784-493c-9ac5-29153ab7376e" providerId="AD" clId="Web-{52E93E1E-DC8C-E6B1-7AD5-9145F86E2D32}" dt="2023-10-17T17:41:25.507" v="71"/>
          <ac:spMkLst>
            <pc:docMk/>
            <pc:sldMk cId="4123418772" sldId="263"/>
            <ac:spMk id="2" creationId="{1F6E050C-CDD5-E8B7-BBDA-FF7C71D826A9}"/>
          </ac:spMkLst>
        </pc:spChg>
        <pc:spChg chg="mod">
          <ac:chgData name="Henriikka Paarnio" userId="S::paarnioh@uef.fi::d343c942-3784-493c-9ac5-29153ab7376e" providerId="AD" clId="Web-{52E93E1E-DC8C-E6B1-7AD5-9145F86E2D32}" dt="2023-10-17T17:41:25.507" v="71"/>
          <ac:spMkLst>
            <pc:docMk/>
            <pc:sldMk cId="4123418772" sldId="263"/>
            <ac:spMk id="3" creationId="{D3D185F6-BA50-0186-BB9E-0619B56AE294}"/>
          </ac:spMkLst>
        </pc:spChg>
        <pc:spChg chg="add">
          <ac:chgData name="Henriikka Paarnio" userId="S::paarnioh@uef.fi::d343c942-3784-493c-9ac5-29153ab7376e" providerId="AD" clId="Web-{52E93E1E-DC8C-E6B1-7AD5-9145F86E2D32}" dt="2023-10-17T17:41:25.507" v="71"/>
          <ac:spMkLst>
            <pc:docMk/>
            <pc:sldMk cId="4123418772" sldId="263"/>
            <ac:spMk id="7" creationId="{AE3A741D-C19B-960A-5803-1C5887147820}"/>
          </ac:spMkLst>
        </pc:spChg>
        <pc:spChg chg="add">
          <ac:chgData name="Henriikka Paarnio" userId="S::paarnioh@uef.fi::d343c942-3784-493c-9ac5-29153ab7376e" providerId="AD" clId="Web-{52E93E1E-DC8C-E6B1-7AD5-9145F86E2D32}" dt="2023-10-17T17:41:25.507" v="71"/>
          <ac:spMkLst>
            <pc:docMk/>
            <pc:sldMk cId="4123418772" sldId="263"/>
            <ac:spMk id="8" creationId="{9C3A50E9-9119-7BC3-083B-2D84CCC78E47}"/>
          </ac:spMkLst>
        </pc:spChg>
        <pc:spChg chg="add">
          <ac:chgData name="Henriikka Paarnio" userId="S::paarnioh@uef.fi::d343c942-3784-493c-9ac5-29153ab7376e" providerId="AD" clId="Web-{52E93E1E-DC8C-E6B1-7AD5-9145F86E2D32}" dt="2023-10-17T17:41:25.507" v="71"/>
          <ac:spMkLst>
            <pc:docMk/>
            <pc:sldMk cId="4123418772" sldId="263"/>
            <ac:spMk id="13" creationId="{DC39DE25-0E4E-0AA7-0932-1D78C2372786}"/>
          </ac:spMkLst>
        </pc:spChg>
        <pc:spChg chg="add">
          <ac:chgData name="Henriikka Paarnio" userId="S::paarnioh@uef.fi::d343c942-3784-493c-9ac5-29153ab7376e" providerId="AD" clId="Web-{52E93E1E-DC8C-E6B1-7AD5-9145F86E2D32}" dt="2023-10-17T17:41:25.507" v="71"/>
          <ac:spMkLst>
            <pc:docMk/>
            <pc:sldMk cId="4123418772" sldId="263"/>
            <ac:spMk id="15" creationId="{8D6EA299-0840-6DEA-E670-C49AEBC87E89}"/>
          </ac:spMkLst>
        </pc:spChg>
        <pc:picChg chg="add">
          <ac:chgData name="Henriikka Paarnio" userId="S::paarnioh@uef.fi::d343c942-3784-493c-9ac5-29153ab7376e" providerId="AD" clId="Web-{52E93E1E-DC8C-E6B1-7AD5-9145F86E2D32}" dt="2023-10-17T17:41:25.507" v="71"/>
          <ac:picMkLst>
            <pc:docMk/>
            <pc:sldMk cId="4123418772" sldId="263"/>
            <ac:picMk id="6" creationId="{FA9CF9A1-CBB4-9B81-59FA-A593CF2CA489}"/>
          </ac:picMkLst>
        </pc:picChg>
      </pc:sldChg>
      <pc:sldChg chg="addSp delSp modSp new ord">
        <pc:chgData name="Henriikka Paarnio" userId="S::paarnioh@uef.fi::d343c942-3784-493c-9ac5-29153ab7376e" providerId="AD" clId="Web-{52E93E1E-DC8C-E6B1-7AD5-9145F86E2D32}" dt="2023-10-17T17:39:49.098" v="62"/>
        <pc:sldMkLst>
          <pc:docMk/>
          <pc:sldMk cId="1754392149" sldId="264"/>
        </pc:sldMkLst>
        <pc:spChg chg="del">
          <ac:chgData name="Henriikka Paarnio" userId="S::paarnioh@uef.fi::d343c942-3784-493c-9ac5-29153ab7376e" providerId="AD" clId="Web-{52E93E1E-DC8C-E6B1-7AD5-9145F86E2D32}" dt="2023-10-17T17:39:39.755" v="61"/>
          <ac:spMkLst>
            <pc:docMk/>
            <pc:sldMk cId="1754392149" sldId="264"/>
            <ac:spMk id="2" creationId="{E7F416F4-C6FD-DD7F-9C63-4337F82D13E0}"/>
          </ac:spMkLst>
        </pc:spChg>
        <pc:spChg chg="del">
          <ac:chgData name="Henriikka Paarnio" userId="S::paarnioh@uef.fi::d343c942-3784-493c-9ac5-29153ab7376e" providerId="AD" clId="Web-{52E93E1E-DC8C-E6B1-7AD5-9145F86E2D32}" dt="2023-10-17T17:39:19.301" v="57"/>
          <ac:spMkLst>
            <pc:docMk/>
            <pc:sldMk cId="1754392149" sldId="264"/>
            <ac:spMk id="3" creationId="{0DF3E593-FD79-8042-642D-7C943E1941F6}"/>
          </ac:spMkLst>
        </pc:spChg>
        <pc:picChg chg="add mod ord">
          <ac:chgData name="Henriikka Paarnio" userId="S::paarnioh@uef.fi::d343c942-3784-493c-9ac5-29153ab7376e" providerId="AD" clId="Web-{52E93E1E-DC8C-E6B1-7AD5-9145F86E2D32}" dt="2023-10-17T17:39:31.536" v="60" actId="1076"/>
          <ac:picMkLst>
            <pc:docMk/>
            <pc:sldMk cId="1754392149" sldId="264"/>
            <ac:picMk id="4" creationId="{1BB09705-D008-922C-0EEC-5EAF32279C92}"/>
          </ac:picMkLst>
        </pc:picChg>
      </pc:sldChg>
    </pc:docChg>
  </pc:docChgLst>
  <pc:docChgLst>
    <pc:chgData name="Severi Salminen" userId="S::salmisev@uef.fi::3e2f34a9-6261-4cce-9b30-62c9144b624e" providerId="AD" clId="Web-{EEBEDAE0-C55E-8918-5FA7-5A6D65A4CF9C}"/>
    <pc:docChg chg="addSld delSld modSld">
      <pc:chgData name="Severi Salminen" userId="S::salmisev@uef.fi::3e2f34a9-6261-4cce-9b30-62c9144b624e" providerId="AD" clId="Web-{EEBEDAE0-C55E-8918-5FA7-5A6D65A4CF9C}" dt="2023-10-17T13:41:35.590" v="331" actId="20577"/>
      <pc:docMkLst>
        <pc:docMk/>
      </pc:docMkLst>
      <pc:sldChg chg="addSp delSp modSp mod setBg">
        <pc:chgData name="Severi Salminen" userId="S::salmisev@uef.fi::3e2f34a9-6261-4cce-9b30-62c9144b624e" providerId="AD" clId="Web-{EEBEDAE0-C55E-8918-5FA7-5A6D65A4CF9C}" dt="2023-10-17T12:48:36.786" v="273"/>
        <pc:sldMkLst>
          <pc:docMk/>
          <pc:sldMk cId="110722523" sldId="258"/>
        </pc:sldMkLst>
        <pc:spChg chg="mod">
          <ac:chgData name="Severi Salminen" userId="S::salmisev@uef.fi::3e2f34a9-6261-4cce-9b30-62c9144b624e" providerId="AD" clId="Web-{EEBEDAE0-C55E-8918-5FA7-5A6D65A4CF9C}" dt="2023-10-17T12:48:36.786" v="273"/>
          <ac:spMkLst>
            <pc:docMk/>
            <pc:sldMk cId="110722523" sldId="258"/>
            <ac:spMk id="2" creationId="{39430C2D-02FB-6A7D-76CB-C5BFB01FF48F}"/>
          </ac:spMkLst>
        </pc:spChg>
        <pc:spChg chg="mod">
          <ac:chgData name="Severi Salminen" userId="S::salmisev@uef.fi::3e2f34a9-6261-4cce-9b30-62c9144b624e" providerId="AD" clId="Web-{EEBEDAE0-C55E-8918-5FA7-5A6D65A4CF9C}" dt="2023-10-17T12:48:36.786" v="273"/>
          <ac:spMkLst>
            <pc:docMk/>
            <pc:sldMk cId="110722523" sldId="258"/>
            <ac:spMk id="3" creationId="{6EAEBFDB-D9E4-4313-7CAA-E895D81F4510}"/>
          </ac:spMkLst>
        </pc:spChg>
        <pc:spChg chg="add del">
          <ac:chgData name="Severi Salminen" userId="S::salmisev@uef.fi::3e2f34a9-6261-4cce-9b30-62c9144b624e" providerId="AD" clId="Web-{EEBEDAE0-C55E-8918-5FA7-5A6D65A4CF9C}" dt="2023-10-17T12:48:36.786" v="273"/>
          <ac:spMkLst>
            <pc:docMk/>
            <pc:sldMk cId="110722523" sldId="258"/>
            <ac:spMk id="9" creationId="{9F7D5CDA-D291-4307-BF55-1381FED29634}"/>
          </ac:spMkLst>
        </pc:spChg>
        <pc:picChg chg="add del">
          <ac:chgData name="Severi Salminen" userId="S::salmisev@uef.fi::3e2f34a9-6261-4cce-9b30-62c9144b624e" providerId="AD" clId="Web-{EEBEDAE0-C55E-8918-5FA7-5A6D65A4CF9C}" dt="2023-10-17T12:48:36.786" v="273"/>
          <ac:picMkLst>
            <pc:docMk/>
            <pc:sldMk cId="110722523" sldId="258"/>
            <ac:picMk id="5" creationId="{BE2D8411-D192-5BAF-5632-CC5FC7E6A0BF}"/>
          </ac:picMkLst>
        </pc:picChg>
      </pc:sldChg>
      <pc:sldChg chg="modSp new">
        <pc:chgData name="Severi Salminen" userId="S::salmisev@uef.fi::3e2f34a9-6261-4cce-9b30-62c9144b624e" providerId="AD" clId="Web-{EEBEDAE0-C55E-8918-5FA7-5A6D65A4CF9C}" dt="2023-10-17T12:52:47.867" v="312" actId="20577"/>
        <pc:sldMkLst>
          <pc:docMk/>
          <pc:sldMk cId="711385096" sldId="259"/>
        </pc:sldMkLst>
        <pc:spChg chg="mod">
          <ac:chgData name="Severi Salminen" userId="S::salmisev@uef.fi::3e2f34a9-6261-4cce-9b30-62c9144b624e" providerId="AD" clId="Web-{EEBEDAE0-C55E-8918-5FA7-5A6D65A4CF9C}" dt="2023-10-17T12:08:40.552" v="120" actId="20577"/>
          <ac:spMkLst>
            <pc:docMk/>
            <pc:sldMk cId="711385096" sldId="259"/>
            <ac:spMk id="2" creationId="{7E4DBD20-B731-FE9A-1127-DCEDD4586F06}"/>
          </ac:spMkLst>
        </pc:spChg>
        <pc:spChg chg="mod">
          <ac:chgData name="Severi Salminen" userId="S::salmisev@uef.fi::3e2f34a9-6261-4cce-9b30-62c9144b624e" providerId="AD" clId="Web-{EEBEDAE0-C55E-8918-5FA7-5A6D65A4CF9C}" dt="2023-10-17T12:52:47.867" v="312" actId="20577"/>
          <ac:spMkLst>
            <pc:docMk/>
            <pc:sldMk cId="711385096" sldId="259"/>
            <ac:spMk id="3" creationId="{58076513-E09D-F3D8-95B7-9E1FC967EF1B}"/>
          </ac:spMkLst>
        </pc:spChg>
      </pc:sldChg>
      <pc:sldChg chg="new del">
        <pc:chgData name="Severi Salminen" userId="S::salmisev@uef.fi::3e2f34a9-6261-4cce-9b30-62c9144b624e" providerId="AD" clId="Web-{EEBEDAE0-C55E-8918-5FA7-5A6D65A4CF9C}" dt="2023-10-17T13:37:54.020" v="314"/>
        <pc:sldMkLst>
          <pc:docMk/>
          <pc:sldMk cId="3553214700" sldId="263"/>
        </pc:sldMkLst>
      </pc:sldChg>
      <pc:sldChg chg="modSp new">
        <pc:chgData name="Severi Salminen" userId="S::salmisev@uef.fi::3e2f34a9-6261-4cce-9b30-62c9144b624e" providerId="AD" clId="Web-{EEBEDAE0-C55E-8918-5FA7-5A6D65A4CF9C}" dt="2023-10-17T13:41:35.590" v="331" actId="20577"/>
        <pc:sldMkLst>
          <pc:docMk/>
          <pc:sldMk cId="4123418772" sldId="263"/>
        </pc:sldMkLst>
        <pc:spChg chg="mod">
          <ac:chgData name="Severi Salminen" userId="S::salmisev@uef.fi::3e2f34a9-6261-4cce-9b30-62c9144b624e" providerId="AD" clId="Web-{EEBEDAE0-C55E-8918-5FA7-5A6D65A4CF9C}" dt="2023-10-17T13:38:26.302" v="318" actId="20577"/>
          <ac:spMkLst>
            <pc:docMk/>
            <pc:sldMk cId="4123418772" sldId="263"/>
            <ac:spMk id="2" creationId="{1F6E050C-CDD5-E8B7-BBDA-FF7C71D826A9}"/>
          </ac:spMkLst>
        </pc:spChg>
        <pc:spChg chg="mod">
          <ac:chgData name="Severi Salminen" userId="S::salmisev@uef.fi::3e2f34a9-6261-4cce-9b30-62c9144b624e" providerId="AD" clId="Web-{EEBEDAE0-C55E-8918-5FA7-5A6D65A4CF9C}" dt="2023-10-17T13:41:35.590" v="331" actId="20577"/>
          <ac:spMkLst>
            <pc:docMk/>
            <pc:sldMk cId="4123418772" sldId="263"/>
            <ac:spMk id="3" creationId="{D3D185F6-BA50-0186-BB9E-0619B56AE2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eafcats.com/49"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gimp.org/" TargetMode="External"/><Relationship Id="rId2" Type="http://schemas.openxmlformats.org/officeDocument/2006/relationships/hyperlink" Target="https://www.gimp.org/about/ancient_history.html"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github.com/GNOME/gimp" TargetMode="External"/><Relationship Id="rId4" Type="http://schemas.openxmlformats.org/officeDocument/2006/relationships/hyperlink" Target="https://web.archive.org/web/19990417052141/http:/www.linuxworld.com/linuxworld/lw-1999-01/lw-01-gimp.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err="1">
                <a:solidFill>
                  <a:schemeClr val="bg1"/>
                </a:solidFill>
                <a:cs typeface="Calibri Light"/>
              </a:rPr>
              <a:t>tyhjä</a:t>
            </a:r>
            <a:endParaRPr lang="en-US" sz="4000" err="1">
              <a:solidFill>
                <a:schemeClr val="bg1"/>
              </a:solidFil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GIMP (</a:t>
            </a:r>
            <a:r>
              <a:rPr lang="en-US">
                <a:ea typeface="+mn-lt"/>
                <a:cs typeface="+mn-lt"/>
              </a:rPr>
              <a:t>GNU Image Manipulation Program)</a:t>
            </a:r>
          </a:p>
          <a:p>
            <a:r>
              <a:rPr lang="en-US">
                <a:cs typeface="Calibri"/>
              </a:rPr>
              <a:t>Henriikka </a:t>
            </a:r>
            <a:r>
              <a:rPr lang="en-US" err="1">
                <a:cs typeface="Calibri"/>
              </a:rPr>
              <a:t>Paarnio</a:t>
            </a:r>
            <a:r>
              <a:rPr lang="en-US">
                <a:cs typeface="Calibri"/>
              </a:rPr>
              <a:t>, Severi Salminen, Nea </a:t>
            </a:r>
            <a:r>
              <a:rPr lang="en-US" err="1">
                <a:cs typeface="Calibri"/>
              </a:rPr>
              <a:t>Pitkäniemi</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69290B-75AA-80B5-6F3D-62DE3490003A}"/>
              </a:ext>
            </a:extLst>
          </p:cNvPr>
          <p:cNvSpPr txBox="1"/>
          <p:nvPr/>
        </p:nvSpPr>
        <p:spPr>
          <a:xfrm>
            <a:off x="705771" y="1540156"/>
            <a:ext cx="5334197" cy="37698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GIMP on ilmainen ja avoimen lähdekoodin kuvankäsittelyohjelma, joka tarjoaa monipuolisia työkaluja ja ominaisuuksia kuvien muokkaamiseen ja graafiseen suunnitteluun.</a:t>
            </a:r>
          </a:p>
          <a:p>
            <a:pPr marL="285750" indent="-228600">
              <a:lnSpc>
                <a:spcPct val="90000"/>
              </a:lnSpc>
              <a:spcAft>
                <a:spcPts val="600"/>
              </a:spcAft>
              <a:buFont typeface="Arial" panose="020B0604020202020204" pitchFamily="34" charset="0"/>
              <a:buChar char="•"/>
            </a:pPr>
            <a:r>
              <a:rPr lang="en-US" sz="2000"/>
              <a:t>GIMP </a:t>
            </a:r>
            <a:r>
              <a:rPr lang="en-US" sz="2000" err="1"/>
              <a:t>toimii</a:t>
            </a:r>
            <a:r>
              <a:rPr lang="en-US" sz="2000"/>
              <a:t> </a:t>
            </a:r>
            <a:r>
              <a:rPr lang="en-US" sz="2000" err="1"/>
              <a:t>tarjoamalla</a:t>
            </a:r>
            <a:r>
              <a:rPr lang="en-US" sz="2000"/>
              <a:t> </a:t>
            </a:r>
            <a:r>
              <a:rPr lang="en-US" sz="2000" err="1"/>
              <a:t>käyttäjille</a:t>
            </a:r>
            <a:r>
              <a:rPr lang="en-US" sz="2000"/>
              <a:t> </a:t>
            </a:r>
            <a:r>
              <a:rPr lang="en-US" sz="2000" err="1"/>
              <a:t>mahdollisuuden</a:t>
            </a:r>
            <a:r>
              <a:rPr lang="en-US" sz="2000"/>
              <a:t> </a:t>
            </a:r>
            <a:r>
              <a:rPr lang="en-US" sz="2000" err="1"/>
              <a:t>muokata</a:t>
            </a:r>
            <a:r>
              <a:rPr lang="en-US" sz="2000"/>
              <a:t> </a:t>
            </a:r>
            <a:r>
              <a:rPr lang="en-US" sz="2000" err="1"/>
              <a:t>kuvia</a:t>
            </a:r>
            <a:r>
              <a:rPr lang="en-US" sz="2000"/>
              <a:t> </a:t>
            </a:r>
            <a:r>
              <a:rPr lang="en-US" sz="2000" err="1"/>
              <a:t>erilaisilla</a:t>
            </a:r>
            <a:r>
              <a:rPr lang="en-US" sz="2000"/>
              <a:t> </a:t>
            </a:r>
            <a:r>
              <a:rPr lang="en-US" sz="2000" err="1"/>
              <a:t>työkaluilla</a:t>
            </a:r>
          </a:p>
          <a:p>
            <a:pPr marL="285750" indent="-228600">
              <a:lnSpc>
                <a:spcPct val="90000"/>
              </a:lnSpc>
              <a:spcAft>
                <a:spcPts val="600"/>
              </a:spcAft>
              <a:buFont typeface="Arial" panose="020B0604020202020204" pitchFamily="34" charset="0"/>
              <a:buChar char="•"/>
            </a:pPr>
            <a:endParaRPr lang="en-US" sz="2000"/>
          </a:p>
        </p:txBody>
      </p:sp>
      <p:pic>
        <p:nvPicPr>
          <p:cNvPr id="6" name="Picture 5" descr="Kameran linssi">
            <a:extLst>
              <a:ext uri="{FF2B5EF4-FFF2-40B4-BE49-F238E27FC236}">
                <a16:creationId xmlns:a16="http://schemas.microsoft.com/office/drawing/2014/main" id="{D92FD297-DAC1-B2DD-F76B-6519C8C0AC79}"/>
              </a:ext>
            </a:extLst>
          </p:cNvPr>
          <p:cNvPicPr>
            <a:picLocks noChangeAspect="1"/>
          </p:cNvPicPr>
          <p:nvPr/>
        </p:nvPicPr>
        <p:blipFill rotWithShape="1">
          <a:blip r:embed="rId2"/>
          <a:srcRect l="11596" r="36643"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1491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72231-F0E9-8A28-32D7-9209AA6620CC}"/>
              </a:ext>
            </a:extLst>
          </p:cNvPr>
          <p:cNvSpPr>
            <a:spLocks noGrp="1"/>
          </p:cNvSpPr>
          <p:nvPr>
            <p:ph type="title"/>
          </p:nvPr>
        </p:nvSpPr>
        <p:spPr>
          <a:xfrm>
            <a:off x="761800" y="64395"/>
            <a:ext cx="5334197" cy="1708242"/>
          </a:xfrm>
        </p:spPr>
        <p:txBody>
          <a:bodyPr anchor="ctr">
            <a:normAutofit/>
          </a:bodyPr>
          <a:lstStyle/>
          <a:p>
            <a:r>
              <a:rPr lang="en-US" sz="4000" err="1">
                <a:ea typeface="Calibri Light"/>
                <a:cs typeface="Calibri Light"/>
              </a:rPr>
              <a:t>Tekninen</a:t>
            </a:r>
            <a:r>
              <a:rPr lang="en-US" sz="4000">
                <a:ea typeface="Calibri Light"/>
                <a:cs typeface="Calibri Light"/>
              </a:rPr>
              <a:t> </a:t>
            </a:r>
            <a:r>
              <a:rPr lang="en-US" sz="4000" err="1">
                <a:ea typeface="Calibri Light"/>
                <a:cs typeface="Calibri Light"/>
              </a:rPr>
              <a:t>toteutus</a:t>
            </a:r>
            <a:endParaRPr lang="en-US" sz="4000" err="1"/>
          </a:p>
        </p:txBody>
      </p:sp>
      <p:sp>
        <p:nvSpPr>
          <p:cNvPr id="3" name="Content Placeholder 2">
            <a:extLst>
              <a:ext uri="{FF2B5EF4-FFF2-40B4-BE49-F238E27FC236}">
                <a16:creationId xmlns:a16="http://schemas.microsoft.com/office/drawing/2014/main" id="{509ED61E-C30D-DF99-9ABE-4860341C5926}"/>
              </a:ext>
            </a:extLst>
          </p:cNvPr>
          <p:cNvSpPr>
            <a:spLocks noGrp="1"/>
          </p:cNvSpPr>
          <p:nvPr>
            <p:ph idx="1"/>
          </p:nvPr>
        </p:nvSpPr>
        <p:spPr>
          <a:xfrm>
            <a:off x="761800" y="2244864"/>
            <a:ext cx="5334197" cy="3769835"/>
          </a:xfrm>
        </p:spPr>
        <p:txBody>
          <a:bodyPr vert="horz" lIns="91440" tIns="45720" rIns="91440" bIns="45720" rtlCol="0" anchor="ctr">
            <a:normAutofit/>
          </a:bodyPr>
          <a:lstStyle/>
          <a:p>
            <a:r>
              <a:rPr lang="en-US" sz="1700" err="1">
                <a:ea typeface="Calibri"/>
                <a:cs typeface="Calibri"/>
              </a:rPr>
              <a:t>Kirjoitettu</a:t>
            </a:r>
            <a:r>
              <a:rPr lang="en-US" sz="1700">
                <a:ea typeface="Calibri"/>
                <a:cs typeface="Calibri"/>
              </a:rPr>
              <a:t> </a:t>
            </a:r>
            <a:r>
              <a:rPr lang="en-US" sz="1700" err="1">
                <a:ea typeface="Calibri"/>
                <a:cs typeface="Calibri"/>
              </a:rPr>
              <a:t>alunperin</a:t>
            </a:r>
            <a:r>
              <a:rPr lang="en-US" sz="1700">
                <a:ea typeface="Calibri"/>
                <a:cs typeface="Calibri"/>
              </a:rPr>
              <a:t> C-</a:t>
            </a:r>
            <a:r>
              <a:rPr lang="en-US" sz="1700" err="1">
                <a:ea typeface="Calibri"/>
                <a:cs typeface="Calibri"/>
              </a:rPr>
              <a:t>kielelle</a:t>
            </a:r>
            <a:r>
              <a:rPr lang="en-US" sz="1700">
                <a:ea typeface="Calibri"/>
                <a:cs typeface="Calibri"/>
              </a:rPr>
              <a:t> – </a:t>
            </a:r>
            <a:r>
              <a:rPr lang="en-US" sz="1700" err="1">
                <a:ea typeface="Calibri"/>
                <a:cs typeface="Calibri"/>
              </a:rPr>
              <a:t>tukee</a:t>
            </a:r>
            <a:r>
              <a:rPr lang="en-US" sz="1700">
                <a:ea typeface="Calibri"/>
                <a:cs typeface="Calibri"/>
              </a:rPr>
              <a:t> </a:t>
            </a:r>
            <a:r>
              <a:rPr lang="en-US" sz="1700" err="1">
                <a:ea typeface="Calibri"/>
                <a:cs typeface="Calibri"/>
              </a:rPr>
              <a:t>myös</a:t>
            </a:r>
            <a:r>
              <a:rPr lang="en-US" sz="1700">
                <a:ea typeface="Calibri"/>
                <a:cs typeface="Calibri"/>
              </a:rPr>
              <a:t> </a:t>
            </a:r>
            <a:r>
              <a:rPr lang="en-US" sz="1700" err="1">
                <a:ea typeface="Calibri"/>
                <a:cs typeface="Calibri"/>
              </a:rPr>
              <a:t>muita</a:t>
            </a:r>
            <a:r>
              <a:rPr lang="en-US" sz="1700">
                <a:ea typeface="Calibri"/>
                <a:cs typeface="Calibri"/>
              </a:rPr>
              <a:t> </a:t>
            </a:r>
            <a:r>
              <a:rPr lang="en-US" sz="1700" err="1">
                <a:ea typeface="Calibri"/>
                <a:cs typeface="Calibri"/>
              </a:rPr>
              <a:t>kieliä</a:t>
            </a:r>
          </a:p>
          <a:p>
            <a:r>
              <a:rPr lang="en-US" sz="1700">
                <a:ea typeface="Calibri"/>
                <a:cs typeface="Calibri"/>
              </a:rPr>
              <a:t>Toimii paikallisesti käyttäjän laitteella ilman erillisiä verkko- tai protokollarajapintoja</a:t>
            </a:r>
          </a:p>
          <a:p>
            <a:r>
              <a:rPr lang="en-US" sz="1700">
                <a:ea typeface="Calibri"/>
                <a:cs typeface="Calibri"/>
              </a:rPr>
              <a:t>Käyttää muun muassa:</a:t>
            </a:r>
          </a:p>
          <a:p>
            <a:pPr lvl="1"/>
            <a:r>
              <a:rPr lang="en-US" sz="1700">
                <a:ea typeface="Calibri"/>
                <a:cs typeface="Calibri"/>
              </a:rPr>
              <a:t>GTK+ (GIMP Toolkit) - graafinen käyttöliittymäkirjasto</a:t>
            </a:r>
          </a:p>
          <a:p>
            <a:pPr lvl="1"/>
            <a:r>
              <a:rPr lang="en-US" sz="1700">
                <a:ea typeface="Calibri"/>
                <a:cs typeface="Calibri"/>
              </a:rPr>
              <a:t>GEGL (Generic Graphics Library) - kuvankäsittelykirjasto</a:t>
            </a:r>
          </a:p>
          <a:p>
            <a:pPr lvl="1"/>
            <a:r>
              <a:rPr lang="en-US" sz="1700">
                <a:ea typeface="Calibri"/>
                <a:cs typeface="Calibri"/>
              </a:rPr>
              <a:t>Babl - värimuunnoskirjasto</a:t>
            </a:r>
          </a:p>
          <a:p>
            <a:pPr lvl="1"/>
            <a:r>
              <a:rPr lang="en-US" sz="1700">
                <a:ea typeface="Calibri"/>
                <a:cs typeface="Calibri"/>
              </a:rPr>
              <a:t>Git - versionhallintajärjestelmä</a:t>
            </a:r>
          </a:p>
          <a:p>
            <a:pPr lvl="1"/>
            <a:r>
              <a:rPr lang="en-US" sz="1700">
                <a:ea typeface="Calibri"/>
                <a:cs typeface="Calibri"/>
              </a:rPr>
              <a:t>Compiler - kääntäjä</a:t>
            </a:r>
          </a:p>
          <a:p>
            <a:pPr lvl="1"/>
            <a:r>
              <a:rPr lang="en-US" sz="1700">
                <a:ea typeface="Calibri"/>
                <a:cs typeface="Calibri"/>
              </a:rPr>
              <a:t>Integrated Development Environment (IDE) - kehitysympäristö</a:t>
            </a:r>
          </a:p>
          <a:p>
            <a:pPr lvl="1"/>
            <a:endParaRPr lang="en-US" sz="1700">
              <a:ea typeface="Calibri"/>
              <a:cs typeface="Calibri"/>
            </a:endParaRPr>
          </a:p>
        </p:txBody>
      </p:sp>
      <p:pic>
        <p:nvPicPr>
          <p:cNvPr id="16" name="Picture 15" descr="Teknologinen taustakuva">
            <a:extLst>
              <a:ext uri="{FF2B5EF4-FFF2-40B4-BE49-F238E27FC236}">
                <a16:creationId xmlns:a16="http://schemas.microsoft.com/office/drawing/2014/main" id="{0A7D4B54-E4FD-E602-6923-3EF38C6B9329}"/>
              </a:ext>
            </a:extLst>
          </p:cNvPr>
          <p:cNvPicPr>
            <a:picLocks noChangeAspect="1"/>
          </p:cNvPicPr>
          <p:nvPr/>
        </p:nvPicPr>
        <p:blipFill rotWithShape="1">
          <a:blip r:embed="rId2"/>
          <a:srcRect l="17271" r="30968"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pic>
        <p:nvPicPr>
          <p:cNvPr id="6" name="Picture 5" descr="A graph with numbers and symbols&#10;&#10;Description automatically generated">
            <a:extLst>
              <a:ext uri="{FF2B5EF4-FFF2-40B4-BE49-F238E27FC236}">
                <a16:creationId xmlns:a16="http://schemas.microsoft.com/office/drawing/2014/main" id="{C23AF3F0-A126-5C28-70EA-BF73BF02A871}"/>
              </a:ext>
            </a:extLst>
          </p:cNvPr>
          <p:cNvPicPr>
            <a:picLocks noChangeAspect="1"/>
          </p:cNvPicPr>
          <p:nvPr/>
        </p:nvPicPr>
        <p:blipFill>
          <a:blip r:embed="rId3"/>
          <a:stretch>
            <a:fillRect/>
          </a:stretch>
        </p:blipFill>
        <p:spPr>
          <a:xfrm>
            <a:off x="7536288" y="289929"/>
            <a:ext cx="3966692" cy="1910057"/>
          </a:xfrm>
          <a:prstGeom prst="rect">
            <a:avLst/>
          </a:prstGeom>
        </p:spPr>
      </p:pic>
    </p:spTree>
    <p:extLst>
      <p:ext uri="{BB962C8B-B14F-4D97-AF65-F5344CB8AC3E}">
        <p14:creationId xmlns:p14="http://schemas.microsoft.com/office/powerpoint/2010/main" val="74076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30C2D-02FB-6A7D-76CB-C5BFB01FF48F}"/>
              </a:ext>
            </a:extLst>
          </p:cNvPr>
          <p:cNvSpPr>
            <a:spLocks noGrp="1"/>
          </p:cNvSpPr>
          <p:nvPr>
            <p:ph type="title"/>
          </p:nvPr>
        </p:nvSpPr>
        <p:spPr>
          <a:xfrm>
            <a:off x="466722" y="586855"/>
            <a:ext cx="3201366" cy="3387497"/>
          </a:xfrm>
        </p:spPr>
        <p:txBody>
          <a:bodyPr anchor="b">
            <a:normAutofit/>
          </a:bodyPr>
          <a:lstStyle/>
          <a:p>
            <a:pPr algn="r"/>
            <a:r>
              <a:rPr lang="fi-FI" sz="4000" b="1">
                <a:solidFill>
                  <a:srgbClr val="FFFFFF"/>
                </a:solidFill>
                <a:latin typeface="Calibri"/>
                <a:cs typeface="Calibri"/>
              </a:rPr>
              <a:t>Projektin Historia ja Aktiivisuus</a:t>
            </a:r>
            <a:endParaRPr lang="en-US" sz="4000">
              <a:solidFill>
                <a:srgbClr val="FFFFFF"/>
              </a:solidFill>
              <a:latin typeface="Calibri"/>
              <a:cs typeface="Calibri"/>
            </a:endParaRPr>
          </a:p>
        </p:txBody>
      </p:sp>
      <p:sp>
        <p:nvSpPr>
          <p:cNvPr id="3" name="Content Placeholder 2">
            <a:extLst>
              <a:ext uri="{FF2B5EF4-FFF2-40B4-BE49-F238E27FC236}">
                <a16:creationId xmlns:a16="http://schemas.microsoft.com/office/drawing/2014/main" id="{6EAEBFDB-D9E4-4313-7CAA-E895D81F4510}"/>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fi-FI" sz="1300" b="1">
                <a:cs typeface="Calibri"/>
              </a:rPr>
              <a:t>Projektin historia</a:t>
            </a:r>
            <a:r>
              <a:rPr lang="fi-FI" sz="1300">
                <a:cs typeface="Calibri"/>
              </a:rPr>
              <a:t>: Ensimmäinen versio 0.54 julkaistu tammikuussa 1996 Kalifornian yliopiston opiskelijoilta Spencer </a:t>
            </a:r>
            <a:r>
              <a:rPr lang="fi-FI" sz="1300" err="1">
                <a:cs typeface="Calibri"/>
              </a:rPr>
              <a:t>Kimballilta</a:t>
            </a:r>
            <a:r>
              <a:rPr lang="fi-FI" sz="1300">
                <a:cs typeface="Calibri"/>
              </a:rPr>
              <a:t> ja Peter </a:t>
            </a:r>
            <a:r>
              <a:rPr lang="fi-FI" sz="1300" err="1">
                <a:cs typeface="Calibri"/>
              </a:rPr>
              <a:t>Mattikselta</a:t>
            </a:r>
            <a:r>
              <a:rPr lang="fi-FI" sz="1300">
                <a:cs typeface="Calibri"/>
              </a:rPr>
              <a:t>. He lähtivät projektista 1997 ja tämän jälkeen vapaaehtoista kehittäjäyhteisöä aloitettiin keräämään samana vuonna perustetussa IRC-kanavassa #gimp. Ensimmäinen julkaisu oli Unix järjestelmille, tämän jälkeen julkaistu myös Windows ja </a:t>
            </a:r>
            <a:r>
              <a:rPr lang="fi-FI" sz="1300" err="1">
                <a:cs typeface="Calibri"/>
              </a:rPr>
              <a:t>macOS</a:t>
            </a:r>
            <a:r>
              <a:rPr lang="fi-FI" sz="1300">
                <a:cs typeface="Calibri"/>
              </a:rPr>
              <a:t>. 1997 vuoden alusta kehittäjät vaihtelivat useasti elämäntilanteiden muuttuessa, joten julkaisun 0.99.14 kanssa </a:t>
            </a:r>
            <a:r>
              <a:rPr lang="fi-FI" sz="1300" err="1">
                <a:cs typeface="Calibri"/>
              </a:rPr>
              <a:t>Kimballin</a:t>
            </a:r>
            <a:r>
              <a:rPr lang="fi-FI" sz="1300">
                <a:cs typeface="Calibri"/>
              </a:rPr>
              <a:t> ja </a:t>
            </a:r>
            <a:r>
              <a:rPr lang="fi-FI" sz="1300" err="1">
                <a:cs typeface="Calibri"/>
              </a:rPr>
              <a:t>Mattiksen</a:t>
            </a:r>
            <a:r>
              <a:rPr lang="fi-FI" sz="1300">
                <a:cs typeface="Calibri"/>
              </a:rPr>
              <a:t> seuraaja Federico </a:t>
            </a:r>
            <a:r>
              <a:rPr lang="fi-FI" sz="1300" err="1">
                <a:cs typeface="Calibri"/>
              </a:rPr>
              <a:t>Mena</a:t>
            </a:r>
            <a:r>
              <a:rPr lang="fi-FI" sz="1300">
                <a:cs typeface="Calibri"/>
              </a:rPr>
              <a:t> </a:t>
            </a:r>
            <a:r>
              <a:rPr lang="fi-FI" sz="1300" err="1">
                <a:cs typeface="Calibri"/>
              </a:rPr>
              <a:t>Quintero</a:t>
            </a:r>
            <a:r>
              <a:rPr lang="fi-FI" sz="1300">
                <a:cs typeface="Calibri"/>
              </a:rPr>
              <a:t>, kertoi että 1.0:n mukana ei tule enempää suuria toimintoja, osa jotka olivat jo koodattuja, jotta vakaa versio saadaan julkaistua. Kirjoitus hetkellä uusin versio 2.10.34 julkaistiin 27.2.2023.</a:t>
            </a:r>
          </a:p>
          <a:p>
            <a:pPr marL="857250" lvl="1" indent="-285750">
              <a:buFont typeface="Wingdings" panose="020B0604020202020204" pitchFamily="34" charset="0"/>
              <a:buChar char="Ø"/>
            </a:pPr>
            <a:r>
              <a:rPr lang="fi-FI" sz="1300">
                <a:cs typeface="Calibri"/>
              </a:rPr>
              <a:t>1.0 julkaistiin 5.6.1998. 1.0:ssa oli mukana siirtyminen </a:t>
            </a:r>
            <a:r>
              <a:rPr lang="fi-FI" sz="1300" err="1">
                <a:cs typeface="Calibri"/>
              </a:rPr>
              <a:t>Motif</a:t>
            </a:r>
            <a:r>
              <a:rPr lang="fi-FI" sz="1300">
                <a:cs typeface="Calibri"/>
              </a:rPr>
              <a:t>-käyttöliittymästä GTK+1:n, XCF-tiedostotyypin esittely, laajennuksia API ja </a:t>
            </a:r>
            <a:r>
              <a:rPr lang="fi-FI" sz="1300" err="1">
                <a:cs typeface="Calibri"/>
              </a:rPr>
              <a:t>plug</a:t>
            </a:r>
            <a:r>
              <a:rPr lang="fi-FI" sz="1300">
                <a:cs typeface="Calibri"/>
              </a:rPr>
              <a:t>-in toimintaan. (Peter </a:t>
            </a:r>
            <a:r>
              <a:rPr lang="fi-FI" sz="1300" err="1">
                <a:cs typeface="Calibri"/>
              </a:rPr>
              <a:t>Mattis</a:t>
            </a:r>
            <a:r>
              <a:rPr lang="fi-FI" sz="1300">
                <a:cs typeface="Calibri"/>
              </a:rPr>
              <a:t> on sanonut haastattelussa aloittaneensa GTK:n, GUI-käyttöliittymän, kehityksen, koska oli kyllästynyt </a:t>
            </a:r>
            <a:r>
              <a:rPr lang="fi-FI" sz="1300" err="1">
                <a:cs typeface="Calibri"/>
              </a:rPr>
              <a:t>Motif</a:t>
            </a:r>
            <a:r>
              <a:rPr lang="fi-FI" sz="1300">
                <a:cs typeface="Calibri"/>
              </a:rPr>
              <a:t>-käyttöliittymän kömpelyyteen. GTK on nykyään yksi suosituimpia käyttöliittymäkirjastoja).</a:t>
            </a:r>
            <a:endParaRPr lang="en-US" sz="1300">
              <a:cs typeface="Calibri"/>
            </a:endParaRPr>
          </a:p>
          <a:p>
            <a:pPr marL="857250" lvl="1" indent="-285750">
              <a:buFont typeface="Wingdings" panose="020B0604020202020204" pitchFamily="34" charset="0"/>
              <a:buChar char="Ø"/>
            </a:pPr>
            <a:r>
              <a:rPr lang="fi-FI" sz="1300">
                <a:cs typeface="Calibri"/>
              </a:rPr>
              <a:t>2.0 julkaistiin 23.3.2004. Julkaisussa mukana vaihto GTK+ 2.x käyttöliittymään, välilehdet ja CMYK-väri tuki.</a:t>
            </a:r>
            <a:endParaRPr lang="en-US" sz="1300">
              <a:cs typeface="Calibri"/>
            </a:endParaRPr>
          </a:p>
          <a:p>
            <a:pPr marL="857250" lvl="1" indent="-285750">
              <a:buFont typeface="Wingdings" panose="020B0604020202020204" pitchFamily="34" charset="0"/>
              <a:buChar char="Ø"/>
            </a:pPr>
            <a:r>
              <a:rPr lang="fi-FI" sz="1300">
                <a:cs typeface="Calibri"/>
              </a:rPr>
              <a:t>3.0 on tällä hetkellä kehitteillä oleva versio, joka pitäisi olla seuraava iso hyppy </a:t>
            </a:r>
            <a:r>
              <a:rPr lang="fi-FI" sz="1300" err="1">
                <a:cs typeface="Calibri"/>
              </a:rPr>
              <a:t>GIMP:n</a:t>
            </a:r>
            <a:r>
              <a:rPr lang="fi-FI" sz="1300">
                <a:cs typeface="Calibri"/>
              </a:rPr>
              <a:t> kehityksessä. 3.0 siirtää </a:t>
            </a:r>
            <a:r>
              <a:rPr lang="fi-FI" sz="1300" err="1">
                <a:cs typeface="Calibri"/>
              </a:rPr>
              <a:t>GIMP:n</a:t>
            </a:r>
            <a:r>
              <a:rPr lang="fi-FI" sz="1300">
                <a:cs typeface="Calibri"/>
              </a:rPr>
              <a:t> GTK+3:lle.</a:t>
            </a:r>
            <a:endParaRPr lang="en-US" sz="1300">
              <a:cs typeface="Calibri"/>
            </a:endParaRPr>
          </a:p>
          <a:p>
            <a:r>
              <a:rPr lang="fi-FI" sz="1300">
                <a:cs typeface="Calibri"/>
              </a:rPr>
              <a:t>Ensimmäiset </a:t>
            </a:r>
            <a:r>
              <a:rPr lang="fi-FI" sz="1300" err="1">
                <a:cs typeface="Calibri"/>
              </a:rPr>
              <a:t>contributionit</a:t>
            </a:r>
            <a:r>
              <a:rPr lang="fi-FI" sz="1300">
                <a:cs typeface="Calibri"/>
              </a:rPr>
              <a:t> GitHubissa näkyvät huhtikuulta 1998. (</a:t>
            </a:r>
            <a:r>
              <a:rPr lang="fi-FI" sz="1300" err="1">
                <a:cs typeface="Calibri"/>
              </a:rPr>
              <a:t>Github</a:t>
            </a:r>
            <a:r>
              <a:rPr lang="fi-FI" sz="1300">
                <a:cs typeface="Calibri"/>
              </a:rPr>
              <a:t> on julkaistu 2008 ja </a:t>
            </a:r>
            <a:r>
              <a:rPr lang="fi-FI" sz="1300" err="1">
                <a:cs typeface="Calibri"/>
              </a:rPr>
              <a:t>git</a:t>
            </a:r>
            <a:r>
              <a:rPr lang="fi-FI" sz="1300">
                <a:cs typeface="Calibri"/>
              </a:rPr>
              <a:t> 2005, joten kertoo projektin iästä.)</a:t>
            </a:r>
          </a:p>
          <a:p>
            <a:pPr marL="0" indent="0">
              <a:buNone/>
            </a:pPr>
            <a:r>
              <a:rPr lang="fi-FI" sz="1300">
                <a:cs typeface="Calibri"/>
              </a:rPr>
              <a:t>• </a:t>
            </a:r>
            <a:r>
              <a:rPr lang="fi-FI" sz="1300" b="1">
                <a:cs typeface="Calibri"/>
              </a:rPr>
              <a:t>Aktiivisuus</a:t>
            </a:r>
            <a:r>
              <a:rPr lang="fi-FI" sz="1300">
                <a:cs typeface="Calibri"/>
              </a:rPr>
              <a:t>: Projektia päivitetään ja korjataan usein. </a:t>
            </a:r>
            <a:r>
              <a:rPr lang="fi-FI" sz="1300" err="1">
                <a:cs typeface="Calibri"/>
              </a:rPr>
              <a:t>Viikottain</a:t>
            </a:r>
            <a:r>
              <a:rPr lang="fi-FI" sz="1300">
                <a:cs typeface="Calibri"/>
              </a:rPr>
              <a:t> </a:t>
            </a:r>
            <a:r>
              <a:rPr lang="fi-FI" sz="1300" err="1">
                <a:cs typeface="Calibri"/>
              </a:rPr>
              <a:t>githubissa</a:t>
            </a:r>
            <a:r>
              <a:rPr lang="fi-FI" sz="1300">
                <a:cs typeface="Calibri"/>
              </a:rPr>
              <a:t> n. 40 </a:t>
            </a:r>
            <a:r>
              <a:rPr lang="fi-FI" sz="1300" err="1">
                <a:cs typeface="Calibri"/>
              </a:rPr>
              <a:t>committia</a:t>
            </a:r>
            <a:r>
              <a:rPr lang="fi-FI" sz="1300">
                <a:cs typeface="Calibri"/>
              </a:rPr>
              <a:t>. Projektilla on 652 </a:t>
            </a:r>
            <a:r>
              <a:rPr lang="fi-FI" sz="1300" err="1">
                <a:cs typeface="Calibri"/>
              </a:rPr>
              <a:t>forkkia</a:t>
            </a:r>
            <a:r>
              <a:rPr lang="fi-FI" sz="1300">
                <a:cs typeface="Calibri"/>
              </a:rPr>
              <a:t>. Projektilla näkyy myös 388 kehittäjää </a:t>
            </a:r>
            <a:r>
              <a:rPr lang="fi-FI" sz="1300" err="1">
                <a:cs typeface="Calibri"/>
              </a:rPr>
              <a:t>githubissa</a:t>
            </a:r>
            <a:r>
              <a:rPr lang="fi-FI" sz="1300">
                <a:cs typeface="Calibri"/>
              </a:rPr>
              <a:t>.</a:t>
            </a:r>
            <a:endParaRPr lang="en-US" sz="1300">
              <a:cs typeface="Calibri"/>
            </a:endParaRPr>
          </a:p>
          <a:p>
            <a:pPr marL="0" indent="0">
              <a:buNone/>
            </a:pPr>
            <a:r>
              <a:rPr lang="fi-FI" sz="1300">
                <a:cs typeface="Calibri"/>
              </a:rPr>
              <a:t>•</a:t>
            </a:r>
            <a:r>
              <a:rPr lang="fi-FI" sz="1300" b="1">
                <a:cs typeface="Calibri"/>
              </a:rPr>
              <a:t> Ylläpito</a:t>
            </a:r>
            <a:r>
              <a:rPr lang="fi-FI" sz="1300">
                <a:cs typeface="Calibri"/>
              </a:rPr>
              <a:t>: Projektia ylläpitää GIMP ja tämän kehittäjätiimi, sekä vapaaehtoiset kehittäjät. </a:t>
            </a:r>
            <a:r>
              <a:rPr lang="fi-FI" sz="1300" err="1">
                <a:cs typeface="Calibri"/>
              </a:rPr>
              <a:t>GIMP:n</a:t>
            </a:r>
            <a:r>
              <a:rPr lang="fi-FI" sz="1300">
                <a:cs typeface="Calibri"/>
              </a:rPr>
              <a:t> sivuilla on lista kaikista GIMP-kehittäjistä, GIMP Web-tiimin kehittäjistä ja tutoriaalien kirjoittajista. Tämänhetkisiä ylläpitäjiä ovat Michael </a:t>
            </a:r>
            <a:r>
              <a:rPr lang="fi-FI" sz="1300" err="1">
                <a:cs typeface="Calibri"/>
              </a:rPr>
              <a:t>Natterer</a:t>
            </a:r>
            <a:r>
              <a:rPr lang="fi-FI" sz="1300">
                <a:cs typeface="Calibri"/>
              </a:rPr>
              <a:t> ja </a:t>
            </a:r>
            <a:r>
              <a:rPr lang="fi-FI" sz="1300" err="1">
                <a:cs typeface="Calibri"/>
              </a:rPr>
              <a:t>Jehan</a:t>
            </a:r>
            <a:r>
              <a:rPr lang="fi-FI" sz="1300">
                <a:cs typeface="Calibri"/>
              </a:rPr>
              <a:t>.</a:t>
            </a:r>
            <a:endParaRPr lang="en-US" sz="1300">
              <a:cs typeface="Calibri"/>
            </a:endParaRPr>
          </a:p>
        </p:txBody>
      </p:sp>
    </p:spTree>
    <p:extLst>
      <p:ext uri="{BB962C8B-B14F-4D97-AF65-F5344CB8AC3E}">
        <p14:creationId xmlns:p14="http://schemas.microsoft.com/office/powerpoint/2010/main" val="11072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green lines and numbers&#10;&#10;Description automatically generated">
            <a:extLst>
              <a:ext uri="{FF2B5EF4-FFF2-40B4-BE49-F238E27FC236}">
                <a16:creationId xmlns:a16="http://schemas.microsoft.com/office/drawing/2014/main" id="{1BB09705-D008-922C-0EEC-5EAF32279C92}"/>
              </a:ext>
            </a:extLst>
          </p:cNvPr>
          <p:cNvPicPr>
            <a:picLocks noGrp="1" noChangeAspect="1"/>
          </p:cNvPicPr>
          <p:nvPr>
            <p:ph idx="1"/>
          </p:nvPr>
        </p:nvPicPr>
        <p:blipFill>
          <a:blip r:embed="rId2"/>
          <a:stretch>
            <a:fillRect/>
          </a:stretch>
        </p:blipFill>
        <p:spPr>
          <a:xfrm>
            <a:off x="129862" y="1327385"/>
            <a:ext cx="12061064" cy="4199451"/>
          </a:xfrm>
        </p:spPr>
      </p:pic>
    </p:spTree>
    <p:extLst>
      <p:ext uri="{BB962C8B-B14F-4D97-AF65-F5344CB8AC3E}">
        <p14:creationId xmlns:p14="http://schemas.microsoft.com/office/powerpoint/2010/main" val="175439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BD20-B731-FE9A-1127-DCEDD4586F06}"/>
              </a:ext>
            </a:extLst>
          </p:cNvPr>
          <p:cNvSpPr>
            <a:spLocks noGrp="1"/>
          </p:cNvSpPr>
          <p:nvPr>
            <p:ph type="title"/>
          </p:nvPr>
        </p:nvSpPr>
        <p:spPr>
          <a:xfrm>
            <a:off x="761800" y="762001"/>
            <a:ext cx="5334197" cy="1708242"/>
          </a:xfrm>
        </p:spPr>
        <p:txBody>
          <a:bodyPr anchor="ctr">
            <a:normAutofit/>
          </a:bodyPr>
          <a:lstStyle/>
          <a:p>
            <a:r>
              <a:rPr lang="fi-FI" sz="4000" b="1">
                <a:latin typeface="Calibri"/>
                <a:cs typeface="Calibri"/>
              </a:rPr>
              <a:t>Osallistuminen Projektiin</a:t>
            </a:r>
            <a:endParaRPr lang="en-US" sz="4000">
              <a:latin typeface="Calibri"/>
              <a:cs typeface="Calibri"/>
            </a:endParaRPr>
          </a:p>
        </p:txBody>
      </p:sp>
      <p:sp>
        <p:nvSpPr>
          <p:cNvPr id="3" name="Content Placeholder 2">
            <a:extLst>
              <a:ext uri="{FF2B5EF4-FFF2-40B4-BE49-F238E27FC236}">
                <a16:creationId xmlns:a16="http://schemas.microsoft.com/office/drawing/2014/main" id="{58076513-E09D-F3D8-95B7-9E1FC967EF1B}"/>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fi-FI" sz="1400">
                <a:cs typeface="Calibri"/>
              </a:rPr>
              <a:t>• </a:t>
            </a:r>
            <a:r>
              <a:rPr lang="fi-FI" sz="1400" b="1">
                <a:cs typeface="Calibri"/>
              </a:rPr>
              <a:t>Contribution model</a:t>
            </a:r>
            <a:r>
              <a:rPr lang="fi-FI" sz="1400">
                <a:cs typeface="Calibri"/>
              </a:rPr>
              <a:t>: Projektiin voi osallistua kaikki. Projekti toimii niin sanotulla “friendly neighbourhood” periaatteella. Eli kaikki auttavat naapureitaan, edes vähän tai niin paljon kuin pystyvät. GIMP:llä on oma tiimi, jotka tarkastavat käyttäjien koodin ja antavat parannuksia tai korjaus pyyntöjä ja hoitavat pullit ja merget. GIMP:n nettisivuilla myös lista erilaisia ei-koodaus asioita, joilla voi myös auttaa projektia, dokumentaation kääntämisestä ja parantamisesta, tutoriaalien tekemiseen ja bugien ilmoittamiseen.</a:t>
            </a:r>
          </a:p>
          <a:p>
            <a:pPr marL="0" indent="0">
              <a:buNone/>
            </a:pPr>
            <a:r>
              <a:rPr lang="fi-FI" sz="1400">
                <a:cs typeface="Calibri"/>
              </a:rPr>
              <a:t>• </a:t>
            </a:r>
            <a:r>
              <a:rPr lang="fi-FI" sz="1400" b="1">
                <a:cs typeface="Calibri"/>
              </a:rPr>
              <a:t>Kuinka tehdä/julkaista muutoksia</a:t>
            </a:r>
            <a:r>
              <a:rPr lang="fi-FI" sz="1400">
                <a:cs typeface="Calibri"/>
              </a:rPr>
              <a:t>: GIMP:n kehittäjäsivuilta löytyy ohjeet kehittäjäympäristön luomiseen ja lähdekoodin hankkimiseen, sekä vinkkeihin mitä kannattaisi tietää tai mihin perehtyä ennen kuin aloittaa koodaamisen, mm. Git ja Meson. Täältä löytyy myös tyyliohjeet ja säännöt koodille. GitHubista löytyy samat ohjeet ja neuvot. GIMP:n omilla sivuilla myös foorumi jossa voi kysyä ja keskustella projektin kehittämisestä.</a:t>
            </a:r>
            <a:endParaRPr lang="fi-FI" sz="1400">
              <a:ea typeface="Calibri"/>
              <a:cs typeface="Calibri"/>
            </a:endParaRPr>
          </a:p>
        </p:txBody>
      </p:sp>
      <p:pic>
        <p:nvPicPr>
          <p:cNvPr id="5" name="Picture 4" descr="Valkoinen palapeli, jossa on yksi punainen pala">
            <a:extLst>
              <a:ext uri="{FF2B5EF4-FFF2-40B4-BE49-F238E27FC236}">
                <a16:creationId xmlns:a16="http://schemas.microsoft.com/office/drawing/2014/main" id="{D78EBE78-A73F-F915-2823-7A5F78D045A8}"/>
              </a:ext>
            </a:extLst>
          </p:cNvPr>
          <p:cNvPicPr>
            <a:picLocks noChangeAspect="1"/>
          </p:cNvPicPr>
          <p:nvPr/>
        </p:nvPicPr>
        <p:blipFill rotWithShape="1">
          <a:blip r:embed="rId2"/>
          <a:srcRect l="28979" r="27342"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71138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607B08-3E42-BD33-1B27-186A75CA638D}"/>
              </a:ext>
            </a:extLst>
          </p:cNvPr>
          <p:cNvSpPr>
            <a:spLocks noGrp="1"/>
          </p:cNvSpPr>
          <p:nvPr>
            <p:ph type="title"/>
          </p:nvPr>
        </p:nvSpPr>
        <p:spPr>
          <a:xfrm>
            <a:off x="1137034" y="609597"/>
            <a:ext cx="9392421" cy="1330841"/>
          </a:xfrm>
        </p:spPr>
        <p:txBody>
          <a:bodyPr>
            <a:normAutofit/>
          </a:bodyPr>
          <a:lstStyle/>
          <a:p>
            <a:r>
              <a:rPr lang="en-US">
                <a:ea typeface="Calibri Light"/>
                <a:cs typeface="Calibri Light"/>
              </a:rPr>
              <a:t>LISENSSI</a:t>
            </a:r>
            <a:endParaRPr lang="en-US"/>
          </a:p>
        </p:txBody>
      </p:sp>
      <p:sp>
        <p:nvSpPr>
          <p:cNvPr id="3" name="Content Placeholder 2">
            <a:extLst>
              <a:ext uri="{FF2B5EF4-FFF2-40B4-BE49-F238E27FC236}">
                <a16:creationId xmlns:a16="http://schemas.microsoft.com/office/drawing/2014/main" id="{6D13AA09-EA54-A1AD-D07A-9B74CAA7F507}"/>
              </a:ext>
            </a:extLst>
          </p:cNvPr>
          <p:cNvSpPr>
            <a:spLocks noGrp="1"/>
          </p:cNvSpPr>
          <p:nvPr>
            <p:ph idx="1"/>
          </p:nvPr>
        </p:nvSpPr>
        <p:spPr>
          <a:xfrm>
            <a:off x="1137034" y="2198362"/>
            <a:ext cx="4958966" cy="3917773"/>
          </a:xfrm>
        </p:spPr>
        <p:txBody>
          <a:bodyPr vert="horz" lIns="91440" tIns="45720" rIns="91440" bIns="45720" rtlCol="0" anchor="t">
            <a:normAutofit/>
          </a:bodyPr>
          <a:lstStyle/>
          <a:p>
            <a:r>
              <a:rPr lang="fi-FI" sz="2400" err="1">
                <a:ea typeface="Calibri"/>
                <a:cs typeface="Calibri"/>
              </a:rPr>
              <a:t>Gimp</a:t>
            </a:r>
            <a:r>
              <a:rPr lang="fi-FI" sz="2400">
                <a:ea typeface="Calibri"/>
                <a:cs typeface="Calibri"/>
              </a:rPr>
              <a:t> käyttää GNU GENERAL PUBLIC lisenssiä. Kenellä tahansa on oikeus käyttää, kopioida, muuttaa ja jakaa ohjelman lähdekoodia. </a:t>
            </a:r>
            <a:endParaRPr lang="en-US" sz="2400">
              <a:ea typeface="Calibri"/>
              <a:cs typeface="Calibri"/>
            </a:endParaRPr>
          </a:p>
          <a:p>
            <a:r>
              <a:rPr lang="fi-FI" sz="2400">
                <a:ea typeface="Calibri"/>
                <a:cs typeface="Calibri"/>
              </a:rPr>
              <a:t>Kaikki data, jota on käytetty taideteoksen tekoon, kuten pensselit ja kuosit/kuviot, tulee olla CC0 lisenssin alla.</a:t>
            </a:r>
            <a:endParaRPr lang="en-US" sz="2400">
              <a:ea typeface="Calibri"/>
              <a:cs typeface="Calibri"/>
            </a:endParaRPr>
          </a:p>
          <a:p>
            <a:endParaRPr lang="en-US" sz="2000">
              <a:ea typeface="Calibri"/>
              <a:cs typeface="Calibri"/>
            </a:endParaRPr>
          </a:p>
        </p:txBody>
      </p:sp>
      <p:pic>
        <p:nvPicPr>
          <p:cNvPr id="4" name="Picture 3">
            <a:extLst>
              <a:ext uri="{FF2B5EF4-FFF2-40B4-BE49-F238E27FC236}">
                <a16:creationId xmlns:a16="http://schemas.microsoft.com/office/drawing/2014/main" id="{869FA36C-47FA-19CB-7565-4123989D859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19367" y="3159041"/>
            <a:ext cx="4788505" cy="180766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3166BA3-DDEA-D56C-8232-F959D77C26FC}"/>
              </a:ext>
            </a:extLst>
          </p:cNvPr>
          <p:cNvSpPr txBox="1"/>
          <p:nvPr/>
        </p:nvSpPr>
        <p:spPr>
          <a:xfrm>
            <a:off x="9167168" y="4766646"/>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81300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FD570-174F-2E57-A0C0-D50792C9E12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PROJEKTI KÄYNTIIN</a:t>
            </a:r>
            <a:endParaRPr lang="en-US" sz="4000">
              <a:solidFill>
                <a:srgbClr val="FFFFFF"/>
              </a:solidFill>
            </a:endParaRPr>
          </a:p>
        </p:txBody>
      </p:sp>
      <p:sp>
        <p:nvSpPr>
          <p:cNvPr id="3" name="Content Placeholder 2">
            <a:extLst>
              <a:ext uri="{FF2B5EF4-FFF2-40B4-BE49-F238E27FC236}">
                <a16:creationId xmlns:a16="http://schemas.microsoft.com/office/drawing/2014/main" id="{53D86DC1-02D1-7639-DE04-CF44BA79D1CA}"/>
              </a:ext>
            </a:extLst>
          </p:cNvPr>
          <p:cNvSpPr>
            <a:spLocks noGrp="1"/>
          </p:cNvSpPr>
          <p:nvPr>
            <p:ph idx="1"/>
          </p:nvPr>
        </p:nvSpPr>
        <p:spPr>
          <a:xfrm>
            <a:off x="4810259" y="649480"/>
            <a:ext cx="6555347" cy="5546047"/>
          </a:xfrm>
        </p:spPr>
        <p:txBody>
          <a:bodyPr vert="horz" lIns="91440" tIns="45720" rIns="91440" bIns="45720" rtlCol="0" anchor="ctr">
            <a:noAutofit/>
          </a:bodyPr>
          <a:lstStyle/>
          <a:p>
            <a:r>
              <a:rPr lang="fi-FI" sz="2000" err="1">
                <a:ea typeface="Calibri"/>
                <a:cs typeface="Calibri"/>
              </a:rPr>
              <a:t>GIMPin</a:t>
            </a:r>
            <a:r>
              <a:rPr lang="fi-FI" sz="2000">
                <a:ea typeface="Calibri"/>
                <a:cs typeface="Calibri"/>
              </a:rPr>
              <a:t> voi asentaa </a:t>
            </a:r>
            <a:r>
              <a:rPr lang="fi-FI" sz="2000" err="1">
                <a:ea typeface="Calibri"/>
                <a:cs typeface="Calibri"/>
              </a:rPr>
              <a:t>GIMPin</a:t>
            </a:r>
            <a:r>
              <a:rPr lang="fi-FI" sz="2000">
                <a:ea typeface="Calibri"/>
                <a:cs typeface="Calibri"/>
              </a:rPr>
              <a:t> nettisivuilta “</a:t>
            </a:r>
            <a:r>
              <a:rPr lang="fi-FI" sz="2000" err="1">
                <a:ea typeface="Calibri"/>
                <a:cs typeface="Calibri"/>
              </a:rPr>
              <a:t>Download</a:t>
            </a:r>
            <a:r>
              <a:rPr lang="fi-FI" sz="2000">
                <a:ea typeface="Calibri"/>
                <a:cs typeface="Calibri"/>
              </a:rPr>
              <a:t>” osiosta. Valitse sivulta omaan käyttöjärjestelmääsi sopiva versio ja noudata sen ohjeita. </a:t>
            </a:r>
            <a:endParaRPr lang="en-US" sz="2000">
              <a:ea typeface="Calibri"/>
              <a:cs typeface="Calibri"/>
            </a:endParaRPr>
          </a:p>
          <a:p>
            <a:endParaRPr lang="en-US" sz="2000">
              <a:ea typeface="Calibri"/>
              <a:cs typeface="Calibri"/>
            </a:endParaRPr>
          </a:p>
          <a:p>
            <a:r>
              <a:rPr lang="fi-FI" sz="2000">
                <a:ea typeface="Calibri"/>
                <a:cs typeface="Calibri"/>
              </a:rPr>
              <a:t>Windows:</a:t>
            </a:r>
            <a:endParaRPr lang="en-US" sz="2000">
              <a:ea typeface="Calibri"/>
              <a:cs typeface="Calibri"/>
            </a:endParaRPr>
          </a:p>
          <a:p>
            <a:pPr lvl="1"/>
            <a:r>
              <a:rPr lang="fi-FI" sz="1800">
                <a:ea typeface="Calibri"/>
                <a:cs typeface="Calibri"/>
              </a:rPr>
              <a:t>Voit ladata asennustiedoston joko koneelle tai ladata ohjelman suoraan Microsoft </a:t>
            </a:r>
            <a:r>
              <a:rPr lang="fi-FI" sz="1800" err="1">
                <a:ea typeface="Calibri"/>
                <a:cs typeface="Calibri"/>
              </a:rPr>
              <a:t>storesta</a:t>
            </a:r>
            <a:r>
              <a:rPr lang="fi-FI" sz="1800">
                <a:ea typeface="Calibri"/>
                <a:cs typeface="Calibri"/>
              </a:rPr>
              <a:t>. </a:t>
            </a:r>
            <a:endParaRPr lang="en-US" sz="1800">
              <a:ea typeface="Calibri"/>
              <a:cs typeface="Calibri"/>
            </a:endParaRPr>
          </a:p>
          <a:p>
            <a:pPr lvl="1"/>
            <a:r>
              <a:rPr lang="fi-FI" sz="1800">
                <a:ea typeface="Calibri"/>
                <a:cs typeface="Calibri"/>
              </a:rPr>
              <a:t>Ladattuasi asennustiedoston, noudata sen antamia ohjeita. Muokkaa asetuksia halutessasi. </a:t>
            </a:r>
            <a:endParaRPr lang="en-US" sz="1800">
              <a:ea typeface="Calibri"/>
              <a:cs typeface="Calibri"/>
            </a:endParaRPr>
          </a:p>
          <a:p>
            <a:pPr lvl="1"/>
            <a:r>
              <a:rPr lang="fi-FI" sz="1800">
                <a:ea typeface="Calibri"/>
                <a:cs typeface="Calibri"/>
              </a:rPr>
              <a:t>Kun asennus on valmis voit käynnistää sovelluksen.</a:t>
            </a:r>
            <a:endParaRPr lang="en-US" sz="1800">
              <a:ea typeface="Calibri"/>
              <a:cs typeface="Calibri"/>
            </a:endParaRPr>
          </a:p>
          <a:p>
            <a:endParaRPr lang="en-US" sz="2000">
              <a:ea typeface="Calibri"/>
              <a:cs typeface="Calibri"/>
            </a:endParaRPr>
          </a:p>
          <a:p>
            <a:r>
              <a:rPr lang="fi-FI" sz="2000" err="1">
                <a:ea typeface="Calibri"/>
                <a:cs typeface="Calibri"/>
              </a:rPr>
              <a:t>MacOS</a:t>
            </a:r>
            <a:r>
              <a:rPr lang="fi-FI" sz="2000">
                <a:ea typeface="Calibri"/>
                <a:cs typeface="Calibri"/>
              </a:rPr>
              <a:t>:</a:t>
            </a:r>
            <a:endParaRPr lang="en-US" sz="2000">
              <a:ea typeface="Calibri"/>
              <a:cs typeface="Calibri"/>
            </a:endParaRPr>
          </a:p>
          <a:p>
            <a:pPr lvl="1"/>
            <a:r>
              <a:rPr lang="fi-FI" sz="1800">
                <a:ea typeface="Calibri"/>
                <a:cs typeface="Calibri"/>
              </a:rPr>
              <a:t>Lataa GIMP DMG-tiedosto. </a:t>
            </a:r>
            <a:endParaRPr lang="en-US" sz="1800">
              <a:ea typeface="Calibri"/>
              <a:cs typeface="Calibri"/>
            </a:endParaRPr>
          </a:p>
          <a:p>
            <a:pPr lvl="1"/>
            <a:r>
              <a:rPr lang="fi-FI" sz="1800">
                <a:ea typeface="Calibri"/>
                <a:cs typeface="Calibri"/>
              </a:rPr>
              <a:t>Kun lataus on valmis, avaa se ja vie GIMP-sovellus Sovelluksiin (Applications).</a:t>
            </a:r>
            <a:endParaRPr lang="en-US" sz="1800">
              <a:ea typeface="Calibri"/>
              <a:cs typeface="Calibri"/>
            </a:endParaRPr>
          </a:p>
          <a:p>
            <a:pPr lvl="1"/>
            <a:r>
              <a:rPr lang="fi-FI" sz="1800">
                <a:ea typeface="Calibri"/>
                <a:cs typeface="Calibri"/>
              </a:rPr>
              <a:t>Nyt voit avata sen sovellukset-kansiosta.</a:t>
            </a:r>
            <a:endParaRPr lang="en-US" sz="1800">
              <a:ea typeface="Calibri"/>
              <a:cs typeface="Calibri"/>
            </a:endParaRPr>
          </a:p>
          <a:p>
            <a:endParaRPr lang="en-US" sz="1700">
              <a:ea typeface="Calibri"/>
              <a:cs typeface="Calibri"/>
            </a:endParaRPr>
          </a:p>
        </p:txBody>
      </p:sp>
    </p:spTree>
    <p:extLst>
      <p:ext uri="{BB962C8B-B14F-4D97-AF65-F5344CB8AC3E}">
        <p14:creationId xmlns:p14="http://schemas.microsoft.com/office/powerpoint/2010/main" val="92005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50C-CDD5-E8B7-BBDA-FF7C71D826A9}"/>
              </a:ext>
            </a:extLst>
          </p:cNvPr>
          <p:cNvSpPr>
            <a:spLocks noGrp="1"/>
          </p:cNvSpPr>
          <p:nvPr>
            <p:ph type="title"/>
          </p:nvPr>
        </p:nvSpPr>
        <p:spPr>
          <a:xfrm>
            <a:off x="876693" y="741391"/>
            <a:ext cx="4355265" cy="1616203"/>
          </a:xfrm>
        </p:spPr>
        <p:txBody>
          <a:bodyPr anchor="b">
            <a:normAutofit/>
          </a:bodyPr>
          <a:lstStyle/>
          <a:p>
            <a:r>
              <a:rPr lang="en-US" sz="3200">
                <a:cs typeface="Calibri Light"/>
              </a:rPr>
              <a:t>Lähteet</a:t>
            </a:r>
            <a:endParaRPr lang="en-US" sz="3200"/>
          </a:p>
        </p:txBody>
      </p:sp>
      <p:sp>
        <p:nvSpPr>
          <p:cNvPr id="3" name="Content Placeholder 2">
            <a:extLst>
              <a:ext uri="{FF2B5EF4-FFF2-40B4-BE49-F238E27FC236}">
                <a16:creationId xmlns:a16="http://schemas.microsoft.com/office/drawing/2014/main" id="{D3D185F6-BA50-0186-BB9E-0619B56AE294}"/>
              </a:ext>
            </a:extLst>
          </p:cNvPr>
          <p:cNvSpPr>
            <a:spLocks noGrp="1"/>
          </p:cNvSpPr>
          <p:nvPr>
            <p:ph idx="1"/>
          </p:nvPr>
        </p:nvSpPr>
        <p:spPr>
          <a:xfrm>
            <a:off x="876692" y="2533476"/>
            <a:ext cx="4355265" cy="3447832"/>
          </a:xfrm>
        </p:spPr>
        <p:txBody>
          <a:bodyPr vert="horz" lIns="91440" tIns="45720" rIns="91440" bIns="45720" rtlCol="0" anchor="t">
            <a:normAutofit/>
          </a:bodyPr>
          <a:lstStyle/>
          <a:p>
            <a:pPr marL="285750" indent="-285750">
              <a:buFont typeface="Wingdings" panose="020B0604020202020204" pitchFamily="34" charset="0"/>
              <a:buChar char="v"/>
            </a:pPr>
            <a:r>
              <a:rPr lang="fi-FI" sz="2000" u="sng">
                <a:cs typeface="Calibri"/>
                <a:hlinkClick r:id="rId2"/>
              </a:rPr>
              <a:t>https://www.gimp.org</a:t>
            </a:r>
            <a:endParaRPr lang="en-US" sz="2000">
              <a:ea typeface="Calibri" panose="020F0502020204030204"/>
              <a:cs typeface="Calibri"/>
              <a:hlinkClick r:id="rId2"/>
            </a:endParaRPr>
          </a:p>
          <a:p>
            <a:pPr marL="285750" indent="-285750">
              <a:buFont typeface="Wingdings" panose="020B0604020202020204" pitchFamily="34" charset="0"/>
              <a:buChar char="v"/>
            </a:pPr>
            <a:r>
              <a:rPr lang="fi-FI" sz="2000" u="sng">
                <a:cs typeface="Calibri"/>
                <a:hlinkClick r:id="rId3"/>
              </a:rPr>
              <a:t>https://developer.gimp.org/</a:t>
            </a:r>
            <a:endParaRPr lang="en-US" sz="2000">
              <a:cs typeface="Calibri"/>
            </a:endParaRPr>
          </a:p>
          <a:p>
            <a:pPr marL="285750" indent="-285750">
              <a:buFont typeface="Wingdings" panose="020B0604020202020204" pitchFamily="34" charset="0"/>
              <a:buChar char="v"/>
            </a:pPr>
            <a:r>
              <a:rPr lang="en-US" sz="2000">
                <a:cs typeface="Calibri"/>
                <a:hlinkClick r:id="rId4"/>
              </a:rPr>
              <a:t>Webarchive.org: linuxworld.com: Where did Spencer Kimball and Peter Mattis go?</a:t>
            </a:r>
            <a:endParaRPr lang="en-US" sz="2000">
              <a:ea typeface="Calibri" panose="020F0502020204030204"/>
              <a:cs typeface="Calibri"/>
              <a:hlinkClick r:id="" action="ppaction://noaction"/>
            </a:endParaRPr>
          </a:p>
          <a:p>
            <a:pPr marL="285750" indent="-285750">
              <a:buFont typeface="Wingdings" panose="020B0604020202020204" pitchFamily="34" charset="0"/>
              <a:buChar char="v"/>
            </a:pPr>
            <a:r>
              <a:rPr lang="en-US" sz="2000">
                <a:ea typeface="Calibri"/>
                <a:cs typeface="Calibri"/>
                <a:hlinkClick r:id="rId5"/>
              </a:rPr>
              <a:t>https://github.com/GNOME/gimp</a:t>
            </a:r>
            <a:endParaRPr lang="en-US" sz="2000">
              <a:ea typeface="Calibri"/>
              <a:cs typeface="Calibri"/>
            </a:endParaRPr>
          </a:p>
        </p:txBody>
      </p:sp>
      <p:pic>
        <p:nvPicPr>
          <p:cNvPr id="6" name="Picture 5" descr="Pins in a map">
            <a:extLst>
              <a:ext uri="{FF2B5EF4-FFF2-40B4-BE49-F238E27FC236}">
                <a16:creationId xmlns:a16="http://schemas.microsoft.com/office/drawing/2014/main" id="{FA9CF9A1-CBB4-9B81-59FA-A593CF2CA489}"/>
              </a:ext>
            </a:extLst>
          </p:cNvPr>
          <p:cNvPicPr>
            <a:picLocks noChangeAspect="1"/>
          </p:cNvPicPr>
          <p:nvPr/>
        </p:nvPicPr>
        <p:blipFill rotWithShape="1">
          <a:blip r:embed="rId6"/>
          <a:srcRect l="21136" r="19617" b="-3"/>
          <a:stretch/>
        </p:blipFill>
        <p:spPr>
          <a:xfrm>
            <a:off x="6096000" y="10"/>
            <a:ext cx="6095999" cy="6857990"/>
          </a:xfrm>
          <a:prstGeom prst="rect">
            <a:avLst/>
          </a:prstGeom>
        </p:spPr>
      </p:pic>
      <p:sp>
        <p:nvSpPr>
          <p:cNvPr id="7" name="Rectangle 6">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4123418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tyhjä</vt:lpstr>
      <vt:lpstr>PowerPoint Presentation</vt:lpstr>
      <vt:lpstr>Tekninen toteutus</vt:lpstr>
      <vt:lpstr>Projektin Historia ja Aktiivisuus</vt:lpstr>
      <vt:lpstr>PowerPoint Presentation</vt:lpstr>
      <vt:lpstr>Osallistuminen Projektiin</vt:lpstr>
      <vt:lpstr>LISENSSI</vt:lpstr>
      <vt:lpstr>PROJEKTI KÄYNTIIN</vt:lpstr>
      <vt:lpstr>Lähteet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2023-10-17T11:37:40Z</dcterms:created>
  <dcterms:modified xsi:type="dcterms:W3CDTF">2023-10-17T17:41:48Z</dcterms:modified>
</cp:coreProperties>
</file>