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0" r:id="rId5"/>
    <p:sldId id="259" r:id="rId6"/>
    <p:sldId id="262" r:id="rId7"/>
    <p:sldId id="263" r:id="rId8"/>
    <p:sldId id="265" r:id="rId9"/>
    <p:sldId id="268" r:id="rId10"/>
    <p:sldId id="266" r:id="rId11"/>
    <p:sldId id="267" r:id="rId12"/>
    <p:sldId id="25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A0866-4664-654F-0817-36F45EE31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614B39-3EFB-AEBD-F921-08CE1365A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21D920-BAA4-27CB-C806-4D0FCB760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7901-9473-4699-A112-E73B5E0E6D55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04C64-247E-B1B2-603B-28F121E8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A3602-1090-71C4-63AE-B4EB3E20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20E5-B7F0-4F56-A2AB-C9B6AD52E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4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445F4-09D1-2B3E-9AB7-4620947C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7A09D0-1132-9CB6-C144-C768006B0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2D68B9-9F9E-3A67-6FB9-3ACBB97D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7901-9473-4699-A112-E73B5E0E6D55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546FA-F5EE-85DA-F2FC-6A4B3E78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421C74-546B-8A4D-6E3E-6FBB1600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20E5-B7F0-4F56-A2AB-C9B6AD52E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7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08F75C-1C12-ACBF-626F-E0DF9F63A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36BEF9-9CA7-8D8A-C830-2ACDBF6B5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A946E4-D5E2-B86F-8CC6-37AA42C1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7901-9473-4699-A112-E73B5E0E6D55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A8D0E3-D063-2DB4-6ED1-BBF067E9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7B0F62-2727-ADFB-9FDC-254719F4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20E5-B7F0-4F56-A2AB-C9B6AD52E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37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4DF06-565B-3CF3-30E0-2D6D0FB6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B577B-0BBC-7E15-FB5F-91FB110D5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CCF3C-2F3C-8324-BA47-D6F6B4C9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7901-9473-4699-A112-E73B5E0E6D55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B767B-6F28-AA1D-93E2-58ED71DA2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FF8544-6AC4-BB9C-8474-65F1813D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20E5-B7F0-4F56-A2AB-C9B6AD52E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71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413F5-9193-4A0F-D67E-D84B6BCE6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C8BFBC-F745-067B-B4FD-725522A35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3BC79B-4CAA-A4F8-8356-E54CB904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7901-9473-4699-A112-E73B5E0E6D55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E29BF1-B37D-2862-D971-2497E8CC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4A556-C06B-7EBB-06E3-D70E0D96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20E5-B7F0-4F56-A2AB-C9B6AD52E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69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0526D-EB78-9AC6-A863-63A6CA0D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6D0F0-78F6-9CED-0DA8-041DE5134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49A886-2AA0-3F06-A866-4DB63ABEE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7C664-162D-7582-2A88-4313B5C6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7901-9473-4699-A112-E73B5E0E6D55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C2256D-AEE3-8C65-043A-380B7209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FD511A-30B3-5857-E6CC-FF69663C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20E5-B7F0-4F56-A2AB-C9B6AD52E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20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E8A04-0559-D14C-3FCC-23559DC34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75D0B9-273C-74A7-33D0-D8E2988E3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7D7AF8-E0B2-84B7-3E4F-390DA8DC7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B9D3BD-AC01-D3DD-D727-DCC0E84CB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5AC70C-F52B-7A35-E56F-7F426BCBE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BD9B71-B038-C03D-5CC7-E8A66C784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7901-9473-4699-A112-E73B5E0E6D55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F76305-F10B-1EEE-28CA-EED12E089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720ACF-D6C5-FC0B-A10B-5C1DD720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20E5-B7F0-4F56-A2AB-C9B6AD52E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24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562A3-CCAA-D12D-0FFD-2EFF782A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1D593F-98E1-1691-3DCB-9ACE142C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7901-9473-4699-A112-E73B5E0E6D55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D01085-3566-9FAE-0C89-D41C1135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1246D4-512B-4585-A509-DD381B59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20E5-B7F0-4F56-A2AB-C9B6AD52E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43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19549F-E2A9-744B-392D-944D8424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7901-9473-4699-A112-E73B5E0E6D55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F22F89-E50F-DF9A-0424-289D08DF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1A6F7D-0B0B-BC5B-2B6E-7FEFF692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20E5-B7F0-4F56-A2AB-C9B6AD52E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77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6C11A-DA54-F6C1-5C01-D0DE06B10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ED1EC-4629-7E35-AFE5-4DB4481DE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12905F-9B72-1CD8-2226-574468EA7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D85710-2F6B-E2AC-8943-85B47955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7901-9473-4699-A112-E73B5E0E6D55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D7A218-EA50-CB7C-9D5B-07A787B4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187428-A9D8-E1D1-1A13-C591D989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20E5-B7F0-4F56-A2AB-C9B6AD52E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66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35EE9-7F90-5CFC-5922-68EF0DABB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696C27-42B2-ED69-CED8-6170361257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91B5F4-9A96-9E73-EFE1-E7023E003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85F1BB-5772-EE19-9EF1-69F56AAE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7901-9473-4699-A112-E73B5E0E6D55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E4E124-8463-4230-839C-F0ECDCF1A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FACC89-D5FE-7394-4BE6-444F2DCA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20E5-B7F0-4F56-A2AB-C9B6AD52E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6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3474C3-3811-BED1-561E-5FBFFE47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31E9A9-7966-AD56-022E-B9B51084F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E081C-4143-E19E-1BB9-CE334C831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E7901-9473-4699-A112-E73B5E0E6D55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2D744-8117-6884-8DF8-5509B461C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5B94E-448E-1776-D2BE-07B1F4928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20E5-B7F0-4F56-A2AB-C9B6AD52E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21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325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552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382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70D7818-3C40-5C5A-C420-B5B647F8EF5E}"/>
              </a:ext>
            </a:extLst>
          </p:cNvPr>
          <p:cNvSpPr/>
          <p:nvPr/>
        </p:nvSpPr>
        <p:spPr>
          <a:xfrm>
            <a:off x="1057702" y="1909018"/>
            <a:ext cx="1726441" cy="9007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VBR</a:t>
            </a:r>
            <a:endParaRPr lang="ko-KR" altLang="en-US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C49FDD-4B25-46F7-D63F-E213E99DBBFB}"/>
              </a:ext>
            </a:extLst>
          </p:cNvPr>
          <p:cNvSpPr/>
          <p:nvPr/>
        </p:nvSpPr>
        <p:spPr>
          <a:xfrm>
            <a:off x="2784143" y="1909018"/>
            <a:ext cx="1576317" cy="90075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MFT</a:t>
            </a:r>
            <a:endParaRPr lang="ko-KR" altLang="en-US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D5C7EC-F05D-9D09-1AEA-80CF889A3EF6}"/>
              </a:ext>
            </a:extLst>
          </p:cNvPr>
          <p:cNvSpPr/>
          <p:nvPr/>
        </p:nvSpPr>
        <p:spPr>
          <a:xfrm>
            <a:off x="4360460" y="1909018"/>
            <a:ext cx="5656997" cy="900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Data Area</a:t>
            </a:r>
            <a:endParaRPr lang="ko-KR" altLang="en-US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E3DE7B-E7CA-D729-1CCD-C1F17C8AAAF9}"/>
              </a:ext>
            </a:extLst>
          </p:cNvPr>
          <p:cNvSpPr/>
          <p:nvPr/>
        </p:nvSpPr>
        <p:spPr>
          <a:xfrm>
            <a:off x="1021556" y="1870315"/>
            <a:ext cx="8995901" cy="97869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3353D1-000E-F9D0-1982-246EFE9CEC1A}"/>
              </a:ext>
            </a:extLst>
          </p:cNvPr>
          <p:cNvCxnSpPr>
            <a:cxnSpLocks/>
          </p:cNvCxnSpPr>
          <p:nvPr/>
        </p:nvCxnSpPr>
        <p:spPr>
          <a:xfrm>
            <a:off x="2784143" y="1928068"/>
            <a:ext cx="0" cy="93999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FEA3F54-CB3C-00B1-8EAE-EC227AC1421E}"/>
              </a:ext>
            </a:extLst>
          </p:cNvPr>
          <p:cNvCxnSpPr>
            <a:cxnSpLocks/>
          </p:cNvCxnSpPr>
          <p:nvPr/>
        </p:nvCxnSpPr>
        <p:spPr>
          <a:xfrm>
            <a:off x="4356953" y="1928068"/>
            <a:ext cx="0" cy="93999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EBA710F-B1FF-D849-4587-65535EFB3634}"/>
              </a:ext>
            </a:extLst>
          </p:cNvPr>
          <p:cNvGrpSpPr/>
          <p:nvPr/>
        </p:nvGrpSpPr>
        <p:grpSpPr>
          <a:xfrm>
            <a:off x="1654590" y="2809771"/>
            <a:ext cx="3864916" cy="1519982"/>
            <a:chOff x="1654590" y="2809771"/>
            <a:chExt cx="3864916" cy="151998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145A53-3872-2C0F-D02F-25D0576ED53E}"/>
                </a:ext>
              </a:extLst>
            </p:cNvPr>
            <p:cNvSpPr/>
            <p:nvPr/>
          </p:nvSpPr>
          <p:spPr>
            <a:xfrm>
              <a:off x="1654590" y="3429000"/>
              <a:ext cx="1576317" cy="90075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MFT</a:t>
              </a:r>
              <a:endParaRPr lang="ko-KR" altLang="en-US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DB6BF44-0ADE-DFB3-120E-5D8CB77445F7}"/>
                </a:ext>
              </a:extLst>
            </p:cNvPr>
            <p:cNvSpPr/>
            <p:nvPr/>
          </p:nvSpPr>
          <p:spPr>
            <a:xfrm>
              <a:off x="3943189" y="3429000"/>
              <a:ext cx="1576317" cy="90075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MFT mirror</a:t>
              </a:r>
              <a:endParaRPr lang="ko-KR" altLang="en-US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B1425BE8-80CB-5548-98E8-7986FCFAAB4D}"/>
                </a:ext>
              </a:extLst>
            </p:cNvPr>
            <p:cNvCxnSpPr>
              <a:cxnSpLocks/>
              <a:stCxn id="3" idx="2"/>
              <a:endCxn id="9" idx="0"/>
            </p:cNvCxnSpPr>
            <p:nvPr/>
          </p:nvCxnSpPr>
          <p:spPr>
            <a:xfrm flipH="1">
              <a:off x="2442749" y="2809771"/>
              <a:ext cx="1129553" cy="619229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8A40484D-0AF4-1B1B-89A5-C2F4C8CD9C97}"/>
                </a:ext>
              </a:extLst>
            </p:cNvPr>
            <p:cNvCxnSpPr>
              <a:cxnSpLocks/>
              <a:stCxn id="3" idx="2"/>
              <a:endCxn id="10" idx="0"/>
            </p:cNvCxnSpPr>
            <p:nvPr/>
          </p:nvCxnSpPr>
          <p:spPr>
            <a:xfrm>
              <a:off x="3572302" y="2809771"/>
              <a:ext cx="1159046" cy="619229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748D28D-F32B-4261-332D-9EAF35018D88}"/>
              </a:ext>
            </a:extLst>
          </p:cNvPr>
          <p:cNvGrpSpPr/>
          <p:nvPr/>
        </p:nvGrpSpPr>
        <p:grpSpPr>
          <a:xfrm>
            <a:off x="2442749" y="4329753"/>
            <a:ext cx="3868404" cy="358788"/>
            <a:chOff x="2442749" y="4329753"/>
            <a:chExt cx="3868404" cy="358788"/>
          </a:xfrm>
        </p:grpSpPr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F2217E90-3B86-1DBA-4479-9E1C6AF624F7}"/>
                </a:ext>
              </a:extLst>
            </p:cNvPr>
            <p:cNvCxnSpPr>
              <a:stCxn id="9" idx="2"/>
            </p:cNvCxnSpPr>
            <p:nvPr/>
          </p:nvCxnSpPr>
          <p:spPr>
            <a:xfrm rot="16200000" flipH="1">
              <a:off x="4197557" y="2574945"/>
              <a:ext cx="358788" cy="3868404"/>
            </a:xfrm>
            <a:prstGeom prst="bentConnector2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6B2639C-B478-744E-F92E-F8AA1F0B1F2A}"/>
                </a:ext>
              </a:extLst>
            </p:cNvPr>
            <p:cNvCxnSpPr>
              <a:stCxn id="10" idx="2"/>
            </p:cNvCxnSpPr>
            <p:nvPr/>
          </p:nvCxnSpPr>
          <p:spPr>
            <a:xfrm>
              <a:off x="4731348" y="4329753"/>
              <a:ext cx="0" cy="358788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A7C14B3-001E-2C78-25E8-F138798A60FB}"/>
              </a:ext>
            </a:extLst>
          </p:cNvPr>
          <p:cNvSpPr txBox="1"/>
          <p:nvPr/>
        </p:nvSpPr>
        <p:spPr>
          <a:xfrm>
            <a:off x="526367" y="446034"/>
            <a:ext cx="7037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NTFS Structure</a:t>
            </a:r>
            <a:endParaRPr lang="ko-KR" altLang="en-US" sz="4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46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6BA2D-8585-A378-23B4-560D4407D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957" y="639193"/>
            <a:ext cx="3571810" cy="3573516"/>
          </a:xfrm>
        </p:spPr>
        <p:txBody>
          <a:bodyPr>
            <a:normAutofit/>
          </a:bodyPr>
          <a:lstStyle/>
          <a:p>
            <a:r>
              <a:rPr lang="en-US" altLang="ko-KR" sz="5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NTFS</a:t>
            </a:r>
            <a:r>
              <a:rPr lang="ko-KR" altLang="en-US" sz="58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5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</a:t>
            </a:r>
            <a:r>
              <a:rPr lang="ko-KR" altLang="en-US" sz="58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5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</a:t>
            </a:r>
            <a:endParaRPr lang="ko-KR" altLang="en-US" sz="58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DF939-9A78-1416-1C3E-4603545F0E38}"/>
              </a:ext>
            </a:extLst>
          </p:cNvPr>
          <p:cNvSpPr txBox="1"/>
          <p:nvPr/>
        </p:nvSpPr>
        <p:spPr>
          <a:xfrm>
            <a:off x="6684951" y="2143571"/>
            <a:ext cx="491111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</a:p>
          <a:p>
            <a:endParaRPr lang="en-US" altLang="ko-KR" sz="2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NTFS Structure</a:t>
            </a:r>
          </a:p>
          <a:p>
            <a:endParaRPr lang="en-US" altLang="ko-KR" sz="2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Write/Delete</a:t>
            </a:r>
            <a:endParaRPr lang="ko-KR" altLang="en-US" sz="2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532BFCA-24AE-DD46-43B7-436A3B15B96A}"/>
              </a:ext>
            </a:extLst>
          </p:cNvPr>
          <p:cNvCxnSpPr/>
          <p:nvPr/>
        </p:nvCxnSpPr>
        <p:spPr>
          <a:xfrm>
            <a:off x="1238957" y="4362450"/>
            <a:ext cx="38290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26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2556B5-7210-CFFE-3CB4-BEF1AACC16AC}"/>
              </a:ext>
            </a:extLst>
          </p:cNvPr>
          <p:cNvSpPr txBox="1"/>
          <p:nvPr/>
        </p:nvSpPr>
        <p:spPr>
          <a:xfrm>
            <a:off x="526367" y="370136"/>
            <a:ext cx="7037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NTFS Structure</a:t>
            </a:r>
            <a:endParaRPr lang="ko-KR" altLang="en-US" sz="4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8EE90-BF09-5A6D-F2B6-2FBD664ACBA9}"/>
              </a:ext>
            </a:extLst>
          </p:cNvPr>
          <p:cNvSpPr/>
          <p:nvPr/>
        </p:nvSpPr>
        <p:spPr>
          <a:xfrm>
            <a:off x="1057702" y="1941940"/>
            <a:ext cx="1726441" cy="9007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VBR</a:t>
            </a:r>
            <a:endParaRPr lang="ko-KR" altLang="en-US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43DBEC-6EC2-EABB-9EDC-E3C0AFF2C973}"/>
              </a:ext>
            </a:extLst>
          </p:cNvPr>
          <p:cNvSpPr/>
          <p:nvPr/>
        </p:nvSpPr>
        <p:spPr>
          <a:xfrm>
            <a:off x="2784143" y="1941940"/>
            <a:ext cx="1576317" cy="90075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MFT</a:t>
            </a:r>
            <a:endParaRPr lang="ko-KR" altLang="en-US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417982-21D8-435D-CF77-15F84FF583F8}"/>
              </a:ext>
            </a:extLst>
          </p:cNvPr>
          <p:cNvSpPr/>
          <p:nvPr/>
        </p:nvSpPr>
        <p:spPr>
          <a:xfrm>
            <a:off x="4360460" y="1941940"/>
            <a:ext cx="5656997" cy="900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Area</a:t>
            </a:r>
            <a:endParaRPr lang="ko-KR" altLang="en-US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1303FF-F1A6-8482-7A52-071923D8275A}"/>
              </a:ext>
            </a:extLst>
          </p:cNvPr>
          <p:cNvSpPr/>
          <p:nvPr/>
        </p:nvSpPr>
        <p:spPr>
          <a:xfrm>
            <a:off x="1021556" y="1903237"/>
            <a:ext cx="8995901" cy="97869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82A6CE0-A414-24CD-5061-9334168BA911}"/>
              </a:ext>
            </a:extLst>
          </p:cNvPr>
          <p:cNvCxnSpPr>
            <a:cxnSpLocks/>
          </p:cNvCxnSpPr>
          <p:nvPr/>
        </p:nvCxnSpPr>
        <p:spPr>
          <a:xfrm>
            <a:off x="2784143" y="1960990"/>
            <a:ext cx="0" cy="93999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1EC3EAB-A9A6-CBBF-D253-DD2B368B55B1}"/>
              </a:ext>
            </a:extLst>
          </p:cNvPr>
          <p:cNvCxnSpPr>
            <a:cxnSpLocks/>
          </p:cNvCxnSpPr>
          <p:nvPr/>
        </p:nvCxnSpPr>
        <p:spPr>
          <a:xfrm>
            <a:off x="4356953" y="1960990"/>
            <a:ext cx="0" cy="93999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00D481-F7F7-ED3B-21CB-2F36A6333C96}"/>
              </a:ext>
            </a:extLst>
          </p:cNvPr>
          <p:cNvSpPr txBox="1"/>
          <p:nvPr/>
        </p:nvSpPr>
        <p:spPr>
          <a:xfrm>
            <a:off x="1377670" y="4354194"/>
            <a:ext cx="10064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NTFS</a:t>
            </a:r>
            <a:r>
              <a:rPr lang="ko-KR" altLang="en-US" sz="16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에서 고정된 영역은 </a:t>
            </a:r>
            <a:r>
              <a:rPr lang="en-US" altLang="ko-KR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VBR</a:t>
            </a:r>
            <a:r>
              <a:rPr lang="ko-KR" altLang="en-US" sz="16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하나이다</a:t>
            </a:r>
            <a:r>
              <a:rPr lang="en-US" altLang="ko-KR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ko-KR" alt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백업본은 파일시스템의 가장 마지막에 존재한다</a:t>
            </a:r>
            <a:r>
              <a:rPr lang="en-US" altLang="ko-KR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0C3DCC-52FA-6BC2-A799-F69A42FBD01F}"/>
              </a:ext>
            </a:extLst>
          </p:cNvPr>
          <p:cNvSpPr txBox="1"/>
          <p:nvPr/>
        </p:nvSpPr>
        <p:spPr>
          <a:xfrm>
            <a:off x="1063772" y="3840611"/>
            <a:ext cx="10064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VBR</a:t>
            </a:r>
            <a:endParaRPr lang="ko-KR" altLang="en-US" sz="20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4FFF28-9568-3986-C27F-CA94B6767B54}"/>
              </a:ext>
            </a:extLst>
          </p:cNvPr>
          <p:cNvSpPr txBox="1"/>
          <p:nvPr/>
        </p:nvSpPr>
        <p:spPr>
          <a:xfrm>
            <a:off x="1377670" y="5319804"/>
            <a:ext cx="10064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Area</a:t>
            </a:r>
            <a:r>
              <a:rPr lang="ko-KR" altLang="en-US" sz="16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영역 어디에 존재해도 문제 없는 영역</a:t>
            </a:r>
            <a:r>
              <a:rPr lang="en-US" altLang="ko-KR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고정되지 않음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1BC726-8C79-372D-B685-B85745B30A99}"/>
              </a:ext>
            </a:extLst>
          </p:cNvPr>
          <p:cNvSpPr txBox="1"/>
          <p:nvPr/>
        </p:nvSpPr>
        <p:spPr>
          <a:xfrm>
            <a:off x="1063772" y="4806221"/>
            <a:ext cx="10064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MFT</a:t>
            </a:r>
            <a:endParaRPr lang="ko-KR" altLang="en-US" sz="20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08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DCFFADF-4B96-267B-9744-0CAA5184DB09}"/>
              </a:ext>
            </a:extLst>
          </p:cNvPr>
          <p:cNvSpPr/>
          <p:nvPr/>
        </p:nvSpPr>
        <p:spPr>
          <a:xfrm>
            <a:off x="6743700" y="868114"/>
            <a:ext cx="3724275" cy="857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Jump Boot Code : 3byte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476173-C21D-17D1-9E5B-5B22977BD123}"/>
              </a:ext>
            </a:extLst>
          </p:cNvPr>
          <p:cNvSpPr/>
          <p:nvPr/>
        </p:nvSpPr>
        <p:spPr>
          <a:xfrm>
            <a:off x="6743700" y="2058739"/>
            <a:ext cx="3724275" cy="857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OEM ID : 8byte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C4315F-4FCB-FA9B-7CCC-2BDF1C45CEA0}"/>
              </a:ext>
            </a:extLst>
          </p:cNvPr>
          <p:cNvSpPr/>
          <p:nvPr/>
        </p:nvSpPr>
        <p:spPr>
          <a:xfrm>
            <a:off x="6743700" y="3249364"/>
            <a:ext cx="3724275" cy="857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BPB Area : 73byte</a:t>
            </a:r>
          </a:p>
          <a:p>
            <a:pPr algn="ctr"/>
            <a:r>
              <a:rPr lang="en-US" altLang="ko-KR" sz="1000" dirty="0"/>
              <a:t>Bios Parameter Block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F75319-330E-8ECC-4F9F-84AC4B4C0AC2}"/>
              </a:ext>
            </a:extLst>
          </p:cNvPr>
          <p:cNvSpPr/>
          <p:nvPr/>
        </p:nvSpPr>
        <p:spPr>
          <a:xfrm>
            <a:off x="6743700" y="4439989"/>
            <a:ext cx="3724275" cy="8572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Boot Code Error MSG : 426byte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8F6D4B-B2EB-BF70-1FCD-31221D3662A3}"/>
              </a:ext>
            </a:extLst>
          </p:cNvPr>
          <p:cNvSpPr/>
          <p:nvPr/>
        </p:nvSpPr>
        <p:spPr>
          <a:xfrm>
            <a:off x="6743700" y="5630614"/>
            <a:ext cx="3724275" cy="8572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Signature : 0x55AA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ED022D8C-5A79-91B4-74E4-C415C2102018}"/>
              </a:ext>
            </a:extLst>
          </p:cNvPr>
          <p:cNvCxnSpPr>
            <a:stCxn id="3" idx="1"/>
            <a:endCxn id="2" idx="3"/>
          </p:cNvCxnSpPr>
          <p:nvPr/>
        </p:nvCxnSpPr>
        <p:spPr>
          <a:xfrm rot="10800000" flipV="1">
            <a:off x="3117518" y="1296739"/>
            <a:ext cx="3626182" cy="2382410"/>
          </a:xfrm>
          <a:prstGeom prst="bentConnector3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AAD54271-D43D-FB80-5843-73F5226FEA8D}"/>
              </a:ext>
            </a:extLst>
          </p:cNvPr>
          <p:cNvCxnSpPr>
            <a:stCxn id="7" idx="1"/>
            <a:endCxn id="2" idx="3"/>
          </p:cNvCxnSpPr>
          <p:nvPr/>
        </p:nvCxnSpPr>
        <p:spPr>
          <a:xfrm rot="10800000" flipV="1">
            <a:off x="3117518" y="2487363"/>
            <a:ext cx="3626182" cy="1191785"/>
          </a:xfrm>
          <a:prstGeom prst="bentConnector3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EDD66C06-AFBA-8B6B-F36E-86722E7504E6}"/>
              </a:ext>
            </a:extLst>
          </p:cNvPr>
          <p:cNvCxnSpPr>
            <a:stCxn id="8" idx="1"/>
            <a:endCxn id="2" idx="3"/>
          </p:cNvCxnSpPr>
          <p:nvPr/>
        </p:nvCxnSpPr>
        <p:spPr>
          <a:xfrm rot="10800000" flipV="1">
            <a:off x="3117518" y="3677989"/>
            <a:ext cx="3626182" cy="1160"/>
          </a:xfrm>
          <a:prstGeom prst="bentConnector3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F1BCDBE-80DD-763C-20D1-34CD5DE84DED}"/>
              </a:ext>
            </a:extLst>
          </p:cNvPr>
          <p:cNvCxnSpPr>
            <a:stCxn id="9" idx="1"/>
            <a:endCxn id="2" idx="3"/>
          </p:cNvCxnSpPr>
          <p:nvPr/>
        </p:nvCxnSpPr>
        <p:spPr>
          <a:xfrm rot="10800000">
            <a:off x="3117518" y="3679150"/>
            <a:ext cx="3626182" cy="1189465"/>
          </a:xfrm>
          <a:prstGeom prst="bentConnector3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11FFD71-11B1-B30D-33A5-84AA3864CA50}"/>
              </a:ext>
            </a:extLst>
          </p:cNvPr>
          <p:cNvCxnSpPr>
            <a:stCxn id="10" idx="1"/>
            <a:endCxn id="2" idx="3"/>
          </p:cNvCxnSpPr>
          <p:nvPr/>
        </p:nvCxnSpPr>
        <p:spPr>
          <a:xfrm rot="10800000">
            <a:off x="3117518" y="3679149"/>
            <a:ext cx="3626182" cy="2380090"/>
          </a:xfrm>
          <a:prstGeom prst="bentConnector3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20AFD42-329F-CE95-F955-CEDE648C1136}"/>
              </a:ext>
            </a:extLst>
          </p:cNvPr>
          <p:cNvGrpSpPr/>
          <p:nvPr/>
        </p:nvGrpSpPr>
        <p:grpSpPr>
          <a:xfrm>
            <a:off x="1391077" y="1840244"/>
            <a:ext cx="1866473" cy="3677810"/>
            <a:chOff x="1076752" y="1551995"/>
            <a:chExt cx="1866473" cy="367781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3409BA6-219B-7E7D-66E3-C25F50080508}"/>
                </a:ext>
              </a:extLst>
            </p:cNvPr>
            <p:cNvSpPr/>
            <p:nvPr/>
          </p:nvSpPr>
          <p:spPr>
            <a:xfrm>
              <a:off x="2476500" y="1551995"/>
              <a:ext cx="466725" cy="367781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30E4501-60CC-2A7F-F13A-8FCF2046EE05}"/>
                </a:ext>
              </a:extLst>
            </p:cNvPr>
            <p:cNvSpPr/>
            <p:nvPr/>
          </p:nvSpPr>
          <p:spPr>
            <a:xfrm>
              <a:off x="1076752" y="1551995"/>
              <a:ext cx="1726441" cy="36778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VBR</a:t>
              </a:r>
              <a:endParaRPr lang="ko-KR" altLang="en-US" sz="40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B004801-80AF-9F98-4603-78B3A96CA71C}"/>
              </a:ext>
            </a:extLst>
          </p:cNvPr>
          <p:cNvSpPr txBox="1"/>
          <p:nvPr/>
        </p:nvSpPr>
        <p:spPr>
          <a:xfrm>
            <a:off x="526367" y="370136"/>
            <a:ext cx="7037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NTFS Structure</a:t>
            </a:r>
            <a:endParaRPr lang="ko-KR" altLang="en-US" sz="4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71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695D5E59-97F5-AE79-E142-A47118447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2039"/>
              </p:ext>
            </p:extLst>
          </p:nvPr>
        </p:nvGraphicFramePr>
        <p:xfrm>
          <a:off x="1422996" y="3417485"/>
          <a:ext cx="45206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595">
                  <a:extLst>
                    <a:ext uri="{9D8B030D-6E8A-4147-A177-3AD203B41FA5}">
                      <a16:colId xmlns:a16="http://schemas.microsoft.com/office/drawing/2014/main" val="2945882222"/>
                    </a:ext>
                  </a:extLst>
                </a:gridCol>
                <a:gridCol w="3603009">
                  <a:extLst>
                    <a:ext uri="{9D8B030D-6E8A-4147-A177-3AD203B41FA5}">
                      <a16:colId xmlns:a16="http://schemas.microsoft.com/office/drawing/2014/main" val="1734677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Jump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Boot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Code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54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OEM ID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Byte per Sector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776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Sector per Cluster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3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Reserved Sector Count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77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Media 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대체로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F8,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고정디스크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037824"/>
                  </a:ext>
                </a:extLst>
              </a:tr>
            </a:tbl>
          </a:graphicData>
        </a:graphic>
      </p:graphicFrame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AC3CCFD2-0FCA-D187-D041-A648FE1B3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47625"/>
              </p:ext>
            </p:extLst>
          </p:nvPr>
        </p:nvGraphicFramePr>
        <p:xfrm>
          <a:off x="6248402" y="3417485"/>
          <a:ext cx="45206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595">
                  <a:extLst>
                    <a:ext uri="{9D8B030D-6E8A-4147-A177-3AD203B41FA5}">
                      <a16:colId xmlns:a16="http://schemas.microsoft.com/office/drawing/2014/main" val="2945882222"/>
                    </a:ext>
                  </a:extLst>
                </a:gridCol>
                <a:gridCol w="3603009">
                  <a:extLst>
                    <a:ext uri="{9D8B030D-6E8A-4147-A177-3AD203B41FA5}">
                      <a16:colId xmlns:a16="http://schemas.microsoft.com/office/drawing/2014/main" val="1734677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 Sector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54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 Cluster for $MFT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 Cluster for $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MFTMirr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776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Cluster per Entry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3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Cluster per Index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77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Volume Serial Number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037824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1867F089-7E5E-374F-CA32-B2C1B3771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997" y="1765759"/>
            <a:ext cx="9346010" cy="10637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1AC91C-EA07-BF82-B9A5-E8C2E06E1AC8}"/>
              </a:ext>
            </a:extLst>
          </p:cNvPr>
          <p:cNvSpPr txBox="1"/>
          <p:nvPr/>
        </p:nvSpPr>
        <p:spPr>
          <a:xfrm>
            <a:off x="526367" y="446034"/>
            <a:ext cx="7037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NTFS Structure</a:t>
            </a:r>
            <a:endParaRPr lang="ko-KR" altLang="en-US" sz="4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A2A873-7552-451F-2968-4338D4A569A2}"/>
              </a:ext>
            </a:extLst>
          </p:cNvPr>
          <p:cNvSpPr txBox="1"/>
          <p:nvPr/>
        </p:nvSpPr>
        <p:spPr>
          <a:xfrm>
            <a:off x="11073808" y="4286250"/>
            <a:ext cx="8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BPB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32A0FF8B-8EF7-1623-774F-9812BD775682}"/>
              </a:ext>
            </a:extLst>
          </p:cNvPr>
          <p:cNvSpPr/>
          <p:nvPr/>
        </p:nvSpPr>
        <p:spPr>
          <a:xfrm>
            <a:off x="10769006" y="3533775"/>
            <a:ext cx="304802" cy="1943100"/>
          </a:xfrm>
          <a:prstGeom prst="rightBrac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43ED5C40-1421-639B-E9FA-6FCD6F23AAEF}"/>
              </a:ext>
            </a:extLst>
          </p:cNvPr>
          <p:cNvSpPr/>
          <p:nvPr/>
        </p:nvSpPr>
        <p:spPr>
          <a:xfrm flipH="1">
            <a:off x="1118192" y="4287444"/>
            <a:ext cx="304802" cy="1189431"/>
          </a:xfrm>
          <a:prstGeom prst="rightBrac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6D70C2-B15A-F5B4-D7C3-14472731AD60}"/>
              </a:ext>
            </a:extLst>
          </p:cNvPr>
          <p:cNvSpPr txBox="1"/>
          <p:nvPr/>
        </p:nvSpPr>
        <p:spPr>
          <a:xfrm>
            <a:off x="400051" y="4619625"/>
            <a:ext cx="8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BPB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242B61BF-69F9-47D4-00B2-920840C4504A}"/>
              </a:ext>
            </a:extLst>
          </p:cNvPr>
          <p:cNvSpPr/>
          <p:nvPr/>
        </p:nvSpPr>
        <p:spPr>
          <a:xfrm flipH="1">
            <a:off x="-9727015" y="4620819"/>
            <a:ext cx="304802" cy="1189431"/>
          </a:xfrm>
          <a:prstGeom prst="rightBrac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009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3AC25B-8154-410B-0876-06B4F70C0DCD}"/>
              </a:ext>
            </a:extLst>
          </p:cNvPr>
          <p:cNvSpPr txBox="1"/>
          <p:nvPr/>
        </p:nvSpPr>
        <p:spPr>
          <a:xfrm>
            <a:off x="526367" y="446034"/>
            <a:ext cx="7037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NTFS Structure</a:t>
            </a:r>
            <a:endParaRPr lang="ko-KR" altLang="en-US" sz="4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726CBBE-CEBE-73DE-EC01-8F80CC617133}"/>
              </a:ext>
            </a:extLst>
          </p:cNvPr>
          <p:cNvSpPr/>
          <p:nvPr/>
        </p:nvSpPr>
        <p:spPr>
          <a:xfrm>
            <a:off x="3224212" y="2690812"/>
            <a:ext cx="2505075" cy="25050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고정값</a:t>
            </a:r>
            <a:endParaRPr lang="ko-KR" altLang="en-US" sz="3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A6DD476-4D0A-F012-B904-DDF4211B0152}"/>
              </a:ext>
            </a:extLst>
          </p:cNvPr>
          <p:cNvSpPr/>
          <p:nvPr/>
        </p:nvSpPr>
        <p:spPr>
          <a:xfrm>
            <a:off x="6462715" y="2690812"/>
            <a:ext cx="2505075" cy="250507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거의 같음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AAAAB87-37BB-656A-108F-5685F9F6F98E}"/>
              </a:ext>
            </a:extLst>
          </p:cNvPr>
          <p:cNvGrpSpPr/>
          <p:nvPr/>
        </p:nvGrpSpPr>
        <p:grpSpPr>
          <a:xfrm>
            <a:off x="692942" y="1847850"/>
            <a:ext cx="3476626" cy="4176712"/>
            <a:chOff x="692942" y="1847850"/>
            <a:chExt cx="3476626" cy="417671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F6EAA65-9E10-6716-6490-8C845F43FDAF}"/>
                </a:ext>
              </a:extLst>
            </p:cNvPr>
            <p:cNvSpPr/>
            <p:nvPr/>
          </p:nvSpPr>
          <p:spPr>
            <a:xfrm>
              <a:off x="1131092" y="2714625"/>
              <a:ext cx="1962150" cy="52387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OEM ID</a:t>
              </a:r>
              <a:endPara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453DCEC5-2FBA-E66F-8F11-2FD402B52D1E}"/>
                </a:ext>
              </a:extLst>
            </p:cNvPr>
            <p:cNvSpPr/>
            <p:nvPr/>
          </p:nvSpPr>
          <p:spPr>
            <a:xfrm>
              <a:off x="1150142" y="4629150"/>
              <a:ext cx="1962150" cy="52387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Reserved Sector count</a:t>
              </a:r>
              <a:endPara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DC458988-7FE7-D9CC-A35E-DBDEB7F7E79C}"/>
                </a:ext>
              </a:extLst>
            </p:cNvPr>
            <p:cNvSpPr/>
            <p:nvPr/>
          </p:nvSpPr>
          <p:spPr>
            <a:xfrm>
              <a:off x="2055017" y="1847850"/>
              <a:ext cx="2114551" cy="52387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Jump Boot Code</a:t>
              </a:r>
              <a:endPara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4AC179C5-1BE7-3B6A-9DBF-3C98912293B8}"/>
                </a:ext>
              </a:extLst>
            </p:cNvPr>
            <p:cNvSpPr/>
            <p:nvPr/>
          </p:nvSpPr>
          <p:spPr>
            <a:xfrm>
              <a:off x="2055017" y="5500687"/>
              <a:ext cx="2114551" cy="52387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Boot Code Error MSG</a:t>
              </a:r>
              <a:endPara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BF955025-C7CB-9345-D4D6-9468B44FF23F}"/>
                </a:ext>
              </a:extLst>
            </p:cNvPr>
            <p:cNvSpPr/>
            <p:nvPr/>
          </p:nvSpPr>
          <p:spPr>
            <a:xfrm>
              <a:off x="692942" y="3671887"/>
              <a:ext cx="1962150" cy="52387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Signature</a:t>
              </a:r>
              <a:endPara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407AA03-BE68-5027-69A5-54A683CB44CC}"/>
              </a:ext>
            </a:extLst>
          </p:cNvPr>
          <p:cNvGrpSpPr/>
          <p:nvPr/>
        </p:nvGrpSpPr>
        <p:grpSpPr>
          <a:xfrm flipH="1">
            <a:off x="8022434" y="1847850"/>
            <a:ext cx="3476626" cy="4176712"/>
            <a:chOff x="692942" y="1847850"/>
            <a:chExt cx="3476626" cy="417671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2FF104A8-C53B-9E0A-363D-97122F32D9F9}"/>
                </a:ext>
              </a:extLst>
            </p:cNvPr>
            <p:cNvSpPr/>
            <p:nvPr/>
          </p:nvSpPr>
          <p:spPr>
            <a:xfrm>
              <a:off x="1131092" y="2714625"/>
              <a:ext cx="1962150" cy="52387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Sector per cluster</a:t>
              </a:r>
              <a:endPara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B97BA05D-5132-0A52-5955-CCAD32EC6569}"/>
                </a:ext>
              </a:extLst>
            </p:cNvPr>
            <p:cNvSpPr/>
            <p:nvPr/>
          </p:nvSpPr>
          <p:spPr>
            <a:xfrm>
              <a:off x="1150142" y="4629150"/>
              <a:ext cx="1962150" cy="52387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Cluster per Index</a:t>
              </a:r>
              <a:endPara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C58CBB6F-FA3F-6804-89E1-9DC07AB121CC}"/>
                </a:ext>
              </a:extLst>
            </p:cNvPr>
            <p:cNvSpPr/>
            <p:nvPr/>
          </p:nvSpPr>
          <p:spPr>
            <a:xfrm>
              <a:off x="2055017" y="1847850"/>
              <a:ext cx="2114551" cy="52387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Byte per Sector</a:t>
              </a:r>
              <a:endPara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D3AAB9E1-6A8D-50FC-4FFB-7FFEF0A724F0}"/>
                </a:ext>
              </a:extLst>
            </p:cNvPr>
            <p:cNvSpPr/>
            <p:nvPr/>
          </p:nvSpPr>
          <p:spPr>
            <a:xfrm>
              <a:off x="2055017" y="5500687"/>
              <a:ext cx="2114551" cy="52387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Cluster per Entry </a:t>
              </a:r>
              <a:endPara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4A7F19B9-BED5-60EF-A463-CA3566A500AD}"/>
                </a:ext>
              </a:extLst>
            </p:cNvPr>
            <p:cNvSpPr/>
            <p:nvPr/>
          </p:nvSpPr>
          <p:spPr>
            <a:xfrm>
              <a:off x="692942" y="3671887"/>
              <a:ext cx="1962150" cy="52387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media</a:t>
              </a:r>
              <a:endPara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166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63EA1E-367D-00CC-CC56-4FE60F9A8E8D}"/>
              </a:ext>
            </a:extLst>
          </p:cNvPr>
          <p:cNvSpPr txBox="1"/>
          <p:nvPr/>
        </p:nvSpPr>
        <p:spPr>
          <a:xfrm>
            <a:off x="526367" y="446034"/>
            <a:ext cx="7037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NTFS Structure</a:t>
            </a:r>
            <a:endParaRPr lang="ko-KR" altLang="en-US" sz="4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CFE3E47-754B-F599-7F09-B2801D52D09E}"/>
              </a:ext>
            </a:extLst>
          </p:cNvPr>
          <p:cNvSpPr/>
          <p:nvPr/>
        </p:nvSpPr>
        <p:spPr>
          <a:xfrm>
            <a:off x="4843462" y="2690812"/>
            <a:ext cx="2505075" cy="250507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유동적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D6B3EE0-D3D8-6156-28C1-25ED425EA335}"/>
              </a:ext>
            </a:extLst>
          </p:cNvPr>
          <p:cNvSpPr/>
          <p:nvPr/>
        </p:nvSpPr>
        <p:spPr>
          <a:xfrm>
            <a:off x="1525627" y="2690812"/>
            <a:ext cx="2114551" cy="5238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Total Sector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3C9A44D-27E9-83CC-C2A5-D1EC2F51A433}"/>
              </a:ext>
            </a:extLst>
          </p:cNvPr>
          <p:cNvSpPr/>
          <p:nvPr/>
        </p:nvSpPr>
        <p:spPr>
          <a:xfrm>
            <a:off x="1525627" y="4672012"/>
            <a:ext cx="2114551" cy="5238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 Cluster for $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MFTMirr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8B563BB-0D2E-E1AE-3EF7-9D3B8C44D040}"/>
              </a:ext>
            </a:extLst>
          </p:cNvPr>
          <p:cNvSpPr/>
          <p:nvPr/>
        </p:nvSpPr>
        <p:spPr>
          <a:xfrm>
            <a:off x="8551821" y="2690812"/>
            <a:ext cx="2114551" cy="5238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 Cluster for $MFT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E277702-EDFE-0013-6FF3-7CA4B08B230B}"/>
              </a:ext>
            </a:extLst>
          </p:cNvPr>
          <p:cNvSpPr/>
          <p:nvPr/>
        </p:nvSpPr>
        <p:spPr>
          <a:xfrm>
            <a:off x="8551821" y="4672012"/>
            <a:ext cx="2114551" cy="5238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Volume Serial Number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9924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5E38DE2-2868-6D4C-280D-EF8B3882AB5F}"/>
              </a:ext>
            </a:extLst>
          </p:cNvPr>
          <p:cNvSpPr/>
          <p:nvPr/>
        </p:nvSpPr>
        <p:spPr>
          <a:xfrm>
            <a:off x="5029947" y="5840257"/>
            <a:ext cx="2901820" cy="7040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2C1F1D29-BFB5-B007-2794-0867C476520D}"/>
              </a:ext>
            </a:extLst>
          </p:cNvPr>
          <p:cNvSpPr/>
          <p:nvPr/>
        </p:nvSpPr>
        <p:spPr>
          <a:xfrm>
            <a:off x="5137543" y="6051304"/>
            <a:ext cx="958458" cy="4317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CF43C893-173C-840C-D4A7-6D6029F5A477}"/>
              </a:ext>
            </a:extLst>
          </p:cNvPr>
          <p:cNvCxnSpPr>
            <a:cxnSpLocks/>
            <a:stCxn id="103" idx="2"/>
            <a:endCxn id="146" idx="2"/>
          </p:cNvCxnSpPr>
          <p:nvPr/>
        </p:nvCxnSpPr>
        <p:spPr>
          <a:xfrm rot="5400000">
            <a:off x="7050653" y="4029238"/>
            <a:ext cx="1019983" cy="3887743"/>
          </a:xfrm>
          <a:prstGeom prst="bentConnector3">
            <a:avLst>
              <a:gd name="adj1" fmla="val 122412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0751E40-42FC-DF0E-EED7-FDC4BCBA9863}"/>
              </a:ext>
            </a:extLst>
          </p:cNvPr>
          <p:cNvSpPr txBox="1"/>
          <p:nvPr/>
        </p:nvSpPr>
        <p:spPr>
          <a:xfrm>
            <a:off x="594165" y="407949"/>
            <a:ext cx="7037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</a:t>
            </a:r>
            <a:endParaRPr lang="ko-KR" altLang="en-US" sz="4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0CC28EF6-1BD1-D061-0AFF-D4B82DA35B17}"/>
              </a:ext>
            </a:extLst>
          </p:cNvPr>
          <p:cNvGrpSpPr/>
          <p:nvPr/>
        </p:nvGrpSpPr>
        <p:grpSpPr>
          <a:xfrm>
            <a:off x="609601" y="1312477"/>
            <a:ext cx="10658668" cy="4911041"/>
            <a:chOff x="609601" y="1312477"/>
            <a:chExt cx="10658668" cy="4911041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AA8B7A87-9010-D630-7827-3DF3B828D631}"/>
                </a:ext>
              </a:extLst>
            </p:cNvPr>
            <p:cNvGrpSpPr/>
            <p:nvPr/>
          </p:nvGrpSpPr>
          <p:grpSpPr>
            <a:xfrm>
              <a:off x="923731" y="1312477"/>
              <a:ext cx="6044413" cy="4911041"/>
              <a:chOff x="923731" y="1312477"/>
              <a:chExt cx="6044413" cy="4911041"/>
            </a:xfrm>
          </p:grpSpPr>
          <p:sp>
            <p:nvSpPr>
              <p:cNvPr id="35" name="화살표: 아래쪽 34">
                <a:extLst>
                  <a:ext uri="{FF2B5EF4-FFF2-40B4-BE49-F238E27FC236}">
                    <a16:creationId xmlns:a16="http://schemas.microsoft.com/office/drawing/2014/main" id="{D7E57F5B-6739-C737-85B0-F7F019E497D1}"/>
                  </a:ext>
                </a:extLst>
              </p:cNvPr>
              <p:cNvSpPr/>
              <p:nvPr/>
            </p:nvSpPr>
            <p:spPr>
              <a:xfrm>
                <a:off x="1810139" y="1724352"/>
                <a:ext cx="466530" cy="4499166"/>
              </a:xfrm>
              <a:prstGeom prst="down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0737BCF6-6227-72EC-7179-8CAEEB6CC82F}"/>
                  </a:ext>
                </a:extLst>
              </p:cNvPr>
              <p:cNvSpPr/>
              <p:nvPr/>
            </p:nvSpPr>
            <p:spPr>
              <a:xfrm>
                <a:off x="923731" y="1724352"/>
                <a:ext cx="2202024" cy="84908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MFT</a:t>
                </a:r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</a:t>
                </a:r>
                <a:r>
                  <a:rPr lang="en-US" altLang="ko-KR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Bitmap</a:t>
                </a:r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참조</a:t>
                </a: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39FB6E5D-F60D-E487-7D87-8AA7FB7AFB70}"/>
                  </a:ext>
                </a:extLst>
              </p:cNvPr>
              <p:cNvSpPr/>
              <p:nvPr/>
            </p:nvSpPr>
            <p:spPr>
              <a:xfrm>
                <a:off x="923731" y="2733670"/>
                <a:ext cx="2202024" cy="84908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할당 되지 않은 </a:t>
                </a:r>
                <a:r>
                  <a:rPr lang="en-US" altLang="ko-KR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Entry </a:t>
                </a:r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할당</a:t>
                </a: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E98EF029-291C-6F89-69F4-97A9CD7BF82A}"/>
                  </a:ext>
                </a:extLst>
              </p:cNvPr>
              <p:cNvSpPr/>
              <p:nvPr/>
            </p:nvSpPr>
            <p:spPr>
              <a:xfrm>
                <a:off x="923731" y="3742988"/>
                <a:ext cx="2202024" cy="84908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해당 </a:t>
                </a:r>
                <a:r>
                  <a:rPr lang="en-US" altLang="ko-KR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Entry </a:t>
                </a:r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초기화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EB20E32-E452-0F1E-ADE1-226CF444952C}"/>
                  </a:ext>
                </a:extLst>
              </p:cNvPr>
              <p:cNvSpPr/>
              <p:nvPr/>
            </p:nvSpPr>
            <p:spPr>
              <a:xfrm>
                <a:off x="4066324" y="1604865"/>
                <a:ext cx="2901820" cy="338426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3552CC-A8B7-FAB4-9874-29D7225B8868}"/>
                  </a:ext>
                </a:extLst>
              </p:cNvPr>
              <p:cNvSpPr txBox="1"/>
              <p:nvPr/>
            </p:nvSpPr>
            <p:spPr>
              <a:xfrm>
                <a:off x="5061587" y="1312477"/>
                <a:ext cx="18008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MFT</a:t>
                </a:r>
                <a:endParaRPr lang="ko-KR" altLang="en-US" sz="32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4B9975A8-0332-ECAC-6CF1-38C81710C65F}"/>
                  </a:ext>
                </a:extLst>
              </p:cNvPr>
              <p:cNvCxnSpPr>
                <a:cxnSpLocks/>
                <a:stCxn id="7" idx="3"/>
                <a:endCxn id="16" idx="1"/>
              </p:cNvCxnSpPr>
              <p:nvPr/>
            </p:nvCxnSpPr>
            <p:spPr>
              <a:xfrm>
                <a:off x="3125755" y="2148895"/>
                <a:ext cx="1145841" cy="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F7AFE034-7490-51E3-7ED9-A2FFF8A33FF1}"/>
                  </a:ext>
                </a:extLst>
              </p:cNvPr>
              <p:cNvSpPr/>
              <p:nvPr/>
            </p:nvSpPr>
            <p:spPr>
              <a:xfrm>
                <a:off x="4271596" y="1948144"/>
                <a:ext cx="1138334" cy="40150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BITMAP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74819FC2-328F-68C8-8025-8DC5E0EF0414}"/>
                  </a:ext>
                </a:extLst>
              </p:cNvPr>
              <p:cNvSpPr/>
              <p:nvPr/>
            </p:nvSpPr>
            <p:spPr>
              <a:xfrm>
                <a:off x="5638531" y="3601418"/>
                <a:ext cx="1138334" cy="113833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9AB32364-54EC-6800-26B0-CE3A7E07C75B}"/>
                  </a:ext>
                </a:extLst>
              </p:cNvPr>
              <p:cNvCxnSpPr>
                <a:stCxn id="8" idx="3"/>
                <a:endCxn id="17" idx="1"/>
              </p:cNvCxnSpPr>
              <p:nvPr/>
            </p:nvCxnSpPr>
            <p:spPr>
              <a:xfrm>
                <a:off x="3125755" y="3158213"/>
                <a:ext cx="2512776" cy="1012372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연결선: 꺾임 22">
                <a:extLst>
                  <a:ext uri="{FF2B5EF4-FFF2-40B4-BE49-F238E27FC236}">
                    <a16:creationId xmlns:a16="http://schemas.microsoft.com/office/drawing/2014/main" id="{87FD32E9-4190-B79F-57C5-D3ED289751DA}"/>
                  </a:ext>
                </a:extLst>
              </p:cNvPr>
              <p:cNvCxnSpPr>
                <a:cxnSpLocks/>
                <a:stCxn id="10" idx="3"/>
                <a:endCxn id="17" idx="1"/>
              </p:cNvCxnSpPr>
              <p:nvPr/>
            </p:nvCxnSpPr>
            <p:spPr>
              <a:xfrm>
                <a:off x="3125755" y="4167531"/>
                <a:ext cx="2512776" cy="305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A20BAB45-BC9B-90E5-364E-2590CF9C536B}"/>
                  </a:ext>
                </a:extLst>
              </p:cNvPr>
              <p:cNvSpPr/>
              <p:nvPr/>
            </p:nvSpPr>
            <p:spPr>
              <a:xfrm>
                <a:off x="923731" y="4752306"/>
                <a:ext cx="2202024" cy="84908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속성 생성</a:t>
                </a:r>
                <a:r>
                  <a:rPr lang="en-US" altLang="ko-KR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, </a:t>
                </a:r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업데이트</a:t>
                </a:r>
              </a:p>
            </p:txBody>
          </p:sp>
        </p:grp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A36094C-26BE-DD5B-2F24-C210B046CD02}"/>
                </a:ext>
              </a:extLst>
            </p:cNvPr>
            <p:cNvSpPr/>
            <p:nvPr/>
          </p:nvSpPr>
          <p:spPr>
            <a:xfrm>
              <a:off x="7740760" y="4890580"/>
              <a:ext cx="3527509" cy="5725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$FILE_NAME, $DATA, Time</a:t>
              </a:r>
              <a:endPara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8745FD81-EE8F-505F-428D-5B16B61E17CE}"/>
                </a:ext>
              </a:extLst>
            </p:cNvPr>
            <p:cNvCxnSpPr>
              <a:cxnSpLocks/>
              <a:stCxn id="11" idx="3"/>
              <a:endCxn id="103" idx="1"/>
            </p:cNvCxnSpPr>
            <p:nvPr/>
          </p:nvCxnSpPr>
          <p:spPr>
            <a:xfrm>
              <a:off x="3125755" y="5176849"/>
              <a:ext cx="4615005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연결선: 꺾임 108">
              <a:extLst>
                <a:ext uri="{FF2B5EF4-FFF2-40B4-BE49-F238E27FC236}">
                  <a16:creationId xmlns:a16="http://schemas.microsoft.com/office/drawing/2014/main" id="{C53375D6-4010-1F0F-B964-C21AC5E73C1B}"/>
                </a:ext>
              </a:extLst>
            </p:cNvPr>
            <p:cNvCxnSpPr>
              <a:cxnSpLocks/>
              <a:stCxn id="103" idx="0"/>
              <a:endCxn id="17" idx="3"/>
            </p:cNvCxnSpPr>
            <p:nvPr/>
          </p:nvCxnSpPr>
          <p:spPr>
            <a:xfrm rot="16200000" flipV="1">
              <a:off x="7780693" y="3166758"/>
              <a:ext cx="719995" cy="2727650"/>
            </a:xfrm>
            <a:prstGeom prst="bentConnector2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연결선: 꺾임 110">
              <a:extLst>
                <a:ext uri="{FF2B5EF4-FFF2-40B4-BE49-F238E27FC236}">
                  <a16:creationId xmlns:a16="http://schemas.microsoft.com/office/drawing/2014/main" id="{E5F5E86B-EC01-0AE8-93A1-B92404599827}"/>
                </a:ext>
              </a:extLst>
            </p:cNvPr>
            <p:cNvCxnSpPr>
              <a:stCxn id="16" idx="3"/>
              <a:endCxn id="17" idx="0"/>
            </p:cNvCxnSpPr>
            <p:nvPr/>
          </p:nvCxnSpPr>
          <p:spPr>
            <a:xfrm>
              <a:off x="5409930" y="2148895"/>
              <a:ext cx="797768" cy="1452523"/>
            </a:xfrm>
            <a:prstGeom prst="bentConnector2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840C66ED-2430-8975-F144-DE7FFB2DDBDF}"/>
                </a:ext>
              </a:extLst>
            </p:cNvPr>
            <p:cNvSpPr/>
            <p:nvPr/>
          </p:nvSpPr>
          <p:spPr>
            <a:xfrm>
              <a:off x="8403502" y="1721298"/>
              <a:ext cx="2202024" cy="84908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Dir</a:t>
              </a:r>
              <a:r>
                <a: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Index</a:t>
              </a:r>
              <a:r>
                <a: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추가</a:t>
              </a:r>
              <a:endPara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Dir1 last-access time update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05816B6-335B-923F-992F-C86BC8D6916C}"/>
                </a:ext>
              </a:extLst>
            </p:cNvPr>
            <p:cNvSpPr txBox="1"/>
            <p:nvPr/>
          </p:nvSpPr>
          <p:spPr>
            <a:xfrm>
              <a:off x="609601" y="1946190"/>
              <a:ext cx="631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258BD37-DF6F-0246-3825-A4D4B5DDE090}"/>
                </a:ext>
              </a:extLst>
            </p:cNvPr>
            <p:cNvSpPr txBox="1"/>
            <p:nvPr/>
          </p:nvSpPr>
          <p:spPr>
            <a:xfrm>
              <a:off x="609601" y="2973547"/>
              <a:ext cx="631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FE65C2C-A74A-EE3A-76EE-17E1503C8081}"/>
                </a:ext>
              </a:extLst>
            </p:cNvPr>
            <p:cNvSpPr txBox="1"/>
            <p:nvPr/>
          </p:nvSpPr>
          <p:spPr>
            <a:xfrm>
              <a:off x="609601" y="3982865"/>
              <a:ext cx="631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295B9D4-EE10-D1E6-399A-F1CB760187D5}"/>
                </a:ext>
              </a:extLst>
            </p:cNvPr>
            <p:cNvSpPr txBox="1"/>
            <p:nvPr/>
          </p:nvSpPr>
          <p:spPr>
            <a:xfrm>
              <a:off x="609601" y="4992183"/>
              <a:ext cx="631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8259655-8E60-B82E-3984-6DF95349E1B6}"/>
                </a:ext>
              </a:extLst>
            </p:cNvPr>
            <p:cNvSpPr txBox="1"/>
            <p:nvPr/>
          </p:nvSpPr>
          <p:spPr>
            <a:xfrm>
              <a:off x="10605526" y="1961175"/>
              <a:ext cx="631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3EF86F88-A055-B69C-DC8D-66F5ACE6D800}"/>
                </a:ext>
              </a:extLst>
            </p:cNvPr>
            <p:cNvSpPr/>
            <p:nvPr/>
          </p:nvSpPr>
          <p:spPr>
            <a:xfrm>
              <a:off x="8403502" y="2733670"/>
              <a:ext cx="2202024" cy="84908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Entry Num </a:t>
              </a:r>
              <a:r>
                <a: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할당</a:t>
              </a:r>
              <a:endPara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File, dir1 time update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46EBBA3-DC73-0EA2-1D39-CBCA0B69D589}"/>
                </a:ext>
              </a:extLst>
            </p:cNvPr>
            <p:cNvSpPr txBox="1"/>
            <p:nvPr/>
          </p:nvSpPr>
          <p:spPr>
            <a:xfrm>
              <a:off x="10605526" y="2954885"/>
              <a:ext cx="631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</a:t>
              </a:r>
              <a:endPara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123" name="연결선: 꺾임 122">
              <a:extLst>
                <a:ext uri="{FF2B5EF4-FFF2-40B4-BE49-F238E27FC236}">
                  <a16:creationId xmlns:a16="http://schemas.microsoft.com/office/drawing/2014/main" id="{7DFFC940-ABAA-2BF8-7E19-4D10566C31E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633605" y="3592208"/>
              <a:ext cx="3741820" cy="1"/>
            </a:xfrm>
            <a:prstGeom prst="bentConnector5">
              <a:avLst>
                <a:gd name="adj1" fmla="val -6109"/>
                <a:gd name="adj2" fmla="val 199235500000"/>
                <a:gd name="adj3" fmla="val 10610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2E10E11E-5220-705E-87B7-509E36F202D1}"/>
                </a:ext>
              </a:extLst>
            </p:cNvPr>
            <p:cNvCxnSpPr>
              <a:cxnSpLocks/>
              <a:stCxn id="118" idx="1"/>
              <a:endCxn id="17" idx="3"/>
            </p:cNvCxnSpPr>
            <p:nvPr/>
          </p:nvCxnSpPr>
          <p:spPr>
            <a:xfrm flipH="1">
              <a:off x="6776865" y="3158213"/>
              <a:ext cx="1626637" cy="101237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10BCF32D-BE9F-C761-4A00-12462C1DB075}"/>
              </a:ext>
            </a:extLst>
          </p:cNvPr>
          <p:cNvSpPr txBox="1"/>
          <p:nvPr/>
        </p:nvSpPr>
        <p:spPr>
          <a:xfrm>
            <a:off x="5429370" y="5526403"/>
            <a:ext cx="2757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 Area</a:t>
            </a:r>
            <a:endParaRPr lang="ko-KR" altLang="en-US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61822432-D2ED-E906-1B34-ABB8CC25AAFF}"/>
              </a:ext>
            </a:extLst>
          </p:cNvPr>
          <p:cNvSpPr/>
          <p:nvPr/>
        </p:nvSpPr>
        <p:spPr>
          <a:xfrm>
            <a:off x="5253135" y="6111178"/>
            <a:ext cx="308712" cy="31385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43461799-CCF1-3FF7-94DF-C660C8B377F4}"/>
              </a:ext>
            </a:extLst>
          </p:cNvPr>
          <p:cNvSpPr/>
          <p:nvPr/>
        </p:nvSpPr>
        <p:spPr>
          <a:xfrm>
            <a:off x="5675315" y="6111178"/>
            <a:ext cx="308712" cy="31385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EFA1C3D-BC71-AC42-8A63-C563CDA2A3FE}"/>
              </a:ext>
            </a:extLst>
          </p:cNvPr>
          <p:cNvSpPr txBox="1"/>
          <p:nvPr/>
        </p:nvSpPr>
        <p:spPr>
          <a:xfrm>
            <a:off x="6189024" y="2697881"/>
            <a:ext cx="1253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0 -&gt; 1</a:t>
            </a:r>
            <a:endParaRPr lang="ko-KR" altLang="en-US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94310A2F-0006-1BC7-72AE-3E8CE5F06334}"/>
              </a:ext>
            </a:extLst>
          </p:cNvPr>
          <p:cNvSpPr/>
          <p:nvPr/>
        </p:nvSpPr>
        <p:spPr>
          <a:xfrm>
            <a:off x="4859411" y="2566300"/>
            <a:ext cx="1138334" cy="4015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Root dir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B2D5E6E-E17F-FAD5-704C-A6D6B2918044}"/>
              </a:ext>
            </a:extLst>
          </p:cNvPr>
          <p:cNvSpPr txBox="1"/>
          <p:nvPr/>
        </p:nvSpPr>
        <p:spPr>
          <a:xfrm>
            <a:off x="9600929" y="1085944"/>
            <a:ext cx="2917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Root </a:t>
            </a:r>
            <a:r>
              <a:rPr lang="en-US" altLang="ko-KR" sz="15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dir</a:t>
            </a: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create dir1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2639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751E40-42FC-DF0E-EED7-FDC4BCBA9863}"/>
              </a:ext>
            </a:extLst>
          </p:cNvPr>
          <p:cNvSpPr txBox="1"/>
          <p:nvPr/>
        </p:nvSpPr>
        <p:spPr>
          <a:xfrm>
            <a:off x="594165" y="407949"/>
            <a:ext cx="7037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Delete</a:t>
            </a:r>
            <a:endParaRPr lang="ko-KR" altLang="en-US" sz="4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B20E32-E452-0F1E-ADE1-226CF444952C}"/>
              </a:ext>
            </a:extLst>
          </p:cNvPr>
          <p:cNvSpPr/>
          <p:nvPr/>
        </p:nvSpPr>
        <p:spPr>
          <a:xfrm>
            <a:off x="4066324" y="1604865"/>
            <a:ext cx="2901820" cy="338426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3552CC-A8B7-FAB4-9874-29D7225B8868}"/>
              </a:ext>
            </a:extLst>
          </p:cNvPr>
          <p:cNvSpPr txBox="1"/>
          <p:nvPr/>
        </p:nvSpPr>
        <p:spPr>
          <a:xfrm>
            <a:off x="5061587" y="1312477"/>
            <a:ext cx="1800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MFT</a:t>
            </a:r>
            <a:endParaRPr lang="ko-KR" altLang="en-US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7AFE034-7490-51E3-7ED9-A2FFF8A33FF1}"/>
              </a:ext>
            </a:extLst>
          </p:cNvPr>
          <p:cNvSpPr/>
          <p:nvPr/>
        </p:nvSpPr>
        <p:spPr>
          <a:xfrm>
            <a:off x="4271596" y="1948144"/>
            <a:ext cx="1138334" cy="4015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BITMAP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4819FC2-328F-68C8-8025-8DC5E0EF0414}"/>
              </a:ext>
            </a:extLst>
          </p:cNvPr>
          <p:cNvSpPr/>
          <p:nvPr/>
        </p:nvSpPr>
        <p:spPr>
          <a:xfrm>
            <a:off x="5638531" y="3601418"/>
            <a:ext cx="1138334" cy="1138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94310A2F-0006-1BC7-72AE-3E8CE5F06334}"/>
              </a:ext>
            </a:extLst>
          </p:cNvPr>
          <p:cNvSpPr/>
          <p:nvPr/>
        </p:nvSpPr>
        <p:spPr>
          <a:xfrm>
            <a:off x="4859411" y="2566300"/>
            <a:ext cx="1138334" cy="4015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Root dir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106AC9AC-D145-72FA-ABBF-65C73935FE94}"/>
              </a:ext>
            </a:extLst>
          </p:cNvPr>
          <p:cNvSpPr/>
          <p:nvPr/>
        </p:nvSpPr>
        <p:spPr>
          <a:xfrm>
            <a:off x="1810139" y="1724352"/>
            <a:ext cx="466530" cy="4499166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D098C8A-0D55-5509-F219-C0463CC3AF86}"/>
              </a:ext>
            </a:extLst>
          </p:cNvPr>
          <p:cNvSpPr/>
          <p:nvPr/>
        </p:nvSpPr>
        <p:spPr>
          <a:xfrm>
            <a:off x="923731" y="1724352"/>
            <a:ext cx="2202024" cy="84908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Root 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dir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7DF1CB9-022D-0E06-3209-202B17C76249}"/>
              </a:ext>
            </a:extLst>
          </p:cNvPr>
          <p:cNvSpPr/>
          <p:nvPr/>
        </p:nvSpPr>
        <p:spPr>
          <a:xfrm>
            <a:off x="923731" y="2733670"/>
            <a:ext cx="2202024" cy="84908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Dir1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찾는다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544ABB7-6797-3FA9-C8BD-63489039116B}"/>
              </a:ext>
            </a:extLst>
          </p:cNvPr>
          <p:cNvSpPr/>
          <p:nvPr/>
        </p:nvSpPr>
        <p:spPr>
          <a:xfrm>
            <a:off x="923731" y="3742988"/>
            <a:ext cx="2202024" cy="84908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File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Entry num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찾는다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9BA9D25-4217-2F97-3D70-33A78B7E3EEC}"/>
              </a:ext>
            </a:extLst>
          </p:cNvPr>
          <p:cNvSpPr/>
          <p:nvPr/>
        </p:nvSpPr>
        <p:spPr>
          <a:xfrm>
            <a:off x="923731" y="4752306"/>
            <a:ext cx="2202024" cy="84908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Dir1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File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Entry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제거한다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D4674CE-4067-AC89-1C0F-9BE8C7A3E44C}"/>
              </a:ext>
            </a:extLst>
          </p:cNvPr>
          <p:cNvSpPr/>
          <p:nvPr/>
        </p:nvSpPr>
        <p:spPr>
          <a:xfrm>
            <a:off x="7908713" y="1724352"/>
            <a:ext cx="2901820" cy="84908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BITMAP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할당된 부분을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설정한다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0D9D3E-ED6B-F2F8-BBE2-481734F1166D}"/>
              </a:ext>
            </a:extLst>
          </p:cNvPr>
          <p:cNvSpPr txBox="1"/>
          <p:nvPr/>
        </p:nvSpPr>
        <p:spPr>
          <a:xfrm>
            <a:off x="609601" y="1946190"/>
            <a:ext cx="63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BE53A1-D492-7D66-13C8-88BEF6ECD34F}"/>
              </a:ext>
            </a:extLst>
          </p:cNvPr>
          <p:cNvSpPr txBox="1"/>
          <p:nvPr/>
        </p:nvSpPr>
        <p:spPr>
          <a:xfrm>
            <a:off x="609601" y="2973547"/>
            <a:ext cx="63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61B26F-AE1E-60FE-E81A-12711EC2A2C2}"/>
              </a:ext>
            </a:extLst>
          </p:cNvPr>
          <p:cNvSpPr txBox="1"/>
          <p:nvPr/>
        </p:nvSpPr>
        <p:spPr>
          <a:xfrm>
            <a:off x="609601" y="3982865"/>
            <a:ext cx="63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926D43-9938-F7DA-7F60-4025F23BE043}"/>
              </a:ext>
            </a:extLst>
          </p:cNvPr>
          <p:cNvSpPr txBox="1"/>
          <p:nvPr/>
        </p:nvSpPr>
        <p:spPr>
          <a:xfrm>
            <a:off x="609601" y="4992183"/>
            <a:ext cx="63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1A20CE6-E47F-99A7-1FFF-F057AF1CB793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5409930" y="2148895"/>
            <a:ext cx="2498783" cy="1580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960B37E-93DE-22D7-4E3A-38FB5B18FF4B}"/>
              </a:ext>
            </a:extLst>
          </p:cNvPr>
          <p:cNvSpPr/>
          <p:nvPr/>
        </p:nvSpPr>
        <p:spPr>
          <a:xfrm>
            <a:off x="5029947" y="5840257"/>
            <a:ext cx="2901820" cy="7040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FB37F86-4538-BF56-2D18-6BA7EBC2F705}"/>
              </a:ext>
            </a:extLst>
          </p:cNvPr>
          <p:cNvSpPr/>
          <p:nvPr/>
        </p:nvSpPr>
        <p:spPr>
          <a:xfrm>
            <a:off x="5137543" y="6051304"/>
            <a:ext cx="958458" cy="4317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7C238E-075A-525F-DAEA-015774FE6C19}"/>
              </a:ext>
            </a:extLst>
          </p:cNvPr>
          <p:cNvSpPr txBox="1"/>
          <p:nvPr/>
        </p:nvSpPr>
        <p:spPr>
          <a:xfrm>
            <a:off x="5429370" y="5526403"/>
            <a:ext cx="2757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 Area</a:t>
            </a:r>
            <a:endParaRPr lang="ko-KR" altLang="en-US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E1A59E7-A366-1F1B-FC8F-86AB90DDAB8F}"/>
              </a:ext>
            </a:extLst>
          </p:cNvPr>
          <p:cNvSpPr/>
          <p:nvPr/>
        </p:nvSpPr>
        <p:spPr>
          <a:xfrm>
            <a:off x="5253135" y="6111178"/>
            <a:ext cx="308712" cy="31385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792378A-B1C2-1334-18D2-98F5DB36776F}"/>
              </a:ext>
            </a:extLst>
          </p:cNvPr>
          <p:cNvSpPr/>
          <p:nvPr/>
        </p:nvSpPr>
        <p:spPr>
          <a:xfrm>
            <a:off x="5675315" y="6111178"/>
            <a:ext cx="308712" cy="31385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57DEA41-DB7A-30A9-57CE-E5C5CB8F0483}"/>
              </a:ext>
            </a:extLst>
          </p:cNvPr>
          <p:cNvSpPr/>
          <p:nvPr/>
        </p:nvSpPr>
        <p:spPr>
          <a:xfrm>
            <a:off x="7740760" y="4890580"/>
            <a:ext cx="3527509" cy="5725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$FILE_NAME, $DATA, Time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835676AA-B714-6C0A-C522-AB01AC4CA602}"/>
              </a:ext>
            </a:extLst>
          </p:cNvPr>
          <p:cNvCxnSpPr>
            <a:cxnSpLocks/>
            <a:stCxn id="38" idx="0"/>
          </p:cNvCxnSpPr>
          <p:nvPr/>
        </p:nvCxnSpPr>
        <p:spPr>
          <a:xfrm rot="16200000" flipV="1">
            <a:off x="7780693" y="3166758"/>
            <a:ext cx="719995" cy="2727650"/>
          </a:xfrm>
          <a:prstGeom prst="bent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D3514C9-B121-4B3F-FD79-A04F782CCC18}"/>
              </a:ext>
            </a:extLst>
          </p:cNvPr>
          <p:cNvSpPr txBox="1"/>
          <p:nvPr/>
        </p:nvSpPr>
        <p:spPr>
          <a:xfrm>
            <a:off x="10951028" y="1961175"/>
            <a:ext cx="63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07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300</Words>
  <Application>Microsoft Office PowerPoint</Application>
  <PresentationFormat>와이드스크린</PresentationFormat>
  <Paragraphs>118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나눔고딕 ExtraBold</vt:lpstr>
      <vt:lpstr>맑은 고딕</vt:lpstr>
      <vt:lpstr>Arial</vt:lpstr>
      <vt:lpstr>Tahoma</vt:lpstr>
      <vt:lpstr>Office 테마</vt:lpstr>
      <vt:lpstr>PowerPoint 프레젠테이션</vt:lpstr>
      <vt:lpstr>NTFS File System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김대호</dc:creator>
  <cp:lastModifiedBy>김대호</cp:lastModifiedBy>
  <cp:revision>1</cp:revision>
  <dcterms:created xsi:type="dcterms:W3CDTF">2023-07-18T08:28:45Z</dcterms:created>
  <dcterms:modified xsi:type="dcterms:W3CDTF">2023-07-18T12:15:28Z</dcterms:modified>
</cp:coreProperties>
</file>