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3BBCE-49D4-C2AB-4D6F-73F3EF3B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5FF8D-2A1A-3CC1-DC63-27A0A86E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A83BE-CB25-88F6-D228-C60F9233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C887D-C30C-3195-CF9A-3978130C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1E89C-3BC1-3292-C65D-91A72CC1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5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F0EF-F46E-3278-302C-35A40BE6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4B1DBE-1383-B34B-59AC-59C5CEEB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299D6-0F69-24B0-7049-A0BD0BF4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95A96-736F-BE4A-2B29-7872AFF1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436C8-E152-90E9-1AD6-554EBC0A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B1D403-3472-68E9-2388-B711F0814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B9C2C-5FF9-F920-AEE1-B44E7153D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3D8B8-BB6C-907E-048D-1B1B14A3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48A96-9528-6C36-31BD-DC3511C0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8F80C-5BA8-54C7-509E-850E2BB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E4D83-7888-75D2-E0BF-F5962636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2F693-E87F-CF72-308D-A2F8444B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75B2-F6BE-C805-104D-95DB3E9D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A03F9-EC24-0796-E925-11A52B63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D0CC0-2896-824B-3CEB-52C8134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8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76C94-1AC7-03F6-6911-AB67B128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23BB8-4021-DD85-5059-999FBE78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7FD3B-2647-BEFB-9B04-FE8DADE1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3E97C-A70F-B261-E419-F1FABD7D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B17C-2C10-4D08-AEB0-419E1211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9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ED6C2-7340-785E-BB4A-B75408B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4229A-8A64-F792-9ED0-2DBBDAA16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48362-DBE8-E412-232D-32D40C98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9BDF3-3B1C-1407-E853-59599EEF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3FEC5-50CA-F46A-5641-1A21B62A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14867-B568-268F-EB1A-6331AC36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4057-5326-B25F-2075-6006F795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F2120-4DC8-A45A-6345-2E0EF9339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FAE5E-CD54-9DFD-BAD3-000D5661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9714F4-6489-5792-A9F6-E029E32F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5C8BD4-1DEB-5DD1-EDBD-AD5D18FC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1A1D7-1B9B-6C8F-1D71-224E0CA1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E01D8C-82AD-5D3D-C57E-317308AC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84BC3E-50B2-33D2-106F-5F5C61A1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8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FA374-11C5-FD38-FDC2-C5610C81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B13FEF-E18C-444B-6CFA-5A69407D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7A2F51-D861-B834-601B-787CDFB2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E9C9F0-A56C-FEC4-82F0-CB6BBFF6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CF2D7-57FD-B30C-F968-2E5F1F16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7AF9F7-FC06-2D25-C4A0-D77071AC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A707F-040F-018C-F554-7D29A786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9D6E2-4711-8567-63E0-5CCC70DB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8A8E9-B1C1-D084-25EF-C3A8DF05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11A05-B90A-67A5-D325-377ED114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26E5F-3CA2-7C30-1D97-3E77A160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1CBA0-90D1-2BF1-FFCB-A62C3CA0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39764-8D7F-45E9-7386-6D0DC7F8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B62FB-2389-7915-573B-5807D582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FAED3-1129-6C1F-87AB-663B1AE7A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C852D-BCD3-FD59-BDC2-4931453D7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1B3E2-6379-B861-D052-6BB9061D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F42BA-2430-5D34-18E1-9CDFE418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A6664-1EFF-BB7A-9039-AC23B8B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8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89D540-DE99-E4C7-CA93-07239E8F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C54F0-D628-D922-EB12-3955ED3A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A3EF0-F282-B8AA-14DD-E43F5179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24B2-0E5C-4DFE-81AD-53DAE66BFDB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9989C-90D7-5E6A-CE7A-4567A4C0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A8BDA-9E17-588C-698B-06A26BE6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5164-C21D-4648-97A5-BEC52570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424CF69-D1D5-5224-FDAC-395C13A3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6561"/>
              </p:ext>
            </p:extLst>
          </p:nvPr>
        </p:nvGraphicFramePr>
        <p:xfrm>
          <a:off x="156546" y="150498"/>
          <a:ext cx="11851950" cy="653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390">
                  <a:extLst>
                    <a:ext uri="{9D8B030D-6E8A-4147-A177-3AD203B41FA5}">
                      <a16:colId xmlns:a16="http://schemas.microsoft.com/office/drawing/2014/main" val="3059152698"/>
                    </a:ext>
                  </a:extLst>
                </a:gridCol>
                <a:gridCol w="2370390">
                  <a:extLst>
                    <a:ext uri="{9D8B030D-6E8A-4147-A177-3AD203B41FA5}">
                      <a16:colId xmlns:a16="http://schemas.microsoft.com/office/drawing/2014/main" val="3072028073"/>
                    </a:ext>
                  </a:extLst>
                </a:gridCol>
                <a:gridCol w="2370390">
                  <a:extLst>
                    <a:ext uri="{9D8B030D-6E8A-4147-A177-3AD203B41FA5}">
                      <a16:colId xmlns:a16="http://schemas.microsoft.com/office/drawing/2014/main" val="4068642246"/>
                    </a:ext>
                  </a:extLst>
                </a:gridCol>
                <a:gridCol w="2370390">
                  <a:extLst>
                    <a:ext uri="{9D8B030D-6E8A-4147-A177-3AD203B41FA5}">
                      <a16:colId xmlns:a16="http://schemas.microsoft.com/office/drawing/2014/main" val="4160964298"/>
                    </a:ext>
                  </a:extLst>
                </a:gridCol>
                <a:gridCol w="2370390">
                  <a:extLst>
                    <a:ext uri="{9D8B030D-6E8A-4147-A177-3AD203B41FA5}">
                      <a16:colId xmlns:a16="http://schemas.microsoft.com/office/drawing/2014/main" val="3518702285"/>
                    </a:ext>
                  </a:extLst>
                </a:gridCol>
              </a:tblGrid>
              <a:tr h="816277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OSI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 No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Example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Others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071062"/>
                  </a:ext>
                </a:extLst>
              </a:tr>
              <a:tr h="8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Alligator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Application</a:t>
                      </a:r>
                      <a:endParaRPr lang="ko-KR" altLang="en-US" sz="25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L7(Firewall)</a:t>
                      </a:r>
                      <a:endParaRPr lang="ko-KR" altLang="en-US" sz="25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HTTP</a:t>
                      </a:r>
                      <a:endParaRPr lang="ko-KR" altLang="en-US" sz="25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HTTPS, FTP, SCP, Telnet, SSH, etc..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16821"/>
                  </a:ext>
                </a:extLst>
              </a:tr>
              <a:tr h="8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Pet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Presentation</a:t>
                      </a:r>
                      <a:endParaRPr lang="ko-KR" altLang="en-US" sz="2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28358"/>
                  </a:ext>
                </a:extLst>
              </a:tr>
              <a:tr h="8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Steve’s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Session</a:t>
                      </a:r>
                      <a:endParaRPr lang="ko-KR" altLang="en-US" sz="2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69259"/>
                  </a:ext>
                </a:extLst>
              </a:tr>
              <a:tr h="8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Touch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Transport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L4(NAT)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UDP, SCTP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769967"/>
                  </a:ext>
                </a:extLst>
              </a:tr>
              <a:tr h="8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Not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Network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L3(Router)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IP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IPv6, ARP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606663"/>
                  </a:ext>
                </a:extLst>
              </a:tr>
              <a:tr h="8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Do not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Data Link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L2(Switch)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Ethernet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Frame Relay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53612"/>
                  </a:ext>
                </a:extLst>
              </a:tr>
              <a:tr h="8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Please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Physical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91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7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김대호</dc:creator>
  <cp:lastModifiedBy>김대호</cp:lastModifiedBy>
  <cp:revision>2</cp:revision>
  <dcterms:created xsi:type="dcterms:W3CDTF">2023-07-23T10:03:47Z</dcterms:created>
  <dcterms:modified xsi:type="dcterms:W3CDTF">2023-07-23T10:28:26Z</dcterms:modified>
</cp:coreProperties>
</file>