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FAD6-3E04-45C9-A674-093223C34D80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1A36-9804-4B0F-9DF1-67807AA48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9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11A36-9804-4B0F-9DF1-67807AA48A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1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37107" y="3686813"/>
            <a:ext cx="22595855" cy="27768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9850" y="7708203"/>
            <a:ext cx="3205493" cy="1505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954337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4698" y="815977"/>
            <a:ext cx="4313550" cy="9918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97797" y="1807793"/>
            <a:ext cx="9046603" cy="8479207"/>
            <a:chOff x="5381879" y="2781299"/>
            <a:chExt cx="7521957" cy="70335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 cstate="print"/>
            <a:srcRect t="11964"/>
            <a:stretch/>
          </p:blipFill>
          <p:spPr>
            <a:xfrm>
              <a:off x="5381879" y="2781299"/>
              <a:ext cx="7521957" cy="703355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63702" y="3250270"/>
            <a:ext cx="2168035" cy="1887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954337" cy="14900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1642" y="2276212"/>
            <a:ext cx="11474175" cy="6074141"/>
            <a:chOff x="1201642" y="2276212"/>
            <a:chExt cx="11474175" cy="60741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642" y="2276212"/>
              <a:ext cx="11474175" cy="60741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642" y="2276212"/>
            <a:ext cx="11481964" cy="6092617"/>
            <a:chOff x="1201642" y="2276212"/>
            <a:chExt cx="11481964" cy="60926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1642" y="2276212"/>
              <a:ext cx="11481964" cy="6092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82782" y="5162820"/>
            <a:ext cx="8548753" cy="4536182"/>
            <a:chOff x="9182782" y="5162820"/>
            <a:chExt cx="8548753" cy="45361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2782" y="5162820"/>
              <a:ext cx="8548753" cy="45361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82782" y="5162820"/>
            <a:ext cx="8548753" cy="4536182"/>
            <a:chOff x="9182782" y="5162820"/>
            <a:chExt cx="8548753" cy="45361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2782" y="5162820"/>
              <a:ext cx="8548753" cy="453618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5175" y="728843"/>
            <a:ext cx="3089511" cy="10709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954337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5175" y="728843"/>
            <a:ext cx="3089511" cy="10709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1642" y="2620047"/>
            <a:ext cx="6171429" cy="901188"/>
            <a:chOff x="1201642" y="2620047"/>
            <a:chExt cx="6171429" cy="9011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1642" y="2620047"/>
              <a:ext cx="6171429" cy="901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642" y="3610482"/>
            <a:ext cx="6171429" cy="6675232"/>
            <a:chOff x="1217086" y="3783784"/>
            <a:chExt cx="4386247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7086" y="3783784"/>
              <a:ext cx="438624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53401" y="2620047"/>
            <a:ext cx="5998046" cy="6943053"/>
            <a:chOff x="9142857" y="2620047"/>
            <a:chExt cx="5008589" cy="53871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620047"/>
              <a:ext cx="5008589" cy="53871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7832" y="1675251"/>
            <a:ext cx="3943997" cy="9904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19051" y="1675251"/>
            <a:ext cx="3721350" cy="9904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14286" y="5417691"/>
            <a:ext cx="6171429" cy="4868023"/>
            <a:chOff x="12114286" y="5417691"/>
            <a:chExt cx="6171429" cy="4868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14286" y="5417691"/>
              <a:ext cx="6171429" cy="4868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75345" y="3457422"/>
            <a:ext cx="23008979" cy="29830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6601" y="5791796"/>
            <a:ext cx="3516036" cy="1077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152" y="616517"/>
            <a:ext cx="1620023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4591" y="3101791"/>
            <a:ext cx="2285539" cy="1169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1757" y="3254443"/>
            <a:ext cx="5469142" cy="8561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4591" y="4190991"/>
            <a:ext cx="2361729" cy="11692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1757" y="4343634"/>
            <a:ext cx="5195580" cy="8589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4591" y="5299096"/>
            <a:ext cx="2361729" cy="11692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1757" y="5451739"/>
            <a:ext cx="4099666" cy="8589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2554185" cy="1480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5417" y="1830573"/>
            <a:ext cx="14626992" cy="7734022"/>
            <a:chOff x="2045417" y="1830573"/>
            <a:chExt cx="14626992" cy="77340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5417" y="1830573"/>
              <a:ext cx="14626992" cy="77340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5417" y="1830573"/>
            <a:ext cx="14592495" cy="7734022"/>
            <a:chOff x="2045417" y="1830573"/>
            <a:chExt cx="14592495" cy="77340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417" y="1830573"/>
              <a:ext cx="14592495" cy="7734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859099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5175" y="787500"/>
            <a:ext cx="4079616" cy="990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722" y="4626745"/>
            <a:ext cx="2364970" cy="1032225"/>
            <a:chOff x="437722" y="4626745"/>
            <a:chExt cx="2364970" cy="1032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722" y="4626745"/>
              <a:ext cx="2364970" cy="10322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75957" y="4657923"/>
            <a:ext cx="2700712" cy="969869"/>
            <a:chOff x="15075957" y="4657923"/>
            <a:chExt cx="2700712" cy="9698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75957" y="4657923"/>
              <a:ext cx="2700712" cy="9698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62580" y="2313048"/>
            <a:ext cx="12068809" cy="6404012"/>
            <a:chOff x="2862580" y="2313048"/>
            <a:chExt cx="12068809" cy="64040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2580" y="2313048"/>
              <a:ext cx="12068809" cy="64040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62580" y="2313048"/>
            <a:ext cx="12105536" cy="6404012"/>
            <a:chOff x="2862580" y="2313048"/>
            <a:chExt cx="12105536" cy="64040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2580" y="2313048"/>
              <a:ext cx="12105536" cy="6404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859099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5175" y="787500"/>
            <a:ext cx="4079616" cy="990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9254" y="2243294"/>
            <a:ext cx="9223537" cy="6253006"/>
            <a:chOff x="2459254" y="2243294"/>
            <a:chExt cx="4765537" cy="36622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 cstate="print"/>
            <a:srcRect r="64081" b="48645"/>
            <a:stretch/>
          </p:blipFill>
          <p:spPr>
            <a:xfrm>
              <a:off x="2459254" y="2243294"/>
              <a:ext cx="4765537" cy="36622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8860" y="1478708"/>
            <a:ext cx="1903931" cy="990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859099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5175" y="787500"/>
            <a:ext cx="4079616" cy="990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3988" y="1806936"/>
            <a:ext cx="9163011" cy="6083083"/>
            <a:chOff x="4895745" y="1885480"/>
            <a:chExt cx="6877012" cy="41019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 cstate="print"/>
            <a:srcRect r="18076" b="47201"/>
            <a:stretch/>
          </p:blipFill>
          <p:spPr>
            <a:xfrm>
              <a:off x="4895745" y="1885480"/>
              <a:ext cx="6877012" cy="410198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14479" y="1121394"/>
            <a:ext cx="2745131" cy="991692"/>
          </a:xfrm>
          <a:prstGeom prst="rect">
            <a:avLst/>
          </a:prstGeom>
        </p:spPr>
      </p:pic>
      <p:grpSp>
        <p:nvGrpSpPr>
          <p:cNvPr id="4" name="그룹 1002">
            <a:extLst>
              <a:ext uri="{FF2B5EF4-FFF2-40B4-BE49-F238E27FC236}">
                <a16:creationId xmlns:a16="http://schemas.microsoft.com/office/drawing/2014/main" id="{7075B02D-E570-E5A4-2244-D61AAD9208E5}"/>
              </a:ext>
            </a:extLst>
          </p:cNvPr>
          <p:cNvGrpSpPr/>
          <p:nvPr/>
        </p:nvGrpSpPr>
        <p:grpSpPr>
          <a:xfrm>
            <a:off x="7010400" y="5616007"/>
            <a:ext cx="9831868" cy="4548024"/>
            <a:chOff x="4895744" y="5919588"/>
            <a:chExt cx="8394414" cy="3734934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47A43713-D6B4-1C91-063A-963A56204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t="51925"/>
            <a:stretch/>
          </p:blipFill>
          <p:spPr>
            <a:xfrm>
              <a:off x="4895744" y="5919588"/>
              <a:ext cx="8394414" cy="3734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954337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4698" y="815976"/>
            <a:ext cx="4313550" cy="9918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29526" y="1749765"/>
            <a:ext cx="12826662" cy="6806147"/>
            <a:chOff x="2729526" y="1749765"/>
            <a:chExt cx="12826662" cy="6806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9526" y="1749765"/>
              <a:ext cx="12826662" cy="6806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9526" y="1759746"/>
            <a:ext cx="12816680" cy="6796166"/>
            <a:chOff x="2729526" y="1759746"/>
            <a:chExt cx="12816680" cy="67961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9526" y="1759746"/>
              <a:ext cx="12816680" cy="67961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49119" y="8014130"/>
            <a:ext cx="4787475" cy="1546067"/>
            <a:chOff x="6749119" y="8014130"/>
            <a:chExt cx="4787475" cy="15460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9119" y="8014130"/>
              <a:ext cx="4787475" cy="1546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954337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4698" y="815977"/>
            <a:ext cx="4313550" cy="9918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4185" y="2165674"/>
            <a:ext cx="11221422" cy="5954367"/>
            <a:chOff x="974185" y="2165674"/>
            <a:chExt cx="11221422" cy="59543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185" y="2165674"/>
              <a:ext cx="11221422" cy="59543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185" y="2165674"/>
            <a:ext cx="11221422" cy="5954367"/>
            <a:chOff x="974185" y="2165674"/>
            <a:chExt cx="11221422" cy="59543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185" y="2165674"/>
              <a:ext cx="11221422" cy="59543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44764" y="4024031"/>
            <a:ext cx="4807752" cy="4096009"/>
            <a:chOff x="12644764" y="4024031"/>
            <a:chExt cx="4807752" cy="40960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4764" y="4024031"/>
              <a:ext cx="4807752" cy="4096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29" y="616517"/>
            <a:ext cx="1954337" cy="14900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4698" y="815977"/>
            <a:ext cx="4313550" cy="9918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830A57F-075B-49A5-99CE-3ACA85348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712" y="2662237"/>
            <a:ext cx="12220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3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사용자 지정</PresentationFormat>
  <Paragraphs>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김덕륜</cp:lastModifiedBy>
  <cp:revision>6</cp:revision>
  <dcterms:created xsi:type="dcterms:W3CDTF">2023-08-14T11:28:54Z</dcterms:created>
  <dcterms:modified xsi:type="dcterms:W3CDTF">2023-08-14T06:12:33Z</dcterms:modified>
</cp:coreProperties>
</file>