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7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0" Type="http://schemas.openxmlformats.org/officeDocument/2006/relationships/image" Target="../media/image115.png"/><Relationship Id="rId4" Type="http://schemas.openxmlformats.org/officeDocument/2006/relationships/image" Target="../media/image86.png"/><Relationship Id="rId9" Type="http://schemas.openxmlformats.org/officeDocument/2006/relationships/image" Target="../media/image1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84.png"/><Relationship Id="rId10" Type="http://schemas.openxmlformats.org/officeDocument/2006/relationships/image" Target="../media/image121.png"/><Relationship Id="rId4" Type="http://schemas.openxmlformats.org/officeDocument/2006/relationships/image" Target="../media/image86.png"/><Relationship Id="rId9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7.png"/><Relationship Id="rId7" Type="http://schemas.openxmlformats.org/officeDocument/2006/relationships/image" Target="../media/image12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5" Type="http://schemas.openxmlformats.org/officeDocument/2006/relationships/image" Target="../media/image84.png"/><Relationship Id="rId10" Type="http://schemas.openxmlformats.org/officeDocument/2006/relationships/image" Target="../media/image108.png"/><Relationship Id="rId4" Type="http://schemas.openxmlformats.org/officeDocument/2006/relationships/image" Target="../media/image86.png"/><Relationship Id="rId9" Type="http://schemas.openxmlformats.org/officeDocument/2006/relationships/image" Target="../media/image1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7.png"/><Relationship Id="rId7" Type="http://schemas.openxmlformats.org/officeDocument/2006/relationships/image" Target="../media/image12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1.png"/><Relationship Id="rId4" Type="http://schemas.openxmlformats.org/officeDocument/2006/relationships/image" Target="../media/image86.png"/><Relationship Id="rId9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7.png"/><Relationship Id="rId7" Type="http://schemas.openxmlformats.org/officeDocument/2006/relationships/image" Target="../media/image13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5" Type="http://schemas.openxmlformats.org/officeDocument/2006/relationships/image" Target="../media/image84.png"/><Relationship Id="rId10" Type="http://schemas.openxmlformats.org/officeDocument/2006/relationships/image" Target="../media/image135.png"/><Relationship Id="rId4" Type="http://schemas.openxmlformats.org/officeDocument/2006/relationships/image" Target="../media/image86.png"/><Relationship Id="rId9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7.png"/><Relationship Id="rId7" Type="http://schemas.openxmlformats.org/officeDocument/2006/relationships/image" Target="../media/image13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84.png"/><Relationship Id="rId10" Type="http://schemas.openxmlformats.org/officeDocument/2006/relationships/image" Target="../media/image139.png"/><Relationship Id="rId4" Type="http://schemas.openxmlformats.org/officeDocument/2006/relationships/image" Target="../media/image86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1.png"/><Relationship Id="rId7" Type="http://schemas.openxmlformats.org/officeDocument/2006/relationships/image" Target="../media/image14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7.png"/><Relationship Id="rId9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7.png"/><Relationship Id="rId7" Type="http://schemas.openxmlformats.org/officeDocument/2006/relationships/hyperlink" Target="https://copyheungheungmall.modoo.at/" TargetMode="External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hyperlink" Target="https://colab.research.google.com/drive/1Ydzei2oa3vZJ3M9LC_a6xvQYS7B5tD9k?usp=sharing" TargetMode="External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7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8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12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6.png"/><Relationship Id="rId5" Type="http://schemas.openxmlformats.org/officeDocument/2006/relationships/image" Target="../media/image47.png"/><Relationship Id="rId10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9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7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4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7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103.png"/><Relationship Id="rId12" Type="http://schemas.openxmlformats.org/officeDocument/2006/relationships/image" Target="../media/image10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5.png"/><Relationship Id="rId5" Type="http://schemas.openxmlformats.org/officeDocument/2006/relationships/image" Target="../media/image86.png"/><Relationship Id="rId10" Type="http://schemas.openxmlformats.org/officeDocument/2006/relationships/image" Target="../media/image104.png"/><Relationship Id="rId4" Type="http://schemas.openxmlformats.org/officeDocument/2006/relationships/image" Target="../media/image7.png"/><Relationship Id="rId9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7.png"/><Relationship Id="rId7" Type="http://schemas.openxmlformats.org/officeDocument/2006/relationships/image" Target="../media/image10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pyheungheungmall.modoo.at/" TargetMode="External"/><Relationship Id="rId5" Type="http://schemas.openxmlformats.org/officeDocument/2006/relationships/image" Target="../media/image108.png"/><Relationship Id="rId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46822" y="2421879"/>
            <a:ext cx="12392068" cy="3809524"/>
            <a:chOff x="2946822" y="2421879"/>
            <a:chExt cx="12392068" cy="380952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946822" y="2421879"/>
              <a:ext cx="3806621" cy="3806621"/>
              <a:chOff x="2946822" y="2421879"/>
              <a:chExt cx="3806621" cy="380662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46822" y="2421879"/>
                <a:ext cx="3806621" cy="380662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0558" y="3208986"/>
              <a:ext cx="12949483" cy="25815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61716" y="7916969"/>
            <a:ext cx="3822454" cy="1977497"/>
            <a:chOff x="14061716" y="7916969"/>
            <a:chExt cx="3822454" cy="1977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7433" y="8784972"/>
              <a:ext cx="4273256" cy="145234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9185" y="7745772"/>
              <a:ext cx="3983680" cy="1335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37427" y="2977864"/>
            <a:ext cx="805148" cy="805148"/>
            <a:chOff x="7037427" y="2977864"/>
            <a:chExt cx="805148" cy="805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7427" y="2977864"/>
              <a:ext cx="805148" cy="805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385" y="919394"/>
            <a:ext cx="1671699" cy="1438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96612" y="1474968"/>
            <a:ext cx="2288820" cy="6651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0289" y="5628056"/>
            <a:ext cx="3208882" cy="16990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044" y="895671"/>
            <a:ext cx="1267775" cy="14336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00000" y="2306675"/>
            <a:ext cx="3085714" cy="3085714"/>
            <a:chOff x="7600000" y="2306675"/>
            <a:chExt cx="3085714" cy="30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0000" y="2306675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85714" y="5522719"/>
            <a:ext cx="3085714" cy="3085714"/>
            <a:chOff x="10685714" y="5522719"/>
            <a:chExt cx="3085714" cy="308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85714" y="5522719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14286" y="5522719"/>
            <a:ext cx="3085714" cy="3085714"/>
            <a:chOff x="4514286" y="5522719"/>
            <a:chExt cx="3085714" cy="30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4286" y="5522719"/>
              <a:ext cx="3085714" cy="308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68145" y="3088402"/>
            <a:ext cx="2768334" cy="15975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25964" y="6279059"/>
            <a:ext cx="2777600" cy="16925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2432" y="6162425"/>
            <a:ext cx="2774667" cy="19785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8145" y="2184240"/>
            <a:ext cx="4494512" cy="9906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812077" y="9703525"/>
            <a:ext cx="334309" cy="4962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385" y="919394"/>
            <a:ext cx="1671699" cy="1438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96612" y="1474968"/>
            <a:ext cx="2288820" cy="6651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93333"/>
            <a:ext cx="4251428" cy="8073333"/>
            <a:chOff x="0" y="2193333"/>
            <a:chExt cx="4251428" cy="80733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193333"/>
              <a:ext cx="4251428" cy="80733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9066" y="2413347"/>
            <a:ext cx="2901174" cy="19692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24465" y="2157251"/>
            <a:ext cx="11002833" cy="6578721"/>
            <a:chOff x="4924465" y="2157251"/>
            <a:chExt cx="11002833" cy="65787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4465" y="2157251"/>
              <a:ext cx="11002833" cy="65787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97304" y="8623418"/>
            <a:ext cx="12906231" cy="14235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6044" y="895671"/>
            <a:ext cx="1267775" cy="143368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812077" y="9703525"/>
            <a:ext cx="334309" cy="4962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385" y="919394"/>
            <a:ext cx="1671699" cy="1438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96612" y="1474968"/>
            <a:ext cx="2288820" cy="6651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93333"/>
            <a:ext cx="4251428" cy="8073333"/>
            <a:chOff x="0" y="2193333"/>
            <a:chExt cx="4251428" cy="80733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193333"/>
              <a:ext cx="4251428" cy="80733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542" y="2308152"/>
            <a:ext cx="2828108" cy="21580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7304" y="8623418"/>
            <a:ext cx="12607421" cy="18727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9857" y="2274345"/>
            <a:ext cx="6371232" cy="3494222"/>
            <a:chOff x="5109857" y="2274345"/>
            <a:chExt cx="6371232" cy="34942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9857" y="2274345"/>
              <a:ext cx="6371232" cy="34942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04241" y="5235727"/>
            <a:ext cx="6371232" cy="3494222"/>
            <a:chOff x="10304241" y="5235727"/>
            <a:chExt cx="6371232" cy="34942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04241" y="5235727"/>
              <a:ext cx="6371232" cy="349422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6044" y="895671"/>
            <a:ext cx="1267775" cy="143368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752666" y="9636335"/>
            <a:ext cx="486604" cy="572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385" y="919394"/>
            <a:ext cx="1671699" cy="1438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96612" y="1474968"/>
            <a:ext cx="2288820" cy="6651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93333"/>
            <a:ext cx="4251428" cy="8073333"/>
            <a:chOff x="-2126650" y="2193333"/>
            <a:chExt cx="6378078" cy="80733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126650" y="2193333"/>
              <a:ext cx="6378078" cy="80733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542" y="2308152"/>
            <a:ext cx="2058460" cy="263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7304" y="8623418"/>
            <a:ext cx="12460974" cy="14235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38790" y="2531610"/>
            <a:ext cx="6719680" cy="5904708"/>
            <a:chOff x="5138790" y="2531610"/>
            <a:chExt cx="6719680" cy="59047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8790" y="2531610"/>
              <a:ext cx="6719680" cy="590470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6044" y="895671"/>
            <a:ext cx="1267775" cy="143368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752666" y="9636335"/>
            <a:ext cx="477081" cy="5729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385" y="919394"/>
            <a:ext cx="1671699" cy="1438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96612" y="1474968"/>
            <a:ext cx="2288820" cy="6651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93333"/>
            <a:ext cx="4251428" cy="8073333"/>
            <a:chOff x="0" y="2193333"/>
            <a:chExt cx="4251428" cy="80733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193333"/>
              <a:ext cx="4251428" cy="80733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542" y="2308152"/>
            <a:ext cx="2243089" cy="263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7304" y="8623418"/>
            <a:ext cx="11618174" cy="14235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83946" y="2342857"/>
            <a:ext cx="5914795" cy="6171429"/>
            <a:chOff x="4883946" y="2342857"/>
            <a:chExt cx="5914795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3946" y="2342857"/>
              <a:ext cx="5914795" cy="61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6044" y="895671"/>
            <a:ext cx="1267775" cy="143368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752666" y="9636335"/>
            <a:ext cx="477081" cy="5729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385" y="919394"/>
            <a:ext cx="1671699" cy="1438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96612" y="1474968"/>
            <a:ext cx="2288820" cy="6651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193333"/>
            <a:ext cx="4251428" cy="8073333"/>
            <a:chOff x="0" y="2193333"/>
            <a:chExt cx="4251428" cy="80733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193333"/>
              <a:ext cx="4251428" cy="80733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542" y="2308152"/>
            <a:ext cx="2613622" cy="263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7304" y="8623418"/>
            <a:ext cx="11783498" cy="18727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14286" y="2412291"/>
            <a:ext cx="6838037" cy="6051018"/>
            <a:chOff x="4914286" y="2412291"/>
            <a:chExt cx="6838037" cy="60510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4286" y="2412291"/>
              <a:ext cx="6838037" cy="605101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6044" y="895671"/>
            <a:ext cx="1267775" cy="143368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752666" y="9636335"/>
            <a:ext cx="477081" cy="5729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53366" y="2926886"/>
            <a:ext cx="12207433" cy="2641723"/>
            <a:chOff x="3553366" y="2926886"/>
            <a:chExt cx="12207433" cy="2641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366" y="2926886"/>
              <a:ext cx="12207433" cy="26417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5432" y="1019061"/>
            <a:ext cx="4190204" cy="13232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53366" y="6389769"/>
            <a:ext cx="12207433" cy="2641723"/>
            <a:chOff x="3553366" y="6389769"/>
            <a:chExt cx="12207433" cy="26417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366" y="6389769"/>
              <a:ext cx="12207433" cy="26417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89075" y="7780151"/>
            <a:ext cx="7921023" cy="97199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0142" y="6804218"/>
            <a:ext cx="9814984" cy="97199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9761" y="3238856"/>
            <a:ext cx="4705508" cy="9719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16389" y="4479491"/>
            <a:ext cx="6215727" cy="97199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29574" y="2227541"/>
            <a:ext cx="1198470" cy="10530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21774" y="5764499"/>
            <a:ext cx="1957756" cy="97199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752666" y="9636335"/>
            <a:ext cx="486604" cy="572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3654" y="4174300"/>
            <a:ext cx="3020185" cy="14224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68309" y="5297739"/>
            <a:ext cx="15428571" cy="35714"/>
            <a:chOff x="1568309" y="5297739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8309" y="5297739"/>
              <a:ext cx="15428571" cy="3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4557" y="5248754"/>
            <a:ext cx="2284324" cy="1842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26000" y="9592786"/>
            <a:ext cx="512143" cy="458368"/>
            <a:chOff x="17555843" y="9592786"/>
            <a:chExt cx="512143" cy="458368"/>
          </a:xfrm>
        </p:grpSpPr>
        <p:pic>
          <p:nvPicPr>
            <p:cNvPr id="8" name="Object 7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55843" y="9592786"/>
              <a:ext cx="512143" cy="4583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762716" y="9592786"/>
            <a:ext cx="458368" cy="458368"/>
            <a:chOff x="16762716" y="9592786"/>
            <a:chExt cx="458368" cy="458368"/>
          </a:xfrm>
        </p:grpSpPr>
        <p:pic>
          <p:nvPicPr>
            <p:cNvPr id="11" name="Object 10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2716" y="9592786"/>
              <a:ext cx="458368" cy="4583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5428" y="919392"/>
            <a:ext cx="1595509" cy="1438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8114" y="3294581"/>
            <a:ext cx="13159332" cy="5862546"/>
            <a:chOff x="2378114" y="3294581"/>
            <a:chExt cx="13159332" cy="586254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8257" y="3294581"/>
              <a:ext cx="12789189" cy="5862546"/>
              <a:chOff x="2748257" y="3294581"/>
              <a:chExt cx="12789189" cy="586254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72231" y="3173088"/>
                <a:ext cx="5783313" cy="4491313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95784" y="3170003"/>
                <a:ext cx="5745217" cy="4642779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695" y="2926265"/>
              <a:ext cx="1492162" cy="180971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9157" y="5611776"/>
              <a:ext cx="1668571" cy="180971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51138" y="2926262"/>
              <a:ext cx="1668571" cy="180971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51138" y="5611776"/>
              <a:ext cx="1687619" cy="1809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385" y="1019061"/>
            <a:ext cx="2164975" cy="13232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044" y="885061"/>
            <a:ext cx="1163013" cy="14655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37333" y="2655146"/>
            <a:ext cx="1964459" cy="2290280"/>
            <a:chOff x="1437333" y="2655146"/>
            <a:chExt cx="1964459" cy="22902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994" y="2427778"/>
              <a:ext cx="1937453" cy="1234482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2818" y="3402431"/>
              <a:ext cx="2485403" cy="18748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69379" y="2624258"/>
            <a:ext cx="1964459" cy="1837256"/>
            <a:chOff x="5969379" y="2624258"/>
            <a:chExt cx="1964459" cy="18372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0200" y="2406414"/>
              <a:ext cx="1858815" cy="123448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4864" y="3371543"/>
              <a:ext cx="2485403" cy="14247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54465" y="2655146"/>
            <a:ext cx="1964459" cy="2290280"/>
            <a:chOff x="10354465" y="2655146"/>
            <a:chExt cx="1964459" cy="22902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5274" y="2446825"/>
              <a:ext cx="1911882" cy="119638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70902" y="3402431"/>
              <a:ext cx="2475879" cy="187486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6276963" y="2891335"/>
            <a:ext cx="30839639" cy="96506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37333" y="6115190"/>
            <a:ext cx="2205901" cy="422971"/>
            <a:chOff x="1437333" y="6115190"/>
            <a:chExt cx="2205901" cy="42297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37333" y="6115190"/>
              <a:ext cx="2205901" cy="422971"/>
              <a:chOff x="1437333" y="6115190"/>
              <a:chExt cx="2205901" cy="42297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7333" y="6115190"/>
                <a:ext cx="2205901" cy="422971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05110" y="6068928"/>
              <a:ext cx="1406602" cy="6589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38848" y="6547685"/>
            <a:ext cx="2185309" cy="422971"/>
            <a:chOff x="3638848" y="6547685"/>
            <a:chExt cx="2185309" cy="42297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638848" y="6547685"/>
              <a:ext cx="2185309" cy="422971"/>
              <a:chOff x="3638848" y="6547685"/>
              <a:chExt cx="2185309" cy="42297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638848" y="6547685"/>
                <a:ext cx="2185309" cy="422971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8502" y="6509399"/>
              <a:ext cx="1482792" cy="6589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38848" y="7062751"/>
            <a:ext cx="4397949" cy="422971"/>
            <a:chOff x="3638848" y="7062751"/>
            <a:chExt cx="4397949" cy="42297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638848" y="7062751"/>
              <a:ext cx="4397949" cy="422971"/>
              <a:chOff x="3638848" y="7062751"/>
              <a:chExt cx="4397949" cy="42297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638848" y="7062751"/>
                <a:ext cx="4397949" cy="422971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52874" y="7024480"/>
              <a:ext cx="3246382" cy="6589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51252" y="9633915"/>
            <a:ext cx="2205901" cy="422971"/>
            <a:chOff x="14651252" y="9633915"/>
            <a:chExt cx="2205901" cy="42297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4651252" y="9633915"/>
              <a:ext cx="2205901" cy="422971"/>
              <a:chOff x="14651252" y="9633915"/>
              <a:chExt cx="2205901" cy="42297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651252" y="9633915"/>
                <a:ext cx="2205901" cy="422971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19040" y="9533049"/>
              <a:ext cx="1735639" cy="72104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456419" y="8595241"/>
            <a:ext cx="2185309" cy="422971"/>
            <a:chOff x="12456419" y="8595241"/>
            <a:chExt cx="2185309" cy="42297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456419" y="8595241"/>
              <a:ext cx="2185309" cy="422971"/>
              <a:chOff x="12456419" y="8595241"/>
              <a:chExt cx="2185309" cy="422971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456419" y="8595241"/>
                <a:ext cx="2185309" cy="422971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80703" y="8556964"/>
              <a:ext cx="1657001" cy="65892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455647" y="7521332"/>
            <a:ext cx="2185309" cy="422971"/>
            <a:chOff x="12455647" y="7521332"/>
            <a:chExt cx="2185309" cy="42297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455647" y="7521332"/>
              <a:ext cx="2185309" cy="422971"/>
              <a:chOff x="12455647" y="7521332"/>
              <a:chExt cx="2185309" cy="422971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2455647" y="7521332"/>
                <a:ext cx="2185309" cy="422971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875335" y="7483050"/>
              <a:ext cx="1444697" cy="65892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050203" y="7521332"/>
            <a:ext cx="2185309" cy="422971"/>
            <a:chOff x="8050203" y="7521332"/>
            <a:chExt cx="2185309" cy="42297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8050203" y="7521332"/>
              <a:ext cx="2185309" cy="422971"/>
              <a:chOff x="8050203" y="7521332"/>
              <a:chExt cx="2185309" cy="422971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050203" y="7521332"/>
                <a:ext cx="2185309" cy="422971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88907" y="7483050"/>
              <a:ext cx="1435173" cy="65892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031660" y="9125230"/>
            <a:ext cx="6610068" cy="422971"/>
            <a:chOff x="8031660" y="9125230"/>
            <a:chExt cx="6610068" cy="42297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8031660" y="9125230"/>
              <a:ext cx="6610068" cy="422971"/>
              <a:chOff x="8031660" y="9125230"/>
              <a:chExt cx="6610068" cy="422971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031660" y="9125230"/>
                <a:ext cx="6610068" cy="422971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557640" y="9092602"/>
              <a:ext cx="1554420" cy="66511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280633" y="8047263"/>
            <a:ext cx="4360322" cy="422971"/>
            <a:chOff x="10280633" y="8047263"/>
            <a:chExt cx="4360322" cy="422971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0280633" y="8047263"/>
              <a:ext cx="4360322" cy="422971"/>
              <a:chOff x="10280633" y="8047263"/>
              <a:chExt cx="4360322" cy="422971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280633" y="8047263"/>
                <a:ext cx="4360322" cy="422971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474830" y="8010525"/>
              <a:ext cx="2027011" cy="65892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027274" y="8595241"/>
            <a:ext cx="4429145" cy="422971"/>
            <a:chOff x="8027274" y="8595241"/>
            <a:chExt cx="4429145" cy="422971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027274" y="8595241"/>
              <a:ext cx="4429145" cy="422971"/>
              <a:chOff x="8027274" y="8595241"/>
              <a:chExt cx="4429145" cy="422971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8027274" y="8595241"/>
                <a:ext cx="4429145" cy="422971"/>
              </a:xfrm>
              <a:prstGeom prst="rect">
                <a:avLst/>
              </a:prstGeom>
            </p:spPr>
          </p:pic>
        </p:grpSp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463883" y="8562616"/>
              <a:ext cx="1662706" cy="66511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442931" y="9632010"/>
            <a:ext cx="2205901" cy="422971"/>
            <a:chOff x="12442931" y="9632010"/>
            <a:chExt cx="2205901" cy="422971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2442931" y="9632010"/>
              <a:ext cx="2205901" cy="422971"/>
              <a:chOff x="12442931" y="9632010"/>
              <a:chExt cx="2205901" cy="422971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442931" y="9632010"/>
                <a:ext cx="2205901" cy="422971"/>
              </a:xfrm>
              <a:prstGeom prst="rect">
                <a:avLst/>
              </a:prstGeom>
            </p:spPr>
          </p:pic>
        </p:grpSp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882478" y="9585773"/>
              <a:ext cx="1425649" cy="658925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068319" y="1464672"/>
            <a:ext cx="3017116" cy="665116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259748" y="2518559"/>
            <a:ext cx="3008806" cy="1140263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7817505" y="9636302"/>
            <a:ext cx="371423" cy="5729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5432" y="1019061"/>
            <a:ext cx="2617651" cy="13232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044" y="885061"/>
            <a:ext cx="1258251" cy="14655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68316" y="1464669"/>
            <a:ext cx="3017116" cy="6651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2629149"/>
            <a:ext cx="7714296" cy="4173711"/>
            <a:chOff x="9142857" y="2629149"/>
            <a:chExt cx="7714296" cy="41737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629149"/>
              <a:ext cx="7714296" cy="41737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0451" y="3427713"/>
            <a:ext cx="6745470" cy="45756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7656565"/>
            <a:ext cx="7714296" cy="1443543"/>
            <a:chOff x="9142857" y="7656565"/>
            <a:chExt cx="7714296" cy="14435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7656565"/>
              <a:ext cx="7714296" cy="14435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89930" y="3267502"/>
            <a:ext cx="2143703" cy="558786"/>
            <a:chOff x="11989930" y="3267502"/>
            <a:chExt cx="2143703" cy="5587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89930" y="3267502"/>
              <a:ext cx="2143703" cy="5587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21260" y="7811006"/>
            <a:ext cx="1413960" cy="368568"/>
            <a:chOff x="10021260" y="7811006"/>
            <a:chExt cx="1413960" cy="3685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21260" y="7811006"/>
              <a:ext cx="1413960" cy="36856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802553" y="9636335"/>
            <a:ext cx="333328" cy="572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5432" y="1019061"/>
            <a:ext cx="2617651" cy="13232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044" y="885061"/>
            <a:ext cx="1258251" cy="14655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68316" y="1464669"/>
            <a:ext cx="3017116" cy="6651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2629149"/>
            <a:ext cx="7714296" cy="4173711"/>
            <a:chOff x="9142857" y="2629149"/>
            <a:chExt cx="7714296" cy="41737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629149"/>
              <a:ext cx="7714296" cy="41737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0451" y="3427713"/>
            <a:ext cx="6745470" cy="45756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89930" y="3267502"/>
            <a:ext cx="2143703" cy="558786"/>
            <a:chOff x="11989930" y="3267502"/>
            <a:chExt cx="2143703" cy="5587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89930" y="3267502"/>
              <a:ext cx="2143703" cy="5587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2629149"/>
            <a:ext cx="18285714" cy="5550425"/>
            <a:chOff x="0" y="2629149"/>
            <a:chExt cx="18285714" cy="55504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629149"/>
              <a:ext cx="18285714" cy="55504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92409" y="4168174"/>
            <a:ext cx="13514118" cy="25572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79347" y="6321254"/>
            <a:ext cx="1489752" cy="1489752"/>
            <a:chOff x="15479347" y="6321254"/>
            <a:chExt cx="1489752" cy="14897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79347" y="6321254"/>
              <a:ext cx="1489752" cy="14897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5895" y="2850704"/>
            <a:ext cx="1489752" cy="1489752"/>
            <a:chOff x="1195895" y="2850704"/>
            <a:chExt cx="1489752" cy="14897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195895" y="2850704"/>
              <a:ext cx="1489752" cy="148975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802553" y="9636335"/>
            <a:ext cx="333328" cy="572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6319" y="2308904"/>
            <a:ext cx="1154457" cy="909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4584" y="2372390"/>
            <a:ext cx="2366552" cy="8365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5432" y="1019061"/>
            <a:ext cx="3196632" cy="13232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14449" y="1474964"/>
            <a:ext cx="2971258" cy="6651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5307" y="4972983"/>
            <a:ext cx="1116362" cy="9000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87402" y="5036469"/>
            <a:ext cx="2503448" cy="83653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6795" y="7486926"/>
            <a:ext cx="1221124" cy="9191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45471" y="7486926"/>
            <a:ext cx="1174829" cy="9000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72964" y="2308907"/>
            <a:ext cx="1500058" cy="919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82665" y="2923221"/>
            <a:ext cx="1906821" cy="1906821"/>
            <a:chOff x="5482665" y="2923221"/>
            <a:chExt cx="1906821" cy="19068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2665" y="2923221"/>
              <a:ext cx="1906821" cy="19068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09608" y="8241508"/>
            <a:ext cx="1379840" cy="1379840"/>
            <a:chOff x="4209608" y="8241508"/>
            <a:chExt cx="1379840" cy="13798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09608" y="8241508"/>
              <a:ext cx="1379840" cy="13798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3497" y="8310894"/>
            <a:ext cx="2029622" cy="1520258"/>
            <a:chOff x="6973497" y="8310894"/>
            <a:chExt cx="2029622" cy="15202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73497" y="8310894"/>
              <a:ext cx="2029622" cy="15202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64022" y="5731444"/>
            <a:ext cx="2615637" cy="1740587"/>
            <a:chOff x="5164022" y="5731444"/>
            <a:chExt cx="2615637" cy="174058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64022" y="5731444"/>
              <a:ext cx="2615637" cy="17405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43905" y="3080937"/>
            <a:ext cx="2484335" cy="1591389"/>
            <a:chOff x="10443905" y="3080937"/>
            <a:chExt cx="2484335" cy="159138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43905" y="3080937"/>
              <a:ext cx="2484335" cy="15913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04287" y="8231527"/>
            <a:ext cx="1602774" cy="1718917"/>
            <a:chOff x="5504287" y="8231527"/>
            <a:chExt cx="1602774" cy="171891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4287" y="8231527"/>
              <a:ext cx="1602774" cy="17189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8022" y="8101242"/>
            <a:ext cx="1490117" cy="1496653"/>
            <a:chOff x="1088022" y="8101242"/>
            <a:chExt cx="1490117" cy="14966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8022" y="8101242"/>
              <a:ext cx="1490117" cy="14966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1268" y="5731444"/>
            <a:ext cx="2333744" cy="1460296"/>
            <a:chOff x="1411268" y="5731444"/>
            <a:chExt cx="2333744" cy="146029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1268" y="5731444"/>
              <a:ext cx="2333744" cy="14602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77869" y="3353081"/>
            <a:ext cx="2245480" cy="1257469"/>
            <a:chOff x="1477869" y="3353081"/>
            <a:chExt cx="2245480" cy="125746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7869" y="3353081"/>
              <a:ext cx="2245480" cy="125746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479337" y="9360523"/>
            <a:ext cx="2528687" cy="65892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68447" y="9480472"/>
            <a:ext cx="2573287" cy="65892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283193" y="5480917"/>
            <a:ext cx="2139067" cy="83653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316526" y="6531045"/>
            <a:ext cx="4230677" cy="65892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328402" y="7448031"/>
            <a:ext cx="4852564" cy="65042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367716" y="8395707"/>
            <a:ext cx="5642754" cy="96301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66044" y="895671"/>
            <a:ext cx="1258251" cy="143368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802553" y="9636335"/>
            <a:ext cx="342852" cy="572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193333"/>
            <a:ext cx="4251428" cy="8073333"/>
            <a:chOff x="0" y="2193333"/>
            <a:chExt cx="4251428" cy="807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93333"/>
              <a:ext cx="4251428" cy="807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5432" y="1018118"/>
            <a:ext cx="3041489" cy="13355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96612" y="1474968"/>
            <a:ext cx="2288820" cy="66511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6005" y="2741831"/>
            <a:ext cx="3103594" cy="9719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5049" y="6219666"/>
            <a:ext cx="2367546" cy="9719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69296" y="2894677"/>
            <a:ext cx="9776705" cy="23595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66667" y="2316647"/>
            <a:ext cx="586642" cy="4962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67125" y="5754087"/>
            <a:ext cx="578957" cy="5248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16878" y="6018926"/>
            <a:ext cx="6987772" cy="4257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41865" y="6124140"/>
            <a:ext cx="1854702" cy="3837308"/>
            <a:chOff x="4541865" y="6124140"/>
            <a:chExt cx="1854702" cy="383730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559120" y="6364341"/>
              <a:ext cx="1837447" cy="3597107"/>
              <a:chOff x="4559120" y="6364341"/>
              <a:chExt cx="1837447" cy="359710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676169" y="6364341"/>
                <a:ext cx="1583387" cy="3504504"/>
                <a:chOff x="4676169" y="6364341"/>
                <a:chExt cx="1583387" cy="3504504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676169" y="6364341"/>
                  <a:ext cx="1583387" cy="3504504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4559120" y="7536943"/>
                <a:ext cx="1837447" cy="1596010"/>
                <a:chOff x="4559120" y="7536943"/>
                <a:chExt cx="1837447" cy="1596010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4559120" y="7536943"/>
                  <a:ext cx="1837447" cy="1596010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4561828" y="9063083"/>
                <a:ext cx="908742" cy="898365"/>
                <a:chOff x="4561828" y="9063083"/>
                <a:chExt cx="908742" cy="898365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561828" y="9063083"/>
                  <a:ext cx="908742" cy="8983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4541865" y="6124140"/>
              <a:ext cx="1854702" cy="3837308"/>
              <a:chOff x="4541865" y="6124140"/>
              <a:chExt cx="1854702" cy="383730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541865" y="6124140"/>
                <a:ext cx="1854702" cy="383730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531121" y="2193333"/>
            <a:ext cx="1876190" cy="3666667"/>
            <a:chOff x="4531121" y="2193333"/>
            <a:chExt cx="1876190" cy="366666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531121" y="2193333"/>
              <a:ext cx="1876190" cy="3666667"/>
              <a:chOff x="4531121" y="2193333"/>
              <a:chExt cx="1876190" cy="3666667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4531121" y="2193333"/>
                <a:ext cx="1870859" cy="3660611"/>
                <a:chOff x="4531121" y="2193333"/>
                <a:chExt cx="1870859" cy="3660611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4531121" y="2193333"/>
                  <a:ext cx="1870859" cy="3660611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4531121" y="3448488"/>
                <a:ext cx="1597433" cy="429333"/>
                <a:chOff x="4531121" y="3448488"/>
                <a:chExt cx="1597433" cy="429333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4531121" y="3448488"/>
                  <a:ext cx="1597433" cy="429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3" name="그룹 1013"/>
            <p:cNvGrpSpPr/>
            <p:nvPr/>
          </p:nvGrpSpPr>
          <p:grpSpPr>
            <a:xfrm>
              <a:off x="4531121" y="2207658"/>
              <a:ext cx="1854702" cy="3633188"/>
              <a:chOff x="4531121" y="2207658"/>
              <a:chExt cx="1854702" cy="36331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531121" y="2207658"/>
                <a:ext cx="1854702" cy="363318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3677276" y="7452186"/>
            <a:ext cx="4254150" cy="2509263"/>
            <a:chOff x="13677276" y="7452186"/>
            <a:chExt cx="4254150" cy="250926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77276" y="7452186"/>
              <a:ext cx="4254150" cy="250926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802553" y="9636335"/>
            <a:ext cx="333328" cy="572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193333"/>
            <a:ext cx="4251428" cy="8073333"/>
            <a:chOff x="0" y="2193333"/>
            <a:chExt cx="4251428" cy="807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93333"/>
              <a:ext cx="4251428" cy="807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5432" y="1018118"/>
            <a:ext cx="3041489" cy="13355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96612" y="1474968"/>
            <a:ext cx="2288820" cy="66511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336" y="2781751"/>
            <a:ext cx="3925356" cy="9719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752" y="6209685"/>
            <a:ext cx="3601308" cy="9719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66667" y="2326170"/>
            <a:ext cx="586642" cy="4962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67125" y="5754087"/>
            <a:ext cx="578957" cy="52484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69355" y="2895307"/>
            <a:ext cx="6040296" cy="23597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69298" y="6017126"/>
            <a:ext cx="8646153" cy="388353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812077" y="9703525"/>
            <a:ext cx="334309" cy="4962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385" y="919394"/>
            <a:ext cx="1671699" cy="1438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8571" y="1900614"/>
            <a:ext cx="15428571" cy="35714"/>
            <a:chOff x="1428571" y="1900614"/>
            <a:chExt cx="15428571" cy="3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571" y="1900614"/>
              <a:ext cx="15428571" cy="3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96612" y="1474968"/>
            <a:ext cx="2288820" cy="6651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044" y="895671"/>
            <a:ext cx="1267775" cy="14336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4944" y="2379360"/>
            <a:ext cx="14555826" cy="7232426"/>
            <a:chOff x="1864944" y="2379360"/>
            <a:chExt cx="14555826" cy="7232426"/>
          </a:xfrm>
        </p:grpSpPr>
        <p:pic>
          <p:nvPicPr>
            <p:cNvPr id="9" name="Object 8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4944" y="2379360"/>
              <a:ext cx="14555826" cy="72324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812077" y="9703525"/>
            <a:ext cx="334309" cy="4962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김덕륜</cp:lastModifiedBy>
  <cp:revision>4</cp:revision>
  <dcterms:created xsi:type="dcterms:W3CDTF">2023-08-14T00:57:42Z</dcterms:created>
  <dcterms:modified xsi:type="dcterms:W3CDTF">2023-08-14T02:31:31Z</dcterms:modified>
</cp:coreProperties>
</file>