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61BA-9D57-4D74-9D6A-6CE29CBE066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F38D-B176-4237-B80B-FE4A23E7C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5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3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5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8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2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C445-AADE-4162-8324-C42CCD09498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042E-EDE2-42FC-943E-CADCE77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1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M\Desktop\데이터베이스\중간발표\4e0f34563adc40e80cad15d289d081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8" y="6309320"/>
            <a:ext cx="441261" cy="3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IM\Desktop\데이터베이스\중간발표\데이터베이스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524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467" y="2852936"/>
            <a:ext cx="5964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lt"/>
              </a:rPr>
              <a:t>PROJECT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3" y="5025950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B189012 </a:t>
            </a:r>
            <a:r>
              <a:rPr lang="ko-KR" altLang="en-US" sz="2000" dirty="0" smtClean="0"/>
              <a:t>김승철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B289013 </a:t>
            </a:r>
            <a:r>
              <a:rPr lang="ko-KR" altLang="en-US" sz="2000" dirty="0" smtClean="0"/>
              <a:t>김동학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B289031 </a:t>
            </a:r>
            <a:r>
              <a:rPr lang="ko-KR" altLang="en-US" sz="2000" dirty="0" err="1" smtClean="0"/>
              <a:t>남우남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74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332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설명 및 요구사항</a:t>
            </a:r>
            <a:endParaRPr lang="en-US" altLang="ko-KR" dirty="0"/>
          </a:p>
          <a:p>
            <a:pPr marL="457200" indent="-457200" algn="ctr">
              <a:buFont typeface="+mj-lt"/>
              <a:buAutoNum type="arabicPeriod"/>
            </a:pPr>
            <a:endParaRPr lang="en-US" altLang="ko-KR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altLang="ko-KR" dirty="0" smtClean="0"/>
              <a:t>ER diagram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pic>
        <p:nvPicPr>
          <p:cNvPr id="4" name="Picture 2" descr="C:\Users\KIM\Desktop\데이터베이스\중간발표\4e0f34563adc40e80cad15d289d081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8" y="6309320"/>
            <a:ext cx="441261" cy="3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7744" y="119675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j-lt"/>
              </a:rPr>
              <a:t>목차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68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+mj-lt"/>
              </a:rPr>
              <a:t>영화예매 </a:t>
            </a:r>
            <a:endParaRPr lang="ko-KR" alt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82202"/>
            <a:ext cx="91477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요구사항</a:t>
            </a:r>
            <a:endParaRPr lang="en-US" altLang="ko-KR" sz="1600" b="1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pPr marL="228600" indent="-228600">
              <a:buAutoNum type="arabicPeriod"/>
            </a:pPr>
            <a:r>
              <a:rPr lang="ko-KR" altLang="en-US" sz="1600" dirty="0" smtClean="0"/>
              <a:t>고객은 고유한 </a:t>
            </a:r>
            <a:r>
              <a:rPr lang="en-US" altLang="ko-KR" sz="1600" dirty="0" smtClean="0"/>
              <a:t>ID, Password,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예약번호를 가진다</a:t>
            </a:r>
            <a:r>
              <a:rPr lang="en-US" altLang="ko-KR" sz="1600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영화는 고유한 </a:t>
            </a:r>
            <a:r>
              <a:rPr lang="ko-KR" altLang="en-US" sz="1600" dirty="0" err="1" smtClean="0"/>
              <a:t>식별자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평점을 가진다</a:t>
            </a:r>
            <a:endParaRPr lang="en-US" altLang="ko-KR" sz="1600" dirty="0" smtClean="0"/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시간표는 고유한 시간표 </a:t>
            </a:r>
            <a:r>
              <a:rPr lang="ko-KR" altLang="en-US" sz="1600" dirty="0" err="1" smtClean="0"/>
              <a:t>식별자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영화상영날짜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영화상영시간을 가진다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영화표는</a:t>
            </a:r>
            <a:r>
              <a:rPr lang="ko-KR" altLang="en-US" sz="1600" dirty="0" smtClean="0"/>
              <a:t> 고유한 </a:t>
            </a:r>
            <a:r>
              <a:rPr lang="ko-KR" altLang="en-US" sz="1600" dirty="0" err="1" smtClean="0"/>
              <a:t>식별자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수용할 수 있는 고객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예매한 고객 수를 가진다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자리는 고유한 </a:t>
            </a:r>
            <a:r>
              <a:rPr lang="ko-KR" altLang="en-US" sz="1600" dirty="0" err="1" smtClean="0"/>
              <a:t>식별자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자리번호를 가진다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여러 고객들은 여러 영화에 대해 평점을 매길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7. </a:t>
            </a:r>
            <a:r>
              <a:rPr lang="ko-KR" altLang="en-US" sz="1600" dirty="0" smtClean="0"/>
              <a:t>한 영화는 여러 개의 상영시간표를 가질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상영시간표 별로 티켓을 발행할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8. </a:t>
            </a:r>
            <a:r>
              <a:rPr lang="ko-KR" altLang="en-US" sz="1600" dirty="0" smtClean="0"/>
              <a:t>하나의 영화 상영시간에 대해서 하나의 좌석을 정할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9. </a:t>
            </a:r>
            <a:r>
              <a:rPr lang="ko-KR" altLang="en-US" sz="1600" dirty="0" smtClean="0"/>
              <a:t>하나의 고객은 티켓을 여러 장을 발행 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" name="Picture 2" descr="C:\Users\KIM\Desktop\데이터베이스\중간발표\4e0f34563adc40e80cad15d289d081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8" y="6309320"/>
            <a:ext cx="441261" cy="3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8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36" y="43107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ER diagram</a:t>
            </a:r>
            <a:endParaRPr lang="ko-KR" altLang="en-US" sz="2400" dirty="0"/>
          </a:p>
        </p:txBody>
      </p:sp>
      <p:pic>
        <p:nvPicPr>
          <p:cNvPr id="7" name="Picture 2" descr="C:\Users\KIM\Desktop\데이터베이스\중간발표\4e0f34563adc40e80cad15d289d081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8" y="6309320"/>
            <a:ext cx="441261" cy="3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IM\Desktop\데이터베이스\중간발표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88" y="892736"/>
            <a:ext cx="6891496" cy="54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33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Q &amp; A</a:t>
            </a:r>
            <a:endParaRPr lang="ko-KR" altLang="en-US" sz="2400" dirty="0"/>
          </a:p>
        </p:txBody>
      </p:sp>
      <p:pic>
        <p:nvPicPr>
          <p:cNvPr id="4" name="Picture 2" descr="C:\Users\KIM\Desktop\데이터베이스\중간발표\4e0f34563adc40e80cad15d289d081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8" y="6309320"/>
            <a:ext cx="441261" cy="3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140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승저어리</dc:creator>
  <cp:lastModifiedBy>USER1</cp:lastModifiedBy>
  <cp:revision>21</cp:revision>
  <dcterms:created xsi:type="dcterms:W3CDTF">2016-11-02T14:29:17Z</dcterms:created>
  <dcterms:modified xsi:type="dcterms:W3CDTF">2016-11-03T04:05:25Z</dcterms:modified>
</cp:coreProperties>
</file>