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5"/>
  </p:notesMasterIdLst>
  <p:sldIdLst>
    <p:sldId id="275" r:id="rId2"/>
    <p:sldId id="285" r:id="rId3"/>
    <p:sldId id="274" r:id="rId4"/>
    <p:sldId id="277" r:id="rId5"/>
    <p:sldId id="292" r:id="rId6"/>
    <p:sldId id="278" r:id="rId7"/>
    <p:sldId id="286" r:id="rId8"/>
    <p:sldId id="287" r:id="rId9"/>
    <p:sldId id="288" r:id="rId10"/>
    <p:sldId id="289" r:id="rId11"/>
    <p:sldId id="290" r:id="rId12"/>
    <p:sldId id="291" r:id="rId13"/>
    <p:sldId id="276" r:id="rId14"/>
  </p:sldIdLst>
  <p:sldSz cx="12192000" cy="6858000"/>
  <p:notesSz cx="6858000" cy="9144000"/>
  <p:embeddedFontLst>
    <p:embeddedFont>
      <p:font typeface="12롯데마트드림Medium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12롯데마트행복Bold" panose="02020603020101020101" pitchFamily="18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64"/>
      </p:cViewPr>
      <p:guideLst>
        <p:guide orient="horz" pos="2160"/>
        <p:guide pos="47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2017-06-14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264352" y="6381328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647728" y="2564904"/>
            <a:ext cx="6192688" cy="2862984"/>
            <a:chOff x="3719736" y="2132856"/>
            <a:chExt cx="4824536" cy="2230463"/>
          </a:xfrm>
        </p:grpSpPr>
        <p:sp>
          <p:nvSpPr>
            <p:cNvPr id="4" name="TextBox 3"/>
            <p:cNvSpPr txBox="1"/>
            <p:nvPr/>
          </p:nvSpPr>
          <p:spPr>
            <a:xfrm>
              <a:off x="3719736" y="2248297"/>
              <a:ext cx="4680520" cy="79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주차 현황 시스템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53989" y="3217174"/>
              <a:ext cx="1290283" cy="114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40000"/>
                </a:spcBef>
                <a:defRPr lang="ko-KR" altLang="en-US"/>
              </a:pPr>
              <a:r>
                <a:rPr lang="ko-KR" altLang="en-US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8조</a:t>
              </a:r>
              <a:endParaRPr lang="en-US" altLang="ko-KR" sz="14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lvl="0">
                <a:spcBef>
                  <a:spcPct val="40000"/>
                </a:spcBef>
                <a:defRPr lang="ko-KR" altLang="en-US"/>
              </a:pPr>
              <a:r>
                <a:rPr lang="en-US" altLang="ko-KR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B289013 </a:t>
              </a:r>
              <a:r>
                <a:rPr lang="ko-KR" altLang="en-US" sz="1400" b="1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김동학</a:t>
              </a:r>
              <a:r>
                <a:rPr lang="en-US" altLang="ko-KR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B189006</a:t>
              </a:r>
              <a:r>
                <a:rPr lang="ko-KR" altLang="en-US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맑은 고딕"/>
                </a:rPr>
                <a:t> 김동현</a:t>
              </a:r>
              <a:r>
                <a:rPr lang="en-US" altLang="ko-KR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</a:t>
              </a:r>
              <a:r>
                <a:rPr lang="ko-KR" altLang="en-US" sz="14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04 </a:t>
              </a:r>
              <a:r>
                <a:rPr lang="ko-KR" altLang="en-US" sz="1400" b="1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고기훈</a:t>
              </a:r>
              <a:r>
                <a:rPr lang="en-US" altLang="ko-KR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B289012 </a:t>
              </a:r>
              <a:r>
                <a:rPr lang="ko-KR" altLang="en-US" sz="1400" b="1" spc="5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맑은 고딕"/>
                </a:rPr>
                <a:t>김대연</a:t>
              </a:r>
              <a:endParaRPr lang="ko-KR" altLang="en-US" sz="1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719736" y="2132856"/>
              <a:ext cx="46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9736" y="3142642"/>
              <a:ext cx="46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19736" y="2180481"/>
              <a:ext cx="46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003238" y="3849154"/>
            <a:ext cx="1296144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최종발표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SEQUENCE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783230"/>
            <a:ext cx="6624911" cy="4913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1784" y="1313692"/>
            <a:ext cx="24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82847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SEQUENCE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780800"/>
            <a:ext cx="7217757" cy="4623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1784" y="1313692"/>
            <a:ext cx="24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103887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시연 동영상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131858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PROGRAM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DEMO VIDIO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9736" y="2824364"/>
            <a:ext cx="46805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Q &amp; A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19736" y="2708920"/>
            <a:ext cx="46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9736" y="3789040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19736" y="2756545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1664" y="3789040"/>
            <a:ext cx="1296144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감사합니다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926600" y="36450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B289004</a:t>
            </a:r>
          </a:p>
          <a:p>
            <a:r>
              <a:rPr lang="ko-KR" altLang="en-US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고기훈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27642" y="36450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B289012</a:t>
            </a: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김대연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구성원 소개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및 역할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360" y="137097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MEMBERS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502524" y="3645024"/>
            <a:ext cx="3821047" cy="1836400"/>
            <a:chOff x="3502524" y="1407770"/>
            <a:chExt cx="3821047" cy="1836400"/>
          </a:xfrm>
        </p:grpSpPr>
        <p:sp>
          <p:nvSpPr>
            <p:cNvPr id="4" name="TextBox 3"/>
            <p:cNvSpPr txBox="1"/>
            <p:nvPr/>
          </p:nvSpPr>
          <p:spPr>
            <a:xfrm>
              <a:off x="3502524" y="140777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B289013</a:t>
              </a:r>
            </a:p>
            <a:p>
              <a:r>
                <a:rPr lang="ko-KR" altLang="en-US" dirty="0" err="1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김동학</a:t>
              </a:r>
              <a:endPara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2524" y="2331100"/>
              <a:ext cx="1584176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조장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회의록 작성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C#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모듈 프로그래밍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최종 발표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9395" y="2331100"/>
              <a:ext cx="15841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설정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연동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최종 발표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25558" y="3645024"/>
            <a:ext cx="6347106" cy="1811329"/>
            <a:chOff x="5519936" y="1988840"/>
            <a:chExt cx="6347106" cy="1811329"/>
          </a:xfrm>
        </p:grpSpPr>
        <p:sp>
          <p:nvSpPr>
            <p:cNvPr id="28" name="TextBox 27"/>
            <p:cNvSpPr txBox="1"/>
            <p:nvPr/>
          </p:nvSpPr>
          <p:spPr>
            <a:xfrm>
              <a:off x="5519936" y="198884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B189006</a:t>
              </a: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김동현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20978" y="2899634"/>
              <a:ext cx="1985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C# UI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디자인 및 설계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Use Case Diagram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작성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차 발표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22020" y="2887099"/>
              <a:ext cx="1945022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PPT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발표 자료 준비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Class Diagram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작성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Sequence Diagram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작성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차 발표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3152102" y="1601802"/>
            <a:ext cx="2045515" cy="1766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9291106" y="1211274"/>
            <a:ext cx="2948230" cy="2433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0"/>
          <a:stretch/>
        </p:blipFill>
        <p:spPr>
          <a:xfrm>
            <a:off x="7291468" y="1418015"/>
            <a:ext cx="2464809" cy="20300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0"/>
          <a:stretch/>
        </p:blipFill>
        <p:spPr>
          <a:xfrm>
            <a:off x="5240957" y="1609193"/>
            <a:ext cx="2088233" cy="17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572968" y="270892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03</a:t>
            </a: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시연 동영상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360" y="90506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171726" y="2719180"/>
            <a:ext cx="1584176" cy="1426032"/>
            <a:chOff x="3502524" y="1407770"/>
            <a:chExt cx="1584176" cy="1426032"/>
          </a:xfrm>
        </p:grpSpPr>
        <p:sp>
          <p:nvSpPr>
            <p:cNvPr id="4" name="TextBox 3"/>
            <p:cNvSpPr txBox="1"/>
            <p:nvPr/>
          </p:nvSpPr>
          <p:spPr>
            <a:xfrm>
              <a:off x="3502524" y="140777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01</a:t>
              </a: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프로그램 소개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2524" y="2331100"/>
              <a:ext cx="15841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목적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시스템 개발 환경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0580" y="2687644"/>
            <a:ext cx="1759398" cy="1631216"/>
            <a:chOff x="5514332" y="1988840"/>
            <a:chExt cx="1759398" cy="1631216"/>
          </a:xfrm>
        </p:grpSpPr>
        <p:sp>
          <p:nvSpPr>
            <p:cNvPr id="28" name="TextBox 27"/>
            <p:cNvSpPr txBox="1"/>
            <p:nvPr/>
          </p:nvSpPr>
          <p:spPr>
            <a:xfrm>
              <a:off x="5519936" y="198884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02</a:t>
              </a:r>
            </a:p>
            <a:p>
              <a:r>
                <a:rPr lang="ko-KR" altLang="en-US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다이어그램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14332" y="2912170"/>
              <a:ext cx="17593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Use cases diagram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Class diagram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Sequence diagram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131858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PROGRAM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INTRODUCE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2333" y="620688"/>
            <a:ext cx="448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0829" y="1244019"/>
            <a:ext cx="637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프로그램의 목적은 사용자의 고객의 차량 주차를 용이하게 하고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사용자가 손쉽게 주차 차량을 관리하도록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71" y="2089391"/>
            <a:ext cx="6820433" cy="45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131858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PROGRAM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INTRODUCE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3712" y="154183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시스템 개발 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1744" y="216516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Visual Studio 2017 C#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3111213"/>
            <a:ext cx="2592288" cy="24988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996952"/>
            <a:ext cx="1944216" cy="2343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6240" y="216516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3 </a:t>
            </a:r>
          </a:p>
          <a:p>
            <a:pPr fontAlgn="base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(DB Server, MySQL)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22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USE CASES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339027"/>
            <a:ext cx="6876851" cy="51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CLASS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320227"/>
            <a:ext cx="5328591" cy="52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SEQUENCE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6" y="1780800"/>
            <a:ext cx="7084275" cy="4918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1784" y="1313692"/>
            <a:ext cx="24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 접수</a:t>
            </a:r>
          </a:p>
        </p:txBody>
      </p:sp>
    </p:spTree>
    <p:extLst>
      <p:ext uri="{BB962C8B-B14F-4D97-AF65-F5344CB8AC3E}">
        <p14:creationId xmlns:p14="http://schemas.microsoft.com/office/powerpoint/2010/main" val="24268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71664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360" y="21768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다이어그램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8520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DIAGRAM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109364" y="4360649"/>
            <a:ext cx="2852936" cy="2444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7024" y="69269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SEQUENCE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0903"/>
            <a:ext cx="7774192" cy="37364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1784" y="1313692"/>
            <a:ext cx="24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8564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182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Wingdings</vt:lpstr>
      <vt:lpstr>12롯데마트드림Medium</vt:lpstr>
      <vt:lpstr>맑은 고딕</vt:lpstr>
      <vt:lpstr>12롯데마트행복Bold</vt:lpstr>
      <vt:lpstr>나눔고딕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김대연</cp:lastModifiedBy>
  <cp:revision>63</cp:revision>
  <dcterms:created xsi:type="dcterms:W3CDTF">2014-07-24T06:00:16Z</dcterms:created>
  <dcterms:modified xsi:type="dcterms:W3CDTF">2017-06-14T12:21:00Z</dcterms:modified>
</cp:coreProperties>
</file>