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B1743B-C86C-455A-BA36-406837FB474D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7BB08C-C2F7-4517-8C16-6041369C4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7846640" cy="1091951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소프트웨어 공학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4088" y="4005064"/>
            <a:ext cx="2952328" cy="19442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  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8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B289013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김동학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조장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</a:p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B184006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김동현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B289004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고기훈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B289012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김대연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5" y="2996952"/>
            <a:ext cx="2972616" cy="29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36264"/>
            <a:ext cx="4906888" cy="1143000"/>
          </a:xfrm>
        </p:spPr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목 차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프로그램 명</a:t>
            </a:r>
            <a:endParaRPr lang="en-US" altLang="ko-KR" sz="28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선정 이유</a:t>
            </a:r>
            <a:endParaRPr lang="en-US" altLang="ko-KR" sz="28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프로그램 소개</a:t>
            </a:r>
            <a:endParaRPr lang="en-US" altLang="ko-KR" sz="28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조원 역할 분담</a:t>
            </a:r>
            <a:endParaRPr lang="en-US" altLang="ko-KR" sz="28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Q &amp; A</a:t>
            </a:r>
            <a:endParaRPr lang="ko-KR" altLang="en-US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6768"/>
            <a:ext cx="921992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3024336" cy="100811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프로그램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명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3501008"/>
            <a:ext cx="7620000" cy="115212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ko-KR" altLang="en-US" sz="6600" dirty="0" smtClean="0"/>
              <a:t>주차 현황 시스템</a:t>
            </a:r>
            <a:endParaRPr lang="ko-KR" altLang="en-US" sz="6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74" y="2636912"/>
            <a:ext cx="1152128" cy="11521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6768"/>
            <a:ext cx="921992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472" y="236264"/>
            <a:ext cx="3312368" cy="1143000"/>
          </a:xfrm>
        </p:spPr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선정 이유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064896" cy="44839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altLang="ko-KR" sz="24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주차장 사용 시 주차 자리를 찾는 시간을 줄이고</a:t>
            </a:r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</a:p>
          <a:p>
            <a:pPr marL="114300" indent="0">
              <a:buNone/>
            </a:pPr>
            <a:endParaRPr lang="en-US" altLang="ko-KR" sz="24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주차 자리가 없어서 주차장을 나오는 상황을 없애기 위해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endParaRPr lang="en-US" altLang="ko-KR" sz="24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주차장 입구에 주차장 자리 현황을 </a:t>
            </a:r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GUI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로 알려주므로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endParaRPr lang="en-US" altLang="ko-KR" sz="24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빠르게 주차를 할 수 있도록 도와준다</a:t>
            </a:r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sz="24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6768"/>
            <a:ext cx="921992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49615"/>
            <a:ext cx="4536504" cy="10801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프로그램 소개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2204864"/>
            <a:ext cx="8064896" cy="38164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파일 입출력으로 데이터베이스를</a:t>
            </a:r>
            <a:endParaRPr lang="en-US" altLang="ko-KR" sz="25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endParaRPr lang="en-US" altLang="ko-KR" sz="25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r>
              <a:rPr lang="ko-KR" altLang="en-US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대체해서 </a:t>
            </a:r>
            <a:r>
              <a:rPr lang="en-US" altLang="ko-KR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text </a:t>
            </a:r>
            <a:r>
              <a:rPr lang="ko-KR" altLang="en-US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파일로 만들고</a:t>
            </a:r>
            <a:r>
              <a:rPr lang="en-US" altLang="ko-KR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그 값들을</a:t>
            </a:r>
            <a:r>
              <a:rPr lang="en-US" altLang="ko-KR" sz="25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불러와서</a:t>
            </a:r>
            <a:endParaRPr lang="en-US" altLang="ko-KR" sz="25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endParaRPr lang="en-US" altLang="ko-KR" sz="25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r>
              <a:rPr lang="en-US" altLang="ko-KR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C</a:t>
            </a:r>
            <a:r>
              <a:rPr lang="ko-KR" altLang="en-US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로 </a:t>
            </a:r>
            <a:r>
              <a:rPr lang="en-US" altLang="ko-KR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GUI</a:t>
            </a:r>
            <a:r>
              <a:rPr lang="ko-KR" altLang="en-US" sz="2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를 만들어 구현하는 프로그램</a:t>
            </a:r>
            <a:endParaRPr lang="en-US" altLang="ko-KR" sz="25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endParaRPr lang="ko-KR" altLang="en-US" sz="25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6768"/>
            <a:ext cx="921992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6796" y="346768"/>
            <a:ext cx="3713196" cy="107099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조원 역할 분담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2348880"/>
            <a:ext cx="6408712" cy="419593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김동학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–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조장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C GUI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개발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김동현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– C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프로그래밍 함수 구현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김대연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– C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프로그래밍 파일 입출력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고기훈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–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함수 구현 및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PPT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디자인</a:t>
            </a: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14300" indent="0">
              <a:buNone/>
            </a:pPr>
            <a:endParaRPr lang="en-US" altLang="ko-KR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6768"/>
            <a:ext cx="921992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92" y="2348880"/>
            <a:ext cx="2685830" cy="26858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6768"/>
            <a:ext cx="921992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</TotalTime>
  <Words>120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가을</vt:lpstr>
      <vt:lpstr>    소프트웨어 공학</vt:lpstr>
      <vt:lpstr>목 차</vt:lpstr>
      <vt:lpstr>프로그램 명</vt:lpstr>
      <vt:lpstr>선정 이유</vt:lpstr>
      <vt:lpstr>    프로그램 소개</vt:lpstr>
      <vt:lpstr>조원 역할 분담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gg</dc:creator>
  <cp:lastModifiedBy>gg</cp:lastModifiedBy>
  <cp:revision>6</cp:revision>
  <dcterms:created xsi:type="dcterms:W3CDTF">2017-04-07T05:35:25Z</dcterms:created>
  <dcterms:modified xsi:type="dcterms:W3CDTF">2017-04-07T08:23:52Z</dcterms:modified>
</cp:coreProperties>
</file>