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906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GoogleSlidesCustomDataVersion2">
      <go:slidesCustomData xmlns:go="http://customooxmlschemas.google.com/" r:id="rId29" roundtripDataSignature="AMtx7miZPHOzeTDQeP1oF/inniXe4aL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B75B0B-C0FC-4C78-884C-C798AFE998A9}">
  <a:tblStyle styleId="{E6B75B0B-C0FC-4C78-884C-C798AFE998A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F9F9"/>
          </a:solidFill>
        </a:fill>
      </a:tcStyle>
    </a:wholeTbl>
    <a:band1H>
      <a:tcTxStyle/>
      <a:tcStyle>
        <a:fill>
          <a:solidFill>
            <a:srgbClr val="F2F2F2"/>
          </a:solidFill>
        </a:fill>
      </a:tcStyle>
    </a:band1H>
    <a:band2H>
      <a:tcTxStyle/>
    </a:band2H>
    <a:band1V>
      <a:tcTxStyle/>
      <a:tcStyle>
        <a:fill>
          <a:solidFill>
            <a:srgbClr val="F2F2F2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43E428E-7BA3-4A90-A201-34D8C16379C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1071" orient="horz"/>
        <p:guide pos="4020" orient="horz"/>
        <p:guide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6"/>
            <a:ext cx="2946400" cy="496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96" y="6"/>
            <a:ext cx="2946400" cy="496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428171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96" y="9428171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/>
          <p:nvPr>
            <p:ph idx="2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7:notes"/>
          <p:cNvSpPr txBox="1"/>
          <p:nvPr>
            <p:ph idx="1" type="body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112a29b78_0_24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9" name="Google Shape;309;g27112a29b78_0_24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7112a29b78_0_53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2" name="Google Shape;322;g27112a29b78_0_53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7112a29b78_0_65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1" name="Google Shape;351;g27112a29b78_0_65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:notes"/>
          <p:cNvSpPr/>
          <p:nvPr>
            <p:ph idx="2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p9:notes"/>
          <p:cNvSpPr txBox="1"/>
          <p:nvPr>
            <p:ph idx="1" type="body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70d24d5b1d_5_97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g270d24d5b1d_5_97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dd64a8294b_6_7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5" name="Google Shape;425;g2dd64a8294b_6_7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d64a8294b_6_72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0" name="Google Shape;440;g2dd64a8294b_6_72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0:notes"/>
          <p:cNvSpPr/>
          <p:nvPr>
            <p:ph idx="2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5" name="Google Shape;455;p10:notes"/>
          <p:cNvSpPr txBox="1"/>
          <p:nvPr>
            <p:ph idx="1" type="body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7112a29b78_0_139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6" name="Google Shape;476;g27112a29b78_0_139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7112a29b78_0_207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3" name="Google Shape;493;g27112a29b78_0_207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112a29b78_0_229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8" name="Google Shape;508;g27112a29b78_0_229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db9bd303d8_2_0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1" name="Google Shape;521;g2db9bd303d8_2_0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0d24d5b1d_3_6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70d24d5b1d_3_6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0d24d5b1d_16_53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g270d24d5b1d_16_53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0d24d5b1d_19_46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g270d24d5b1d_19_46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0d24d5b1d_19_10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g270d24d5b1d_19_10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0d24d5b1d_17_21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g270d24d5b1d_17_21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0d24d5b1d_17_39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g270d24d5b1d_17_39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4"/>
          <p:cNvCxnSpPr/>
          <p:nvPr/>
        </p:nvCxnSpPr>
        <p:spPr>
          <a:xfrm>
            <a:off x="742952" y="2133600"/>
            <a:ext cx="8423275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4"/>
          <p:cNvCxnSpPr/>
          <p:nvPr/>
        </p:nvCxnSpPr>
        <p:spPr>
          <a:xfrm>
            <a:off x="742952" y="3886200"/>
            <a:ext cx="8423275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None/>
              <a:defRPr b="1" i="0" sz="21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4"/>
          <p:cNvSpPr/>
          <p:nvPr/>
        </p:nvSpPr>
        <p:spPr>
          <a:xfrm flipH="1" rot="10800000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7"/>
              <a:buFont typeface="Gulim"/>
              <a:buNone/>
            </a:pPr>
            <a:r>
              <a:t/>
            </a:r>
            <a:endParaRPr b="1" i="0" sz="151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4"/>
          <p:cNvSpPr txBox="1"/>
          <p:nvPr>
            <p:ph type="ctrTitle"/>
          </p:nvPr>
        </p:nvSpPr>
        <p:spPr>
          <a:xfrm>
            <a:off x="1463714" y="2317754"/>
            <a:ext cx="6894740" cy="1281113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">
  <p:cSld name="3_Conten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Google Shape;18;p25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25"/>
          <p:cNvSpPr txBox="1"/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2" type="body"/>
          </p:nvPr>
        </p:nvSpPr>
        <p:spPr>
          <a:xfrm>
            <a:off x="351284" y="714212"/>
            <a:ext cx="9180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onten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4" name="Google Shape;24;p26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26"/>
          <p:cNvSpPr txBox="1"/>
          <p:nvPr>
            <p:ph idx="2" type="body"/>
          </p:nvPr>
        </p:nvSpPr>
        <p:spPr>
          <a:xfrm>
            <a:off x="351284" y="714212"/>
            <a:ext cx="9180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6"/>
          <p:cNvSpPr txBox="1"/>
          <p:nvPr/>
        </p:nvSpPr>
        <p:spPr>
          <a:xfrm>
            <a:off x="357935" y="116632"/>
            <a:ext cx="18133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태스크 플로우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4800600" y="655320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27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7"/>
          <p:cNvSpPr txBox="1"/>
          <p:nvPr/>
        </p:nvSpPr>
        <p:spPr>
          <a:xfrm>
            <a:off x="351284" y="0"/>
            <a:ext cx="165618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">
  <p:cSld name="1_Conten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db9bd303d8_2_62"/>
          <p:cNvSpPr txBox="1"/>
          <p:nvPr>
            <p:ph idx="1" type="body"/>
          </p:nvPr>
        </p:nvSpPr>
        <p:spPr>
          <a:xfrm>
            <a:off x="351284" y="1618042"/>
            <a:ext cx="91800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5" name="Google Shape;35;g2db9bd303d8_2_62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g2db9bd303d8_2_62"/>
          <p:cNvSpPr txBox="1"/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7" name="Google Shape;37;g2db9bd303d8_2_62"/>
          <p:cNvSpPr txBox="1"/>
          <p:nvPr>
            <p:ph idx="2" type="body"/>
          </p:nvPr>
        </p:nvSpPr>
        <p:spPr>
          <a:xfrm>
            <a:off x="351284" y="714212"/>
            <a:ext cx="91800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g2db9bd303d8_2_62"/>
          <p:cNvSpPr txBox="1"/>
          <p:nvPr/>
        </p:nvSpPr>
        <p:spPr>
          <a:xfrm>
            <a:off x="4330174" y="6453188"/>
            <a:ext cx="1224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33"/>
              <a:buFont typeface="Arial"/>
              <a:buNone/>
            </a:pPr>
            <a:r>
              <a:rPr lang="en-US" sz="4333">
                <a:solidFill>
                  <a:schemeClr val="dk1"/>
                </a:solidFill>
              </a:rPr>
              <a:t>태스크 플로우</a:t>
            </a:r>
            <a:endParaRPr/>
          </a:p>
        </p:txBody>
      </p:sp>
      <p:sp>
        <p:nvSpPr>
          <p:cNvPr id="44" name="Google Shape;44;p1"/>
          <p:cNvSpPr txBox="1"/>
          <p:nvPr>
            <p:ph idx="1" type="subTitle"/>
          </p:nvPr>
        </p:nvSpPr>
        <p:spPr>
          <a:xfrm>
            <a:off x="6177136" y="4653136"/>
            <a:ext cx="3102003" cy="11488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47646" lvl="0" marL="2476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3팀</a:t>
            </a:r>
            <a:endParaRPr/>
          </a:p>
          <a:p>
            <a:pPr indent="-247646" lvl="0" marL="2476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김동환,김동회,김재현,</a:t>
            </a:r>
            <a:endParaRPr/>
          </a:p>
          <a:p>
            <a:pPr indent="-247646" lvl="0" marL="2476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윤경란,정소라,최정민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4668204" y="3453080"/>
            <a:ext cx="4735500" cy="42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None/>
            </a:pPr>
            <a:r>
              <a:rPr b="1" i="0" lang="en-US" sz="1733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시스템명 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트</a:t>
            </a:r>
            <a:r>
              <a:rPr b="1"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래</a:t>
            </a:r>
            <a:r>
              <a:rPr b="1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블메이커</a:t>
            </a:r>
            <a:endParaRPr b="1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2" name="Google Shape;282;p7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목록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3" name="Google Shape;283;p7"/>
          <p:cNvGraphicFramePr/>
          <p:nvPr/>
        </p:nvGraphicFramePr>
        <p:xfrm>
          <a:off x="272480" y="170080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4" name="Google Shape;284;p7"/>
          <p:cNvSpPr/>
          <p:nvPr/>
        </p:nvSpPr>
        <p:spPr>
          <a:xfrm>
            <a:off x="2140135" y="2670904"/>
            <a:ext cx="1083024" cy="43659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커뮤니티 게시판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6988057" y="2598617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2.4.2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>
            <a:off x="4219340" y="2624900"/>
            <a:ext cx="1371000" cy="528600"/>
          </a:xfrm>
          <a:prstGeom prst="diamond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1.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여부</a:t>
            </a:r>
            <a:endParaRPr/>
          </a:p>
        </p:txBody>
      </p:sp>
      <p:sp>
        <p:nvSpPr>
          <p:cNvPr id="287" name="Google Shape;287;p7"/>
          <p:cNvSpPr/>
          <p:nvPr/>
        </p:nvSpPr>
        <p:spPr>
          <a:xfrm>
            <a:off x="661188" y="4942804"/>
            <a:ext cx="879300" cy="436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3. 게시판 목록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"/>
          <p:cNvSpPr/>
          <p:nvPr/>
        </p:nvSpPr>
        <p:spPr>
          <a:xfrm>
            <a:off x="7473269" y="3888167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2.3.2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글 등록</a:t>
            </a:r>
            <a:endParaRPr sz="900"/>
          </a:p>
        </p:txBody>
      </p:sp>
      <p:cxnSp>
        <p:nvCxnSpPr>
          <p:cNvPr id="289" name="Google Shape;289;p7"/>
          <p:cNvCxnSpPr/>
          <p:nvPr/>
        </p:nvCxnSpPr>
        <p:spPr>
          <a:xfrm>
            <a:off x="3223159" y="2889199"/>
            <a:ext cx="99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0" name="Google Shape;290;p7"/>
          <p:cNvSpPr txBox="1"/>
          <p:nvPr/>
        </p:nvSpPr>
        <p:spPr>
          <a:xfrm>
            <a:off x="6053785" y="2598623"/>
            <a:ext cx="282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 txBox="1"/>
          <p:nvPr/>
        </p:nvSpPr>
        <p:spPr>
          <a:xfrm>
            <a:off x="4536966" y="3201791"/>
            <a:ext cx="25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7"/>
          <p:cNvCxnSpPr>
            <a:stCxn id="286" idx="2"/>
            <a:endCxn id="287" idx="0"/>
          </p:cNvCxnSpPr>
          <p:nvPr/>
        </p:nvCxnSpPr>
        <p:spPr>
          <a:xfrm rot="5400000">
            <a:off x="2108240" y="2146100"/>
            <a:ext cx="1789200" cy="3804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7"/>
          <p:cNvCxnSpPr/>
          <p:nvPr/>
        </p:nvCxnSpPr>
        <p:spPr>
          <a:xfrm>
            <a:off x="5590340" y="2889200"/>
            <a:ext cx="13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4" name="Google Shape;294;p7"/>
          <p:cNvSpPr/>
          <p:nvPr/>
        </p:nvSpPr>
        <p:spPr>
          <a:xfrm>
            <a:off x="2140137" y="4205325"/>
            <a:ext cx="2165100" cy="528600"/>
          </a:xfrm>
          <a:prstGeom prst="diamond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4. 게시판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검색 / 페이지 변경</a:t>
            </a:r>
            <a:endParaRPr/>
          </a:p>
        </p:txBody>
      </p:sp>
      <p:cxnSp>
        <p:nvCxnSpPr>
          <p:cNvPr id="295" name="Google Shape;295;p7"/>
          <p:cNvCxnSpPr>
            <a:stCxn id="287" idx="3"/>
            <a:endCxn id="294" idx="1"/>
          </p:cNvCxnSpPr>
          <p:nvPr/>
        </p:nvCxnSpPr>
        <p:spPr>
          <a:xfrm flipH="1" rot="10800000">
            <a:off x="1540488" y="4469704"/>
            <a:ext cx="599700" cy="691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" name="Google Shape;296;p7"/>
          <p:cNvSpPr/>
          <p:nvPr/>
        </p:nvSpPr>
        <p:spPr>
          <a:xfrm>
            <a:off x="7473269" y="4870330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2.3.3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글 조회</a:t>
            </a:r>
            <a:endParaRPr sz="900"/>
          </a:p>
        </p:txBody>
      </p:sp>
      <p:sp>
        <p:nvSpPr>
          <p:cNvPr id="297" name="Google Shape;297;p7"/>
          <p:cNvSpPr txBox="1"/>
          <p:nvPr/>
        </p:nvSpPr>
        <p:spPr>
          <a:xfrm>
            <a:off x="4376078" y="4205316"/>
            <a:ext cx="25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7"/>
          <p:cNvCxnSpPr>
            <a:stCxn id="287" idx="2"/>
            <a:endCxn id="296" idx="3"/>
          </p:cNvCxnSpPr>
          <p:nvPr/>
        </p:nvCxnSpPr>
        <p:spPr>
          <a:xfrm rot="-5400000">
            <a:off x="4803138" y="1458604"/>
            <a:ext cx="218100" cy="7622700"/>
          </a:xfrm>
          <a:prstGeom prst="bentConnector4">
            <a:avLst>
              <a:gd fmla="val -142420" name="adj1"/>
              <a:gd fmla="val 10312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9" name="Google Shape;299;p7"/>
          <p:cNvSpPr/>
          <p:nvPr/>
        </p:nvSpPr>
        <p:spPr>
          <a:xfrm>
            <a:off x="4904838" y="4251516"/>
            <a:ext cx="879300" cy="436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5. 갱신된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게시판 목록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7"/>
          <p:cNvCxnSpPr>
            <a:stCxn id="294" idx="3"/>
            <a:endCxn id="299" idx="1"/>
          </p:cNvCxnSpPr>
          <p:nvPr/>
        </p:nvCxnSpPr>
        <p:spPr>
          <a:xfrm>
            <a:off x="4305237" y="4469625"/>
            <a:ext cx="59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" name="Google Shape;301;p7"/>
          <p:cNvCxnSpPr>
            <a:stCxn id="287" idx="2"/>
            <a:endCxn id="288" idx="3"/>
          </p:cNvCxnSpPr>
          <p:nvPr/>
        </p:nvCxnSpPr>
        <p:spPr>
          <a:xfrm rot="-5400000">
            <a:off x="4312038" y="967504"/>
            <a:ext cx="1200300" cy="7622700"/>
          </a:xfrm>
          <a:prstGeom prst="bentConnector4">
            <a:avLst>
              <a:gd fmla="val -19839" name="adj1"/>
              <a:gd fmla="val 10312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7"/>
          <p:cNvCxnSpPr>
            <a:stCxn id="299" idx="3"/>
            <a:endCxn id="288" idx="1"/>
          </p:cNvCxnSpPr>
          <p:nvPr/>
        </p:nvCxnSpPr>
        <p:spPr>
          <a:xfrm flipH="1" rot="10800000">
            <a:off x="5784138" y="4178616"/>
            <a:ext cx="1689000" cy="2910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7"/>
          <p:cNvCxnSpPr>
            <a:stCxn id="299" idx="3"/>
            <a:endCxn id="296" idx="1"/>
          </p:cNvCxnSpPr>
          <p:nvPr/>
        </p:nvCxnSpPr>
        <p:spPr>
          <a:xfrm>
            <a:off x="5784138" y="4469616"/>
            <a:ext cx="1689000" cy="691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4" name="Google Shape;304;p7"/>
          <p:cNvSpPr/>
          <p:nvPr/>
        </p:nvSpPr>
        <p:spPr>
          <a:xfrm>
            <a:off x="793788" y="3742416"/>
            <a:ext cx="879300" cy="436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 게시판 선택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 txBox="1"/>
          <p:nvPr/>
        </p:nvSpPr>
        <p:spPr>
          <a:xfrm>
            <a:off x="273051" y="4514513"/>
            <a:ext cx="87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자유게시판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6" name="Google Shape;306;p7"/>
          <p:cNvSpPr txBox="1"/>
          <p:nvPr/>
        </p:nvSpPr>
        <p:spPr>
          <a:xfrm>
            <a:off x="1100851" y="4437563"/>
            <a:ext cx="8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정보공유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게시판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112a29b78_0_24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2" name="Google Shape;312;g27112a29b78_0_24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등록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3" name="Google Shape;313;g27112a29b78_0_24"/>
          <p:cNvGraphicFramePr/>
          <p:nvPr/>
        </p:nvGraphicFramePr>
        <p:xfrm>
          <a:off x="272480" y="170080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4" name="Google Shape;314;g27112a29b78_0_24"/>
          <p:cNvSpPr/>
          <p:nvPr/>
        </p:nvSpPr>
        <p:spPr>
          <a:xfrm>
            <a:off x="945169" y="2598617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2.3.1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글 목록</a:t>
            </a:r>
            <a:endParaRPr sz="900"/>
          </a:p>
        </p:txBody>
      </p:sp>
      <p:cxnSp>
        <p:nvCxnSpPr>
          <p:cNvPr id="315" name="Google Shape;315;g27112a29b78_0_24"/>
          <p:cNvCxnSpPr>
            <a:stCxn id="314" idx="3"/>
            <a:endCxn id="316" idx="1"/>
          </p:cNvCxnSpPr>
          <p:nvPr/>
        </p:nvCxnSpPr>
        <p:spPr>
          <a:xfrm>
            <a:off x="2195365" y="2889200"/>
            <a:ext cx="10716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7" name="Google Shape;317;g27112a29b78_0_24"/>
          <p:cNvSpPr/>
          <p:nvPr/>
        </p:nvSpPr>
        <p:spPr>
          <a:xfrm>
            <a:off x="7473269" y="4870330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2.3.1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글 목록</a:t>
            </a:r>
            <a:endParaRPr sz="900"/>
          </a:p>
        </p:txBody>
      </p:sp>
      <p:cxnSp>
        <p:nvCxnSpPr>
          <p:cNvPr id="318" name="Google Shape;318;g27112a29b78_0_24"/>
          <p:cNvCxnSpPr>
            <a:stCxn id="316" idx="3"/>
            <a:endCxn id="317" idx="1"/>
          </p:cNvCxnSpPr>
          <p:nvPr/>
        </p:nvCxnSpPr>
        <p:spPr>
          <a:xfrm>
            <a:off x="4146188" y="2889491"/>
            <a:ext cx="3327000" cy="2271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6" name="Google Shape;316;g27112a29b78_0_24"/>
          <p:cNvSpPr/>
          <p:nvPr/>
        </p:nvSpPr>
        <p:spPr>
          <a:xfrm>
            <a:off x="3266888" y="2671391"/>
            <a:ext cx="879300" cy="436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1. </a:t>
            </a:r>
            <a:r>
              <a:rPr lang="en-US" sz="900"/>
              <a:t>글 작성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7112a29b78_0_24"/>
          <p:cNvSpPr txBox="1"/>
          <p:nvPr/>
        </p:nvSpPr>
        <p:spPr>
          <a:xfrm>
            <a:off x="5519903" y="3544025"/>
            <a:ext cx="29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등록</a:t>
            </a:r>
            <a:r>
              <a:rPr lang="en-US" sz="900">
                <a:solidFill>
                  <a:schemeClr val="dk1"/>
                </a:solidFill>
              </a:rPr>
              <a:t> 버튼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112a29b78_0_53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5" name="Google Shape;325;g27112a29b78_0_53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2.3.3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조회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6" name="Google Shape;326;g27112a29b78_0_53"/>
          <p:cNvGraphicFramePr/>
          <p:nvPr/>
        </p:nvGraphicFramePr>
        <p:xfrm>
          <a:off x="272480" y="170080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g27112a29b78_0_53"/>
          <p:cNvSpPr/>
          <p:nvPr/>
        </p:nvSpPr>
        <p:spPr>
          <a:xfrm>
            <a:off x="1249969" y="2370017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2.3.1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글 목록</a:t>
            </a:r>
            <a:endParaRPr sz="900"/>
          </a:p>
        </p:txBody>
      </p:sp>
      <p:cxnSp>
        <p:nvCxnSpPr>
          <p:cNvPr id="328" name="Google Shape;328;g27112a29b78_0_53"/>
          <p:cNvCxnSpPr>
            <a:stCxn id="327" idx="3"/>
            <a:endCxn id="329" idx="1"/>
          </p:cNvCxnSpPr>
          <p:nvPr/>
        </p:nvCxnSpPr>
        <p:spPr>
          <a:xfrm>
            <a:off x="2500165" y="2660600"/>
            <a:ext cx="10716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0" name="Google Shape;330;g27112a29b78_0_53"/>
          <p:cNvSpPr/>
          <p:nvPr/>
        </p:nvSpPr>
        <p:spPr>
          <a:xfrm>
            <a:off x="5934069" y="3826517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2.3.4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글 수정</a:t>
            </a:r>
            <a:endParaRPr sz="900"/>
          </a:p>
        </p:txBody>
      </p:sp>
      <p:cxnSp>
        <p:nvCxnSpPr>
          <p:cNvPr id="331" name="Google Shape;331;g27112a29b78_0_53"/>
          <p:cNvCxnSpPr>
            <a:stCxn id="329" idx="2"/>
            <a:endCxn id="332" idx="0"/>
          </p:cNvCxnSpPr>
          <p:nvPr/>
        </p:nvCxnSpPr>
        <p:spPr>
          <a:xfrm rot="5400000">
            <a:off x="2457638" y="2299091"/>
            <a:ext cx="973800" cy="213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9" name="Google Shape;329;g27112a29b78_0_53"/>
          <p:cNvSpPr/>
          <p:nvPr/>
        </p:nvSpPr>
        <p:spPr>
          <a:xfrm>
            <a:off x="3571688" y="2442791"/>
            <a:ext cx="879300" cy="436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1. 게시글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조회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7112a29b78_0_53"/>
          <p:cNvSpPr/>
          <p:nvPr/>
        </p:nvSpPr>
        <p:spPr>
          <a:xfrm>
            <a:off x="1050503" y="3852800"/>
            <a:ext cx="1654500" cy="528600"/>
          </a:xfrm>
          <a:prstGeom prst="diamond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 글 작성자 = 로그인 회원</a:t>
            </a:r>
            <a:endParaRPr/>
          </a:p>
        </p:txBody>
      </p:sp>
      <p:cxnSp>
        <p:nvCxnSpPr>
          <p:cNvPr id="333" name="Google Shape;333;g27112a29b78_0_53"/>
          <p:cNvCxnSpPr>
            <a:stCxn id="332" idx="3"/>
            <a:endCxn id="334" idx="1"/>
          </p:cNvCxnSpPr>
          <p:nvPr/>
        </p:nvCxnSpPr>
        <p:spPr>
          <a:xfrm>
            <a:off x="2705003" y="4117100"/>
            <a:ext cx="837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4" name="Google Shape;334;g27112a29b78_0_53"/>
          <p:cNvSpPr/>
          <p:nvPr/>
        </p:nvSpPr>
        <p:spPr>
          <a:xfrm>
            <a:off x="3542025" y="3899141"/>
            <a:ext cx="879300" cy="436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3. 수정 / 삭제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버튼 표시된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조회 화면</a:t>
            </a:r>
            <a:endParaRPr sz="900"/>
          </a:p>
        </p:txBody>
      </p:sp>
      <p:cxnSp>
        <p:nvCxnSpPr>
          <p:cNvPr id="335" name="Google Shape;335;g27112a29b78_0_53"/>
          <p:cNvCxnSpPr>
            <a:stCxn id="334" idx="3"/>
            <a:endCxn id="330" idx="1"/>
          </p:cNvCxnSpPr>
          <p:nvPr/>
        </p:nvCxnSpPr>
        <p:spPr>
          <a:xfrm>
            <a:off x="4421326" y="4117241"/>
            <a:ext cx="15126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g27112a29b78_0_53"/>
          <p:cNvCxnSpPr>
            <a:stCxn id="332" idx="2"/>
            <a:endCxn id="337" idx="0"/>
          </p:cNvCxnSpPr>
          <p:nvPr/>
        </p:nvCxnSpPr>
        <p:spPr>
          <a:xfrm flipH="1" rot="-5400000">
            <a:off x="1333403" y="4925750"/>
            <a:ext cx="1089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7" name="Google Shape;337;g27112a29b78_0_53"/>
          <p:cNvSpPr/>
          <p:nvPr/>
        </p:nvSpPr>
        <p:spPr>
          <a:xfrm>
            <a:off x="1265977" y="5470708"/>
            <a:ext cx="1224126" cy="40645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글 조회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/>
          </a:p>
        </p:txBody>
      </p:sp>
      <p:sp>
        <p:nvSpPr>
          <p:cNvPr id="338" name="Google Shape;338;g27112a29b78_0_53"/>
          <p:cNvSpPr txBox="1"/>
          <p:nvPr/>
        </p:nvSpPr>
        <p:spPr>
          <a:xfrm>
            <a:off x="1587510" y="4441998"/>
            <a:ext cx="282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7112a29b78_0_53"/>
          <p:cNvSpPr txBox="1"/>
          <p:nvPr/>
        </p:nvSpPr>
        <p:spPr>
          <a:xfrm>
            <a:off x="2704991" y="3826516"/>
            <a:ext cx="25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7112a29b78_0_53"/>
          <p:cNvSpPr/>
          <p:nvPr/>
        </p:nvSpPr>
        <p:spPr>
          <a:xfrm>
            <a:off x="5934077" y="4748600"/>
            <a:ext cx="1461300" cy="528600"/>
          </a:xfrm>
          <a:prstGeom prst="diamond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5. 삭제 확인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모달창</a:t>
            </a:r>
            <a:endParaRPr sz="900"/>
          </a:p>
        </p:txBody>
      </p:sp>
      <p:cxnSp>
        <p:nvCxnSpPr>
          <p:cNvPr id="341" name="Google Shape;341;g27112a29b78_0_53"/>
          <p:cNvCxnSpPr>
            <a:stCxn id="334" idx="3"/>
            <a:endCxn id="340" idx="1"/>
          </p:cNvCxnSpPr>
          <p:nvPr/>
        </p:nvCxnSpPr>
        <p:spPr>
          <a:xfrm>
            <a:off x="4421326" y="4117241"/>
            <a:ext cx="1512900" cy="8958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2" name="Google Shape;342;g27112a29b78_0_53"/>
          <p:cNvCxnSpPr>
            <a:stCxn id="340" idx="2"/>
            <a:endCxn id="334" idx="2"/>
          </p:cNvCxnSpPr>
          <p:nvPr/>
        </p:nvCxnSpPr>
        <p:spPr>
          <a:xfrm flipH="1" rot="5400000">
            <a:off x="4852127" y="3464600"/>
            <a:ext cx="942000" cy="2683200"/>
          </a:xfrm>
          <a:prstGeom prst="bentConnector3">
            <a:avLst>
              <a:gd fmla="val -222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g27112a29b78_0_53"/>
          <p:cNvCxnSpPr>
            <a:stCxn id="340" idx="3"/>
            <a:endCxn id="337" idx="3"/>
          </p:cNvCxnSpPr>
          <p:nvPr/>
        </p:nvCxnSpPr>
        <p:spPr>
          <a:xfrm flipH="1">
            <a:off x="2490077" y="5012900"/>
            <a:ext cx="4905300" cy="660900"/>
          </a:xfrm>
          <a:prstGeom prst="bentConnector3">
            <a:avLst>
              <a:gd fmla="val -485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g27112a29b78_0_53"/>
          <p:cNvSpPr txBox="1"/>
          <p:nvPr/>
        </p:nvSpPr>
        <p:spPr>
          <a:xfrm>
            <a:off x="5162319" y="3852800"/>
            <a:ext cx="77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수정 버튼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7112a29b78_0_53"/>
          <p:cNvSpPr txBox="1"/>
          <p:nvPr/>
        </p:nvSpPr>
        <p:spPr>
          <a:xfrm>
            <a:off x="5162319" y="4748600"/>
            <a:ext cx="77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삭제</a:t>
            </a:r>
            <a:r>
              <a:rPr lang="en-US" sz="1000">
                <a:solidFill>
                  <a:schemeClr val="dk1"/>
                </a:solidFill>
              </a:rPr>
              <a:t> 버튼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7112a29b78_0_53"/>
          <p:cNvSpPr txBox="1"/>
          <p:nvPr/>
        </p:nvSpPr>
        <p:spPr>
          <a:xfrm>
            <a:off x="7322866" y="4748604"/>
            <a:ext cx="25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7112a29b78_0_53"/>
          <p:cNvSpPr txBox="1"/>
          <p:nvPr/>
        </p:nvSpPr>
        <p:spPr>
          <a:xfrm>
            <a:off x="6217660" y="5220198"/>
            <a:ext cx="282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7112a29b78_0_53"/>
          <p:cNvSpPr txBox="1"/>
          <p:nvPr/>
        </p:nvSpPr>
        <p:spPr>
          <a:xfrm>
            <a:off x="7633469" y="5066300"/>
            <a:ext cx="77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해당 게시글 삭제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7112a29b78_0_65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g27112a29b78_0_6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2.3.4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수정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5" name="Google Shape;355;g27112a29b78_0_65"/>
          <p:cNvGraphicFramePr/>
          <p:nvPr/>
        </p:nvGraphicFramePr>
        <p:xfrm>
          <a:off x="272480" y="170080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6" name="Google Shape;356;g27112a29b78_0_65"/>
          <p:cNvSpPr/>
          <p:nvPr/>
        </p:nvSpPr>
        <p:spPr>
          <a:xfrm>
            <a:off x="1478569" y="2598617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2.3.3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글 조회</a:t>
            </a:r>
            <a:endParaRPr sz="900"/>
          </a:p>
        </p:txBody>
      </p:sp>
      <p:cxnSp>
        <p:nvCxnSpPr>
          <p:cNvPr id="357" name="Google Shape;357;g27112a29b78_0_65"/>
          <p:cNvCxnSpPr>
            <a:stCxn id="356" idx="3"/>
            <a:endCxn id="358" idx="1"/>
          </p:cNvCxnSpPr>
          <p:nvPr/>
        </p:nvCxnSpPr>
        <p:spPr>
          <a:xfrm>
            <a:off x="2728765" y="2889200"/>
            <a:ext cx="13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9" name="Google Shape;359;g27112a29b78_0_65"/>
          <p:cNvCxnSpPr>
            <a:stCxn id="358" idx="3"/>
            <a:endCxn id="360" idx="1"/>
          </p:cNvCxnSpPr>
          <p:nvPr/>
        </p:nvCxnSpPr>
        <p:spPr>
          <a:xfrm>
            <a:off x="4935138" y="2889191"/>
            <a:ext cx="19275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8" name="Google Shape;358;g27112a29b78_0_65"/>
          <p:cNvSpPr/>
          <p:nvPr/>
        </p:nvSpPr>
        <p:spPr>
          <a:xfrm>
            <a:off x="4055838" y="2671091"/>
            <a:ext cx="879300" cy="436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1. 게시글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수정 화면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7112a29b78_0_65"/>
          <p:cNvSpPr txBox="1"/>
          <p:nvPr/>
        </p:nvSpPr>
        <p:spPr>
          <a:xfrm>
            <a:off x="5512876" y="2685975"/>
            <a:ext cx="913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2. </a:t>
            </a:r>
            <a:r>
              <a:rPr lang="en-US" sz="1000">
                <a:solidFill>
                  <a:schemeClr val="dk1"/>
                </a:solidFill>
              </a:rPr>
              <a:t>수정 버튼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7112a29b78_0_65"/>
          <p:cNvSpPr/>
          <p:nvPr/>
        </p:nvSpPr>
        <p:spPr>
          <a:xfrm>
            <a:off x="6862490" y="2685971"/>
            <a:ext cx="1224126" cy="40645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글 수정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/>
          </a:p>
        </p:txBody>
      </p:sp>
      <p:sp>
        <p:nvSpPr>
          <p:cNvPr id="362" name="Google Shape;362;g27112a29b78_0_65"/>
          <p:cNvSpPr/>
          <p:nvPr/>
        </p:nvSpPr>
        <p:spPr>
          <a:xfrm>
            <a:off x="6743915" y="4043900"/>
            <a:ext cx="1461300" cy="528600"/>
          </a:xfrm>
          <a:prstGeom prst="diamond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4</a:t>
            </a:r>
            <a:r>
              <a:rPr lang="en-US" sz="900"/>
              <a:t>. 삭제 확인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모달창</a:t>
            </a:r>
            <a:endParaRPr sz="900"/>
          </a:p>
        </p:txBody>
      </p:sp>
      <p:cxnSp>
        <p:nvCxnSpPr>
          <p:cNvPr id="363" name="Google Shape;363;g27112a29b78_0_65"/>
          <p:cNvCxnSpPr>
            <a:stCxn id="358" idx="3"/>
            <a:endCxn id="362" idx="1"/>
          </p:cNvCxnSpPr>
          <p:nvPr/>
        </p:nvCxnSpPr>
        <p:spPr>
          <a:xfrm>
            <a:off x="4935138" y="2889191"/>
            <a:ext cx="1808700" cy="1419000"/>
          </a:xfrm>
          <a:prstGeom prst="bentConnector3">
            <a:avLst>
              <a:gd fmla="val 1866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4" name="Google Shape;364;g27112a29b78_0_65"/>
          <p:cNvSpPr txBox="1"/>
          <p:nvPr/>
        </p:nvSpPr>
        <p:spPr>
          <a:xfrm>
            <a:off x="5512876" y="4043900"/>
            <a:ext cx="952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3. </a:t>
            </a:r>
            <a:r>
              <a:rPr lang="en-US" sz="1000">
                <a:solidFill>
                  <a:schemeClr val="dk1"/>
                </a:solidFill>
              </a:rPr>
              <a:t>삭제 버튼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7112a29b78_0_65"/>
          <p:cNvSpPr txBox="1"/>
          <p:nvPr/>
        </p:nvSpPr>
        <p:spPr>
          <a:xfrm>
            <a:off x="7151141" y="3724029"/>
            <a:ext cx="25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7112a29b78_0_65"/>
          <p:cNvSpPr txBox="1"/>
          <p:nvPr/>
        </p:nvSpPr>
        <p:spPr>
          <a:xfrm>
            <a:off x="7138260" y="4530998"/>
            <a:ext cx="282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g27112a29b78_0_65"/>
          <p:cNvCxnSpPr>
            <a:stCxn id="362" idx="0"/>
            <a:endCxn id="360" idx="2"/>
          </p:cNvCxnSpPr>
          <p:nvPr/>
        </p:nvCxnSpPr>
        <p:spPr>
          <a:xfrm rot="-5400000">
            <a:off x="6999065" y="3567800"/>
            <a:ext cx="9516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8" name="Google Shape;368;g27112a29b78_0_65"/>
          <p:cNvCxnSpPr>
            <a:stCxn id="362" idx="2"/>
            <a:endCxn id="358" idx="2"/>
          </p:cNvCxnSpPr>
          <p:nvPr/>
        </p:nvCxnSpPr>
        <p:spPr>
          <a:xfrm flipH="1" rot="5400000">
            <a:off x="5252465" y="2350400"/>
            <a:ext cx="1465200" cy="2979000"/>
          </a:xfrm>
          <a:prstGeom prst="bentConnector3">
            <a:avLst>
              <a:gd fmla="val -4943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9" name="Google Shape;369;g27112a29b78_0_65"/>
          <p:cNvSpPr txBox="1"/>
          <p:nvPr/>
        </p:nvSpPr>
        <p:spPr>
          <a:xfrm>
            <a:off x="7474569" y="3291113"/>
            <a:ext cx="77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해당 게시글 삭제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7112a29b78_0_65"/>
          <p:cNvSpPr txBox="1"/>
          <p:nvPr/>
        </p:nvSpPr>
        <p:spPr>
          <a:xfrm>
            <a:off x="5752919" y="2932263"/>
            <a:ext cx="77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해당 게시글 수정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Google Shape;375;p9"/>
          <p:cNvGraphicFramePr/>
          <p:nvPr/>
        </p:nvGraphicFramePr>
        <p:xfrm>
          <a:off x="273050" y="169650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계정관리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6" name="Google Shape;376;p9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7" name="Google Shape;377;p9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계정관리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2.4.1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8" name="Google Shape;378;p9"/>
          <p:cNvSpPr/>
          <p:nvPr/>
        </p:nvSpPr>
        <p:spPr>
          <a:xfrm>
            <a:off x="1528120" y="2477253"/>
            <a:ext cx="1057752" cy="33593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회원가입 시작</a:t>
            </a:r>
            <a:endParaRPr/>
          </a:p>
        </p:txBody>
      </p:sp>
      <p:sp>
        <p:nvSpPr>
          <p:cNvPr id="379" name="Google Shape;379;p9"/>
          <p:cNvSpPr/>
          <p:nvPr/>
        </p:nvSpPr>
        <p:spPr>
          <a:xfrm>
            <a:off x="2710871" y="3127368"/>
            <a:ext cx="1064100" cy="39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1. </a:t>
            </a:r>
            <a:r>
              <a:rPr lang="en-US" sz="900"/>
              <a:t>회원가입 화면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4652726" y="3038175"/>
            <a:ext cx="1381625" cy="573200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2. </a:t>
            </a:r>
            <a:r>
              <a:rPr lang="en-US" sz="900">
                <a:solidFill>
                  <a:schemeClr val="dk1"/>
                </a:solidFill>
              </a:rPr>
              <a:t>회원가입 약관동의</a:t>
            </a:r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9"/>
          <p:cNvSpPr/>
          <p:nvPr/>
        </p:nvSpPr>
        <p:spPr>
          <a:xfrm>
            <a:off x="6912088" y="3156808"/>
            <a:ext cx="1057752" cy="33593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회원가입 종료</a:t>
            </a:r>
            <a:endParaRPr/>
          </a:p>
        </p:txBody>
      </p:sp>
      <p:sp>
        <p:nvSpPr>
          <p:cNvPr id="382" name="Google Shape;382;p9"/>
          <p:cNvSpPr txBox="1"/>
          <p:nvPr/>
        </p:nvSpPr>
        <p:spPr>
          <a:xfrm>
            <a:off x="5074698" y="3644200"/>
            <a:ext cx="193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Y</a:t>
            </a:r>
            <a:endParaRPr/>
          </a:p>
        </p:txBody>
      </p:sp>
      <p:sp>
        <p:nvSpPr>
          <p:cNvPr id="383" name="Google Shape;383;p9"/>
          <p:cNvSpPr txBox="1"/>
          <p:nvPr/>
        </p:nvSpPr>
        <p:spPr>
          <a:xfrm>
            <a:off x="6222927" y="3127373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N</a:t>
            </a:r>
            <a:endParaRPr/>
          </a:p>
        </p:txBody>
      </p:sp>
      <p:sp>
        <p:nvSpPr>
          <p:cNvPr id="384" name="Google Shape;384;p9"/>
          <p:cNvSpPr txBox="1"/>
          <p:nvPr/>
        </p:nvSpPr>
        <p:spPr>
          <a:xfrm>
            <a:off x="3823125" y="3636400"/>
            <a:ext cx="78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다음 버튼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9"/>
          <p:cNvCxnSpPr>
            <a:stCxn id="378" idx="2"/>
            <a:endCxn id="379" idx="1"/>
          </p:cNvCxnSpPr>
          <p:nvPr/>
        </p:nvCxnSpPr>
        <p:spPr>
          <a:xfrm flipH="1" rot="-5400000">
            <a:off x="2128246" y="2741937"/>
            <a:ext cx="511500" cy="654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6" name="Google Shape;386;p9"/>
          <p:cNvCxnSpPr>
            <a:stCxn id="379" idx="3"/>
            <a:endCxn id="380" idx="1"/>
          </p:cNvCxnSpPr>
          <p:nvPr/>
        </p:nvCxnSpPr>
        <p:spPr>
          <a:xfrm>
            <a:off x="3774971" y="3324768"/>
            <a:ext cx="877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7" name="Google Shape;387;p9"/>
          <p:cNvCxnSpPr>
            <a:stCxn id="380" idx="3"/>
            <a:endCxn id="381" idx="1"/>
          </p:cNvCxnSpPr>
          <p:nvPr/>
        </p:nvCxnSpPr>
        <p:spPr>
          <a:xfrm>
            <a:off x="6034351" y="3324775"/>
            <a:ext cx="8778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8" name="Google Shape;388;p9"/>
          <p:cNvCxnSpPr>
            <a:stCxn id="380" idx="2"/>
            <a:endCxn id="389" idx="0"/>
          </p:cNvCxnSpPr>
          <p:nvPr/>
        </p:nvCxnSpPr>
        <p:spPr>
          <a:xfrm rot="5400000">
            <a:off x="4030289" y="2824025"/>
            <a:ext cx="525900" cy="2100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9" name="Google Shape;389;p9"/>
          <p:cNvSpPr/>
          <p:nvPr/>
        </p:nvSpPr>
        <p:spPr>
          <a:xfrm>
            <a:off x="2710871" y="4137368"/>
            <a:ext cx="1064100" cy="39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3. 회원가입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정보 입력 화면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9"/>
          <p:cNvCxnSpPr>
            <a:stCxn id="389" idx="3"/>
            <a:endCxn id="391" idx="1"/>
          </p:cNvCxnSpPr>
          <p:nvPr/>
        </p:nvCxnSpPr>
        <p:spPr>
          <a:xfrm>
            <a:off x="3774971" y="4334768"/>
            <a:ext cx="877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1" name="Google Shape;391;p9"/>
          <p:cNvSpPr/>
          <p:nvPr/>
        </p:nvSpPr>
        <p:spPr>
          <a:xfrm>
            <a:off x="4652726" y="4048175"/>
            <a:ext cx="1381625" cy="573200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4. 아이디 중복 체크</a:t>
            </a:r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9"/>
          <p:cNvSpPr/>
          <p:nvPr/>
        </p:nvSpPr>
        <p:spPr>
          <a:xfrm>
            <a:off x="6912094" y="4044192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2.4.2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로그인</a:t>
            </a:r>
            <a:endParaRPr sz="900"/>
          </a:p>
        </p:txBody>
      </p:sp>
      <p:cxnSp>
        <p:nvCxnSpPr>
          <p:cNvPr id="393" name="Google Shape;393;p9"/>
          <p:cNvCxnSpPr>
            <a:stCxn id="391" idx="2"/>
            <a:endCxn id="389" idx="2"/>
          </p:cNvCxnSpPr>
          <p:nvPr/>
        </p:nvCxnSpPr>
        <p:spPr>
          <a:xfrm flipH="1" rot="5400000">
            <a:off x="4248689" y="3526525"/>
            <a:ext cx="89100" cy="2100600"/>
          </a:xfrm>
          <a:prstGeom prst="bentConnector3">
            <a:avLst>
              <a:gd fmla="val -67118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4" name="Google Shape;394;p9"/>
          <p:cNvCxnSpPr>
            <a:stCxn id="391" idx="3"/>
            <a:endCxn id="392" idx="1"/>
          </p:cNvCxnSpPr>
          <p:nvPr/>
        </p:nvCxnSpPr>
        <p:spPr>
          <a:xfrm>
            <a:off x="6034351" y="4334775"/>
            <a:ext cx="877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5" name="Google Shape;395;p9"/>
          <p:cNvSpPr txBox="1"/>
          <p:nvPr/>
        </p:nvSpPr>
        <p:spPr>
          <a:xfrm>
            <a:off x="6264923" y="4104075"/>
            <a:ext cx="193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Y</a:t>
            </a:r>
            <a:endParaRPr/>
          </a:p>
        </p:txBody>
      </p:sp>
      <p:sp>
        <p:nvSpPr>
          <p:cNvPr id="396" name="Google Shape;396;p9"/>
          <p:cNvSpPr txBox="1"/>
          <p:nvPr/>
        </p:nvSpPr>
        <p:spPr>
          <a:xfrm>
            <a:off x="5074702" y="4794648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N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Google Shape;401;g270d24d5b1d_5_97"/>
          <p:cNvGraphicFramePr/>
          <p:nvPr/>
        </p:nvGraphicFramePr>
        <p:xfrm>
          <a:off x="273050" y="169650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계정관리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2" name="Google Shape;402;g270d24d5b1d_5_97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3" name="Google Shape;403;g270d24d5b1d_5_97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계정관리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2.4.2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4" name="Google Shape;404;g270d24d5b1d_5_97"/>
          <p:cNvSpPr/>
          <p:nvPr/>
        </p:nvSpPr>
        <p:spPr>
          <a:xfrm>
            <a:off x="3444070" y="2780928"/>
            <a:ext cx="1057752" cy="33593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로그인 시작</a:t>
            </a:r>
            <a:endParaRPr/>
          </a:p>
        </p:txBody>
      </p:sp>
      <p:sp>
        <p:nvSpPr>
          <p:cNvPr id="405" name="Google Shape;405;g270d24d5b1d_5_97"/>
          <p:cNvSpPr/>
          <p:nvPr/>
        </p:nvSpPr>
        <p:spPr>
          <a:xfrm>
            <a:off x="3440896" y="3714918"/>
            <a:ext cx="1064100" cy="39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1. 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</a:t>
            </a:r>
            <a:r>
              <a:rPr lang="en-US" sz="900"/>
              <a:t>화면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70d24d5b1d_5_97"/>
          <p:cNvSpPr/>
          <p:nvPr/>
        </p:nvSpPr>
        <p:spPr>
          <a:xfrm>
            <a:off x="3405651" y="4658800"/>
            <a:ext cx="1134600" cy="559675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정보입력</a:t>
            </a:r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70d24d5b1d_5_97"/>
          <p:cNvSpPr/>
          <p:nvPr/>
        </p:nvSpPr>
        <p:spPr>
          <a:xfrm>
            <a:off x="6849413" y="5548595"/>
            <a:ext cx="1057752" cy="33593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로그인 종료</a:t>
            </a:r>
            <a:endParaRPr/>
          </a:p>
        </p:txBody>
      </p:sp>
      <p:cxnSp>
        <p:nvCxnSpPr>
          <p:cNvPr id="408" name="Google Shape;408;g270d24d5b1d_5_97"/>
          <p:cNvCxnSpPr>
            <a:stCxn id="406" idx="2"/>
            <a:endCxn id="406" idx="1"/>
          </p:cNvCxnSpPr>
          <p:nvPr/>
        </p:nvCxnSpPr>
        <p:spPr>
          <a:xfrm flipH="1" rot="5400000">
            <a:off x="3549351" y="4794875"/>
            <a:ext cx="279900" cy="567300"/>
          </a:xfrm>
          <a:prstGeom prst="bentConnector4">
            <a:avLst>
              <a:gd fmla="val -154037" name="adj1"/>
              <a:gd fmla="val 1821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9" name="Google Shape;409;g270d24d5b1d_5_97"/>
          <p:cNvCxnSpPr>
            <a:stCxn id="405" idx="2"/>
            <a:endCxn id="406" idx="0"/>
          </p:cNvCxnSpPr>
          <p:nvPr/>
        </p:nvCxnSpPr>
        <p:spPr>
          <a:xfrm>
            <a:off x="3972946" y="4109718"/>
            <a:ext cx="0" cy="54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0" name="Google Shape;410;g270d24d5b1d_5_97"/>
          <p:cNvCxnSpPr>
            <a:stCxn id="404" idx="2"/>
            <a:endCxn id="405" idx="0"/>
          </p:cNvCxnSpPr>
          <p:nvPr/>
        </p:nvCxnSpPr>
        <p:spPr>
          <a:xfrm>
            <a:off x="3972946" y="3116862"/>
            <a:ext cx="0" cy="59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1" name="Google Shape;411;g270d24d5b1d_5_97"/>
          <p:cNvSpPr txBox="1"/>
          <p:nvPr/>
        </p:nvSpPr>
        <p:spPr>
          <a:xfrm>
            <a:off x="3657593" y="5196134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12" name="Google Shape;412;g270d24d5b1d_5_97"/>
          <p:cNvSpPr txBox="1"/>
          <p:nvPr/>
        </p:nvSpPr>
        <p:spPr>
          <a:xfrm>
            <a:off x="4408302" y="4658723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13" name="Google Shape;413;g270d24d5b1d_5_97"/>
          <p:cNvSpPr/>
          <p:nvPr/>
        </p:nvSpPr>
        <p:spPr>
          <a:xfrm>
            <a:off x="6753194" y="2658305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2.4.1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회원가입</a:t>
            </a:r>
            <a:endParaRPr sz="900"/>
          </a:p>
        </p:txBody>
      </p:sp>
      <p:cxnSp>
        <p:nvCxnSpPr>
          <p:cNvPr id="414" name="Google Shape;414;g270d24d5b1d_5_97"/>
          <p:cNvCxnSpPr>
            <a:stCxn id="405" idx="3"/>
            <a:endCxn id="413" idx="1"/>
          </p:cNvCxnSpPr>
          <p:nvPr/>
        </p:nvCxnSpPr>
        <p:spPr>
          <a:xfrm flipH="1" rot="10800000">
            <a:off x="4504996" y="2949018"/>
            <a:ext cx="2248200" cy="96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g270d24d5b1d_5_97"/>
          <p:cNvSpPr txBox="1"/>
          <p:nvPr/>
        </p:nvSpPr>
        <p:spPr>
          <a:xfrm>
            <a:off x="5795697" y="2579725"/>
            <a:ext cx="67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회원가입 버튼</a:t>
            </a:r>
            <a:endParaRPr/>
          </a:p>
        </p:txBody>
      </p:sp>
      <p:sp>
        <p:nvSpPr>
          <p:cNvPr id="416" name="Google Shape;416;g270d24d5b1d_5_97"/>
          <p:cNvSpPr/>
          <p:nvPr/>
        </p:nvSpPr>
        <p:spPr>
          <a:xfrm>
            <a:off x="6753194" y="3621742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2.4.3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아이디찾기</a:t>
            </a:r>
            <a:endParaRPr sz="900"/>
          </a:p>
        </p:txBody>
      </p:sp>
      <p:cxnSp>
        <p:nvCxnSpPr>
          <p:cNvPr id="417" name="Google Shape;417;g270d24d5b1d_5_97"/>
          <p:cNvCxnSpPr>
            <a:stCxn id="405" idx="3"/>
            <a:endCxn id="416" idx="1"/>
          </p:cNvCxnSpPr>
          <p:nvPr/>
        </p:nvCxnSpPr>
        <p:spPr>
          <a:xfrm>
            <a:off x="4504996" y="3912318"/>
            <a:ext cx="2248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8" name="Google Shape;418;g270d24d5b1d_5_97"/>
          <p:cNvCxnSpPr>
            <a:stCxn id="406" idx="3"/>
            <a:endCxn id="407" idx="1"/>
          </p:cNvCxnSpPr>
          <p:nvPr/>
        </p:nvCxnSpPr>
        <p:spPr>
          <a:xfrm>
            <a:off x="4540251" y="4938638"/>
            <a:ext cx="2309100" cy="777900"/>
          </a:xfrm>
          <a:prstGeom prst="bentConnector3">
            <a:avLst>
              <a:gd fmla="val 2337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9" name="Google Shape;419;g270d24d5b1d_5_97"/>
          <p:cNvSpPr/>
          <p:nvPr/>
        </p:nvSpPr>
        <p:spPr>
          <a:xfrm>
            <a:off x="6753194" y="4585167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2.4.4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비밀번호찾기</a:t>
            </a:r>
            <a:endParaRPr sz="900"/>
          </a:p>
        </p:txBody>
      </p:sp>
      <p:cxnSp>
        <p:nvCxnSpPr>
          <p:cNvPr id="420" name="Google Shape;420;g270d24d5b1d_5_97"/>
          <p:cNvCxnSpPr>
            <a:stCxn id="405" idx="3"/>
            <a:endCxn id="419" idx="1"/>
          </p:cNvCxnSpPr>
          <p:nvPr/>
        </p:nvCxnSpPr>
        <p:spPr>
          <a:xfrm>
            <a:off x="4504996" y="3912318"/>
            <a:ext cx="2248200" cy="96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1" name="Google Shape;421;g270d24d5b1d_5_97"/>
          <p:cNvSpPr txBox="1"/>
          <p:nvPr/>
        </p:nvSpPr>
        <p:spPr>
          <a:xfrm>
            <a:off x="5795700" y="3543625"/>
            <a:ext cx="8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아이디 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찾기 버튼</a:t>
            </a:r>
            <a:endParaRPr/>
          </a:p>
        </p:txBody>
      </p:sp>
      <p:sp>
        <p:nvSpPr>
          <p:cNvPr id="422" name="Google Shape;422;g270d24d5b1d_5_97"/>
          <p:cNvSpPr txBox="1"/>
          <p:nvPr/>
        </p:nvSpPr>
        <p:spPr>
          <a:xfrm>
            <a:off x="5795700" y="4459250"/>
            <a:ext cx="8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비밀번호</a:t>
            </a:r>
            <a:r>
              <a:rPr lang="en-US" sz="900">
                <a:solidFill>
                  <a:schemeClr val="dk1"/>
                </a:solidFill>
              </a:rPr>
              <a:t> 찾기 버튼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" name="Google Shape;427;g2dd64a8294b_6_7"/>
          <p:cNvGraphicFramePr/>
          <p:nvPr/>
        </p:nvGraphicFramePr>
        <p:xfrm>
          <a:off x="273050" y="169650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계정관리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8" name="Google Shape;428;g2dd64a8294b_6_7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9" name="Google Shape;429;g2dd64a8294b_6_7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계정관리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2.4.3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0" name="Google Shape;430;g2dd64a8294b_6_7"/>
          <p:cNvSpPr/>
          <p:nvPr/>
        </p:nvSpPr>
        <p:spPr>
          <a:xfrm>
            <a:off x="2962250" y="3886375"/>
            <a:ext cx="1250100" cy="39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1. 아이디 찾기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/>
              <a:t>화면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dd64a8294b_6_7"/>
          <p:cNvSpPr/>
          <p:nvPr/>
        </p:nvSpPr>
        <p:spPr>
          <a:xfrm>
            <a:off x="5674694" y="5230055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2.4. 2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로그인</a:t>
            </a:r>
            <a:endParaRPr sz="900"/>
          </a:p>
        </p:txBody>
      </p:sp>
      <p:cxnSp>
        <p:nvCxnSpPr>
          <p:cNvPr id="432" name="Google Shape;432;g2dd64a8294b_6_7"/>
          <p:cNvCxnSpPr>
            <a:stCxn id="430" idx="3"/>
            <a:endCxn id="433" idx="1"/>
          </p:cNvCxnSpPr>
          <p:nvPr/>
        </p:nvCxnSpPr>
        <p:spPr>
          <a:xfrm>
            <a:off x="4212350" y="4083775"/>
            <a:ext cx="14625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4" name="Google Shape;434;g2dd64a8294b_6_7"/>
          <p:cNvSpPr/>
          <p:nvPr/>
        </p:nvSpPr>
        <p:spPr>
          <a:xfrm>
            <a:off x="2962244" y="2505905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2.4.2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로그인</a:t>
            </a:r>
            <a:endParaRPr sz="900"/>
          </a:p>
        </p:txBody>
      </p:sp>
      <p:cxnSp>
        <p:nvCxnSpPr>
          <p:cNvPr id="435" name="Google Shape;435;g2dd64a8294b_6_7"/>
          <p:cNvCxnSpPr>
            <a:stCxn id="434" idx="2"/>
            <a:endCxn id="430" idx="0"/>
          </p:cNvCxnSpPr>
          <p:nvPr/>
        </p:nvCxnSpPr>
        <p:spPr>
          <a:xfrm flipH="1" rot="-5400000">
            <a:off x="3188042" y="3486371"/>
            <a:ext cx="7992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3" name="Google Shape;433;g2dd64a8294b_6_7"/>
          <p:cNvSpPr/>
          <p:nvPr/>
        </p:nvSpPr>
        <p:spPr>
          <a:xfrm>
            <a:off x="5674750" y="3886363"/>
            <a:ext cx="1250100" cy="39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</a:t>
            </a:r>
            <a:r>
              <a:rPr lang="en-US" sz="900"/>
              <a:t>. 아이디 안내 화면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" name="Google Shape;436;g2dd64a8294b_6_7"/>
          <p:cNvCxnSpPr>
            <a:stCxn id="433" idx="2"/>
            <a:endCxn id="431" idx="0"/>
          </p:cNvCxnSpPr>
          <p:nvPr/>
        </p:nvCxnSpPr>
        <p:spPr>
          <a:xfrm flipH="1" rot="-5400000">
            <a:off x="5825650" y="4755313"/>
            <a:ext cx="948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7" name="Google Shape;437;g2dd64a8294b_6_7"/>
          <p:cNvSpPr txBox="1"/>
          <p:nvPr/>
        </p:nvSpPr>
        <p:spPr>
          <a:xfrm>
            <a:off x="5632900" y="4444500"/>
            <a:ext cx="66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로그인 하러가기 버튼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2" name="Google Shape;442;g2dd64a8294b_6_72"/>
          <p:cNvGraphicFramePr/>
          <p:nvPr/>
        </p:nvGraphicFramePr>
        <p:xfrm>
          <a:off x="273050" y="169650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계정관리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3" name="Google Shape;443;g2dd64a8294b_6_72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4" name="Google Shape;444;g2dd64a8294b_6_72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계정관리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2.4.4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5" name="Google Shape;445;g2dd64a8294b_6_72"/>
          <p:cNvSpPr/>
          <p:nvPr/>
        </p:nvSpPr>
        <p:spPr>
          <a:xfrm>
            <a:off x="2962250" y="3886375"/>
            <a:ext cx="1250100" cy="39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1. 비밀번호 찾기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/>
              <a:t>화면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dd64a8294b_6_72"/>
          <p:cNvSpPr/>
          <p:nvPr/>
        </p:nvSpPr>
        <p:spPr>
          <a:xfrm>
            <a:off x="5674694" y="5230055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2.4. 2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로그인</a:t>
            </a:r>
            <a:endParaRPr sz="900"/>
          </a:p>
        </p:txBody>
      </p:sp>
      <p:cxnSp>
        <p:nvCxnSpPr>
          <p:cNvPr id="447" name="Google Shape;447;g2dd64a8294b_6_72"/>
          <p:cNvCxnSpPr>
            <a:stCxn id="445" idx="3"/>
            <a:endCxn id="448" idx="1"/>
          </p:cNvCxnSpPr>
          <p:nvPr/>
        </p:nvCxnSpPr>
        <p:spPr>
          <a:xfrm>
            <a:off x="4212350" y="4083775"/>
            <a:ext cx="14625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9" name="Google Shape;449;g2dd64a8294b_6_72"/>
          <p:cNvSpPr/>
          <p:nvPr/>
        </p:nvSpPr>
        <p:spPr>
          <a:xfrm>
            <a:off x="2962244" y="2505905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2.4.2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로그인</a:t>
            </a:r>
            <a:endParaRPr sz="900"/>
          </a:p>
        </p:txBody>
      </p:sp>
      <p:cxnSp>
        <p:nvCxnSpPr>
          <p:cNvPr id="450" name="Google Shape;450;g2dd64a8294b_6_72"/>
          <p:cNvCxnSpPr>
            <a:stCxn id="449" idx="2"/>
            <a:endCxn id="445" idx="0"/>
          </p:cNvCxnSpPr>
          <p:nvPr/>
        </p:nvCxnSpPr>
        <p:spPr>
          <a:xfrm flipH="1" rot="-5400000">
            <a:off x="3188042" y="3486371"/>
            <a:ext cx="7992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8" name="Google Shape;448;g2dd64a8294b_6_72"/>
          <p:cNvSpPr/>
          <p:nvPr/>
        </p:nvSpPr>
        <p:spPr>
          <a:xfrm>
            <a:off x="5674750" y="3886363"/>
            <a:ext cx="1250100" cy="39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 비밀번호 재설정 화면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1" name="Google Shape;451;g2dd64a8294b_6_72"/>
          <p:cNvCxnSpPr>
            <a:stCxn id="448" idx="2"/>
            <a:endCxn id="446" idx="0"/>
          </p:cNvCxnSpPr>
          <p:nvPr/>
        </p:nvCxnSpPr>
        <p:spPr>
          <a:xfrm flipH="1" rot="-5400000">
            <a:off x="5825650" y="4755313"/>
            <a:ext cx="948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2" name="Google Shape;452;g2dd64a8294b_6_72"/>
          <p:cNvSpPr txBox="1"/>
          <p:nvPr/>
        </p:nvSpPr>
        <p:spPr>
          <a:xfrm>
            <a:off x="4610100" y="3644400"/>
            <a:ext cx="66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이메일 인증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7" name="Google Shape;457;p10"/>
          <p:cNvGraphicFramePr/>
          <p:nvPr/>
        </p:nvGraphicFramePr>
        <p:xfrm>
          <a:off x="261195" y="167323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8" name="Google Shape;458;p10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9" name="Google Shape;459;p10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2.5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2.5.1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0" name="Google Shape;460;p10"/>
          <p:cNvSpPr/>
          <p:nvPr/>
        </p:nvSpPr>
        <p:spPr>
          <a:xfrm>
            <a:off x="3696261" y="2361195"/>
            <a:ext cx="1224126" cy="33593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여행 플래너</a:t>
            </a:r>
            <a:endParaRPr sz="900"/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일정 관리 시작</a:t>
            </a:r>
            <a:endParaRPr/>
          </a:p>
        </p:txBody>
      </p:sp>
      <p:sp>
        <p:nvSpPr>
          <p:cNvPr id="461" name="Google Shape;461;p10"/>
          <p:cNvSpPr/>
          <p:nvPr/>
        </p:nvSpPr>
        <p:spPr>
          <a:xfrm>
            <a:off x="4604858" y="3434769"/>
            <a:ext cx="1107900" cy="352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</a:t>
            </a:r>
            <a:r>
              <a:rPr lang="en-US" sz="900"/>
              <a:t>. 나의 여행 기록</a:t>
            </a:r>
            <a:r>
              <a:rPr lang="en-US" sz="900"/>
              <a:t> 화면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0"/>
          <p:cNvSpPr/>
          <p:nvPr/>
        </p:nvSpPr>
        <p:spPr>
          <a:xfrm>
            <a:off x="2796572" y="5066180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2.2.4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최종 일정</a:t>
            </a:r>
            <a:endParaRPr sz="900"/>
          </a:p>
        </p:txBody>
      </p:sp>
      <p:cxnSp>
        <p:nvCxnSpPr>
          <p:cNvPr id="463" name="Google Shape;463;p10"/>
          <p:cNvCxnSpPr>
            <a:stCxn id="461" idx="2"/>
            <a:endCxn id="462" idx="0"/>
          </p:cNvCxnSpPr>
          <p:nvPr/>
        </p:nvCxnSpPr>
        <p:spPr>
          <a:xfrm rot="5400000">
            <a:off x="3651008" y="3558369"/>
            <a:ext cx="1278600" cy="1737000"/>
          </a:xfrm>
          <a:prstGeom prst="bentConnector3">
            <a:avLst>
              <a:gd fmla="val 356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4" name="Google Shape;464;p10"/>
          <p:cNvCxnSpPr>
            <a:stCxn id="460" idx="2"/>
            <a:endCxn id="461" idx="0"/>
          </p:cNvCxnSpPr>
          <p:nvPr/>
        </p:nvCxnSpPr>
        <p:spPr>
          <a:xfrm flipH="1" rot="-5400000">
            <a:off x="4364724" y="2640729"/>
            <a:ext cx="737700" cy="850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5" name="Google Shape;465;p10"/>
          <p:cNvCxnSpPr>
            <a:stCxn id="460" idx="2"/>
            <a:endCxn id="466" idx="0"/>
          </p:cNvCxnSpPr>
          <p:nvPr/>
        </p:nvCxnSpPr>
        <p:spPr>
          <a:xfrm rot="5400000">
            <a:off x="3496074" y="2622579"/>
            <a:ext cx="737700" cy="886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6" name="Google Shape;466;p10"/>
          <p:cNvSpPr/>
          <p:nvPr/>
        </p:nvSpPr>
        <p:spPr>
          <a:xfrm>
            <a:off x="2867433" y="3434769"/>
            <a:ext cx="1107900" cy="352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1. 나의 일정 화면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10"/>
          <p:cNvCxnSpPr>
            <a:stCxn id="466" idx="2"/>
            <a:endCxn id="462" idx="0"/>
          </p:cNvCxnSpPr>
          <p:nvPr/>
        </p:nvCxnSpPr>
        <p:spPr>
          <a:xfrm flipH="1" rot="-5400000">
            <a:off x="2782383" y="4426569"/>
            <a:ext cx="1278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8" name="Google Shape;468;p10"/>
          <p:cNvSpPr txBox="1"/>
          <p:nvPr/>
        </p:nvSpPr>
        <p:spPr>
          <a:xfrm>
            <a:off x="2462575" y="4694275"/>
            <a:ext cx="959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수정 버튼 클릭</a:t>
            </a:r>
            <a:endParaRPr/>
          </a:p>
        </p:txBody>
      </p:sp>
      <p:cxnSp>
        <p:nvCxnSpPr>
          <p:cNvPr id="469" name="Google Shape;469;p10"/>
          <p:cNvCxnSpPr>
            <a:stCxn id="461" idx="2"/>
            <a:endCxn id="470" idx="1"/>
          </p:cNvCxnSpPr>
          <p:nvPr/>
        </p:nvCxnSpPr>
        <p:spPr>
          <a:xfrm flipH="1" rot="-5400000">
            <a:off x="5067158" y="3879219"/>
            <a:ext cx="852300" cy="669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Google Shape;471;p10"/>
          <p:cNvCxnSpPr>
            <a:stCxn id="470" idx="3"/>
          </p:cNvCxnSpPr>
          <p:nvPr/>
        </p:nvCxnSpPr>
        <p:spPr>
          <a:xfrm rot="10800000">
            <a:off x="4313408" y="2880769"/>
            <a:ext cx="2622300" cy="1759200"/>
          </a:xfrm>
          <a:prstGeom prst="bentConnector3">
            <a:avLst>
              <a:gd fmla="val -908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2" name="Google Shape;472;p10"/>
          <p:cNvSpPr txBox="1"/>
          <p:nvPr/>
        </p:nvSpPr>
        <p:spPr>
          <a:xfrm>
            <a:off x="5146585" y="4393863"/>
            <a:ext cx="676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삭제</a:t>
            </a:r>
            <a:r>
              <a:rPr lang="en-US" sz="900">
                <a:solidFill>
                  <a:schemeClr val="dk1"/>
                </a:solidFill>
              </a:rPr>
              <a:t>버튼</a:t>
            </a:r>
            <a:endParaRPr/>
          </a:p>
        </p:txBody>
      </p:sp>
      <p:sp>
        <p:nvSpPr>
          <p:cNvPr id="473" name="Google Shape;473;p10"/>
          <p:cNvSpPr txBox="1"/>
          <p:nvPr/>
        </p:nvSpPr>
        <p:spPr>
          <a:xfrm>
            <a:off x="2446675" y="4463575"/>
            <a:ext cx="991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여행 일정 클릭</a:t>
            </a:r>
            <a:endParaRPr/>
          </a:p>
        </p:txBody>
      </p:sp>
      <p:sp>
        <p:nvSpPr>
          <p:cNvPr id="470" name="Google Shape;470;p10"/>
          <p:cNvSpPr/>
          <p:nvPr/>
        </p:nvSpPr>
        <p:spPr>
          <a:xfrm>
            <a:off x="5827808" y="4463569"/>
            <a:ext cx="1107900" cy="352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3. 삭제 확인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모달창</a:t>
            </a:r>
            <a:endParaRPr sz="900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g27112a29b78_0_139"/>
          <p:cNvGraphicFramePr/>
          <p:nvPr/>
        </p:nvGraphicFramePr>
        <p:xfrm>
          <a:off x="261195" y="167323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9" name="Google Shape;479;g27112a29b78_0_139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0" name="Google Shape;480;g27112a29b78_0_139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2.5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2.5.2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수정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1" name="Google Shape;481;g27112a29b78_0_139"/>
          <p:cNvSpPr/>
          <p:nvPr/>
        </p:nvSpPr>
        <p:spPr>
          <a:xfrm>
            <a:off x="5790745" y="2700643"/>
            <a:ext cx="1075602" cy="322681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2.5.</a:t>
            </a:r>
            <a:r>
              <a:rPr lang="en-US" sz="900"/>
              <a:t>3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/>
              <a:t>회원탈퇴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g27112a29b78_0_139"/>
          <p:cNvCxnSpPr>
            <a:stCxn id="483" idx="3"/>
            <a:endCxn id="484" idx="1"/>
          </p:cNvCxnSpPr>
          <p:nvPr/>
        </p:nvCxnSpPr>
        <p:spPr>
          <a:xfrm>
            <a:off x="3035812" y="2861949"/>
            <a:ext cx="55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5" name="Google Shape;485;g27112a29b78_0_139"/>
          <p:cNvSpPr/>
          <p:nvPr/>
        </p:nvSpPr>
        <p:spPr>
          <a:xfrm>
            <a:off x="3595289" y="4975183"/>
            <a:ext cx="1224126" cy="40645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회원정보 수정 종료</a:t>
            </a:r>
            <a:endParaRPr/>
          </a:p>
        </p:txBody>
      </p:sp>
      <p:cxnSp>
        <p:nvCxnSpPr>
          <p:cNvPr id="486" name="Google Shape;486;g27112a29b78_0_139"/>
          <p:cNvCxnSpPr>
            <a:stCxn id="484" idx="2"/>
            <a:endCxn id="485" idx="0"/>
          </p:cNvCxnSpPr>
          <p:nvPr/>
        </p:nvCxnSpPr>
        <p:spPr>
          <a:xfrm>
            <a:off x="4207350" y="3038375"/>
            <a:ext cx="0" cy="193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3" name="Google Shape;483;g27112a29b78_0_139"/>
          <p:cNvSpPr/>
          <p:nvPr/>
        </p:nvSpPr>
        <p:spPr>
          <a:xfrm>
            <a:off x="1811686" y="2693982"/>
            <a:ext cx="1224126" cy="33593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회원 정보 수정 시작</a:t>
            </a:r>
            <a:endParaRPr/>
          </a:p>
        </p:txBody>
      </p:sp>
      <p:sp>
        <p:nvSpPr>
          <p:cNvPr id="484" name="Google Shape;484;g27112a29b78_0_139"/>
          <p:cNvSpPr/>
          <p:nvPr/>
        </p:nvSpPr>
        <p:spPr>
          <a:xfrm>
            <a:off x="3595350" y="2685575"/>
            <a:ext cx="1224000" cy="352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1. 회원 정보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수정 화면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g27112a29b78_0_139"/>
          <p:cNvCxnSpPr>
            <a:stCxn id="484" idx="3"/>
            <a:endCxn id="481" idx="1"/>
          </p:cNvCxnSpPr>
          <p:nvPr/>
        </p:nvCxnSpPr>
        <p:spPr>
          <a:xfrm>
            <a:off x="4819350" y="2861975"/>
            <a:ext cx="9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8" name="Google Shape;488;g27112a29b78_0_139"/>
          <p:cNvSpPr txBox="1"/>
          <p:nvPr/>
        </p:nvSpPr>
        <p:spPr>
          <a:xfrm>
            <a:off x="4819400" y="2631275"/>
            <a:ext cx="991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회원 탈퇴 버튼</a:t>
            </a:r>
            <a:endParaRPr/>
          </a:p>
        </p:txBody>
      </p:sp>
      <p:sp>
        <p:nvSpPr>
          <p:cNvPr id="489" name="Google Shape;489;g27112a29b78_0_139"/>
          <p:cNvSpPr txBox="1"/>
          <p:nvPr/>
        </p:nvSpPr>
        <p:spPr>
          <a:xfrm>
            <a:off x="4207350" y="3725800"/>
            <a:ext cx="23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취소 버튼</a:t>
            </a:r>
            <a:endParaRPr/>
          </a:p>
        </p:txBody>
      </p:sp>
      <p:sp>
        <p:nvSpPr>
          <p:cNvPr id="490" name="Google Shape;490;g27112a29b78_0_139"/>
          <p:cNvSpPr txBox="1"/>
          <p:nvPr/>
        </p:nvSpPr>
        <p:spPr>
          <a:xfrm>
            <a:off x="3870150" y="3725800"/>
            <a:ext cx="33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수정 버튼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구조도(사이트맵)</a:t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4304506" y="1844824"/>
            <a:ext cx="1184275" cy="36036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27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1.트래블메이커</a:t>
            </a:r>
            <a:endParaRPr b="1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" name="Google Shape;52;p2"/>
          <p:cNvCxnSpPr>
            <a:stCxn id="51" idx="2"/>
            <a:endCxn id="53" idx="0"/>
          </p:cNvCxnSpPr>
          <p:nvPr/>
        </p:nvCxnSpPr>
        <p:spPr>
          <a:xfrm rot="5400000">
            <a:off x="3457093" y="1773337"/>
            <a:ext cx="1007700" cy="1871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4" name="Google Shape;54;p2"/>
          <p:cNvGrpSpPr/>
          <p:nvPr/>
        </p:nvGrpSpPr>
        <p:grpSpPr>
          <a:xfrm>
            <a:off x="2325452" y="3212976"/>
            <a:ext cx="1399706" cy="269875"/>
            <a:chOff x="2589575" y="3275903"/>
            <a:chExt cx="1399706" cy="269875"/>
          </a:xfrm>
        </p:grpSpPr>
        <p:sp>
          <p:nvSpPr>
            <p:cNvPr id="53" name="Google Shape;53;p2"/>
            <p:cNvSpPr/>
            <p:nvPr/>
          </p:nvSpPr>
          <p:spPr>
            <a:xfrm>
              <a:off x="2589575" y="3275903"/>
              <a:ext cx="1399706" cy="26987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2.2 여행 일정 </a:t>
              </a:r>
              <a:r>
                <a:rPr b="1"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생성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196787" y="3210364"/>
            <a:ext cx="1399706" cy="269875"/>
            <a:chOff x="4737120" y="3275903"/>
            <a:chExt cx="1399706" cy="269875"/>
          </a:xfrm>
        </p:grpSpPr>
        <p:sp>
          <p:nvSpPr>
            <p:cNvPr id="57" name="Google Shape;57;p2"/>
            <p:cNvSpPr/>
            <p:nvPr/>
          </p:nvSpPr>
          <p:spPr>
            <a:xfrm>
              <a:off x="4737120" y="3275903"/>
              <a:ext cx="1399706" cy="26987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2.3 커뮤니티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9" name="Google Shape;59;p2"/>
          <p:cNvCxnSpPr>
            <a:stCxn id="51" idx="2"/>
            <a:endCxn id="57" idx="0"/>
          </p:cNvCxnSpPr>
          <p:nvPr/>
        </p:nvCxnSpPr>
        <p:spPr>
          <a:xfrm flipH="1" rot="-5400000">
            <a:off x="4394294" y="2707537"/>
            <a:ext cx="10053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0" name="Google Shape;60;p2"/>
          <p:cNvGrpSpPr/>
          <p:nvPr/>
        </p:nvGrpSpPr>
        <p:grpSpPr>
          <a:xfrm>
            <a:off x="540520" y="3210385"/>
            <a:ext cx="1485123" cy="269875"/>
            <a:chOff x="6759029" y="3275903"/>
            <a:chExt cx="1485123" cy="269875"/>
          </a:xfrm>
        </p:grpSpPr>
        <p:sp>
          <p:nvSpPr>
            <p:cNvPr id="61" name="Google Shape;61;p2"/>
            <p:cNvSpPr/>
            <p:nvPr/>
          </p:nvSpPr>
          <p:spPr>
            <a:xfrm>
              <a:off x="6759029" y="3275903"/>
              <a:ext cx="1485123" cy="26987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2.1 여행지 검색</a:t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7837098" y="3201739"/>
            <a:ext cx="1399706" cy="269875"/>
            <a:chOff x="8369119" y="3275903"/>
            <a:chExt cx="1399706" cy="269875"/>
          </a:xfrm>
        </p:grpSpPr>
        <p:sp>
          <p:nvSpPr>
            <p:cNvPr id="64" name="Google Shape;64;p2"/>
            <p:cNvSpPr/>
            <p:nvPr/>
          </p:nvSpPr>
          <p:spPr>
            <a:xfrm>
              <a:off x="8369119" y="3275903"/>
              <a:ext cx="1399706" cy="26987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2.5 관리자 </a:t>
              </a:r>
              <a:r>
                <a:rPr b="1"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페이지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" name="Google Shape;66;p2"/>
          <p:cNvCxnSpPr>
            <a:stCxn id="51" idx="2"/>
            <a:endCxn id="61" idx="0"/>
          </p:cNvCxnSpPr>
          <p:nvPr/>
        </p:nvCxnSpPr>
        <p:spPr>
          <a:xfrm rot="5400000">
            <a:off x="2587243" y="901087"/>
            <a:ext cx="1005300" cy="3613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" name="Google Shape;67;p2"/>
          <p:cNvCxnSpPr>
            <a:stCxn id="51" idx="2"/>
            <a:endCxn id="64" idx="0"/>
          </p:cNvCxnSpPr>
          <p:nvPr/>
        </p:nvCxnSpPr>
        <p:spPr>
          <a:xfrm flipH="1" rot="-5400000">
            <a:off x="6218444" y="883387"/>
            <a:ext cx="996600" cy="3640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" name="Google Shape;68;p2"/>
          <p:cNvSpPr txBox="1"/>
          <p:nvPr/>
        </p:nvSpPr>
        <p:spPr>
          <a:xfrm>
            <a:off x="772515" y="3666282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2.1.1 여행지 검색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" name="Google Shape;69;p2"/>
          <p:cNvCxnSpPr>
            <a:stCxn id="62" idx="2"/>
            <a:endCxn id="68" idx="1"/>
          </p:cNvCxnSpPr>
          <p:nvPr/>
        </p:nvCxnSpPr>
        <p:spPr>
          <a:xfrm flipH="1" rot="-5400000">
            <a:off x="586369" y="3588239"/>
            <a:ext cx="302700" cy="69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" name="Google Shape;70;p2"/>
          <p:cNvCxnSpPr>
            <a:stCxn id="51" idx="2"/>
            <a:endCxn id="71" idx="0"/>
          </p:cNvCxnSpPr>
          <p:nvPr/>
        </p:nvCxnSpPr>
        <p:spPr>
          <a:xfrm flipH="1" rot="-5400000">
            <a:off x="5320694" y="1781137"/>
            <a:ext cx="996600" cy="1844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" name="Google Shape;72;p2"/>
          <p:cNvSpPr txBox="1"/>
          <p:nvPr/>
        </p:nvSpPr>
        <p:spPr>
          <a:xfrm>
            <a:off x="2565840" y="3666282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.1 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여행 플래너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73;p2"/>
          <p:cNvCxnSpPr>
            <a:stCxn id="55" idx="2"/>
            <a:endCxn id="72" idx="1"/>
          </p:cNvCxnSpPr>
          <p:nvPr/>
        </p:nvCxnSpPr>
        <p:spPr>
          <a:xfrm flipH="1" rot="-5400000">
            <a:off x="2376850" y="3585280"/>
            <a:ext cx="300000" cy="78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" name="Google Shape;74;p2"/>
          <p:cNvSpPr txBox="1"/>
          <p:nvPr/>
        </p:nvSpPr>
        <p:spPr>
          <a:xfrm>
            <a:off x="4442565" y="3655782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.1 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커뮤니티 게시판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" name="Google Shape;75;p2"/>
          <p:cNvCxnSpPr>
            <a:stCxn id="58" idx="2"/>
            <a:endCxn id="74" idx="1"/>
          </p:cNvCxnSpPr>
          <p:nvPr/>
        </p:nvCxnSpPr>
        <p:spPr>
          <a:xfrm flipH="1" rot="-5400000">
            <a:off x="4254785" y="3576068"/>
            <a:ext cx="292200" cy="834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" name="Google Shape;76;p2"/>
          <p:cNvSpPr txBox="1"/>
          <p:nvPr/>
        </p:nvSpPr>
        <p:spPr>
          <a:xfrm>
            <a:off x="6286890" y="3655782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.1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개인정보수정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" name="Google Shape;77;p2"/>
          <p:cNvCxnSpPr>
            <a:stCxn id="78" idx="2"/>
            <a:endCxn id="76" idx="1"/>
          </p:cNvCxnSpPr>
          <p:nvPr/>
        </p:nvCxnSpPr>
        <p:spPr>
          <a:xfrm flipH="1" rot="-5400000">
            <a:off x="6094998" y="3571867"/>
            <a:ext cx="300900" cy="831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9" name="Google Shape;79;p2"/>
          <p:cNvGrpSpPr/>
          <p:nvPr/>
        </p:nvGrpSpPr>
        <p:grpSpPr>
          <a:xfrm>
            <a:off x="6041511" y="3201664"/>
            <a:ext cx="1399800" cy="270000"/>
            <a:chOff x="4737120" y="3275903"/>
            <a:chExt cx="1399800" cy="270000"/>
          </a:xfrm>
        </p:grpSpPr>
        <p:sp>
          <p:nvSpPr>
            <p:cNvPr id="71" name="Google Shape;71;p2"/>
            <p:cNvSpPr/>
            <p:nvPr/>
          </p:nvSpPr>
          <p:spPr>
            <a:xfrm>
              <a:off x="4737120" y="3275903"/>
              <a:ext cx="1399800" cy="270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</a:t>
              </a:r>
              <a:r>
                <a:rPr b="1"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1"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마이페이지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791506" y="3321506"/>
              <a:ext cx="216000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4196787" y="3210364"/>
            <a:ext cx="1399800" cy="270000"/>
            <a:chOff x="4737120" y="3275903"/>
            <a:chExt cx="1399800" cy="270000"/>
          </a:xfrm>
        </p:grpSpPr>
        <p:sp>
          <p:nvSpPr>
            <p:cNvPr id="81" name="Google Shape;81;p2"/>
            <p:cNvSpPr/>
            <p:nvPr/>
          </p:nvSpPr>
          <p:spPr>
            <a:xfrm>
              <a:off x="4737120" y="3275903"/>
              <a:ext cx="1399800" cy="270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2.3 커뮤니티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91506" y="3321506"/>
              <a:ext cx="216000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8112615" y="3655782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.1 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회원 관리 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Google Shape;84;p2"/>
          <p:cNvCxnSpPr>
            <a:stCxn id="65" idx="2"/>
            <a:endCxn id="83" idx="1"/>
          </p:cNvCxnSpPr>
          <p:nvPr/>
        </p:nvCxnSpPr>
        <p:spPr>
          <a:xfrm flipH="1" rot="-5400000">
            <a:off x="7905746" y="3556793"/>
            <a:ext cx="300600" cy="1131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" name="Google Shape;85;p2"/>
          <p:cNvSpPr txBox="1"/>
          <p:nvPr/>
        </p:nvSpPr>
        <p:spPr>
          <a:xfrm>
            <a:off x="8112590" y="4068183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 관리 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" name="Google Shape;86;p2"/>
          <p:cNvCxnSpPr>
            <a:stCxn id="65" idx="2"/>
            <a:endCxn id="85" idx="1"/>
          </p:cNvCxnSpPr>
          <p:nvPr/>
        </p:nvCxnSpPr>
        <p:spPr>
          <a:xfrm flipH="1" rot="-5400000">
            <a:off x="7699496" y="3763043"/>
            <a:ext cx="713100" cy="1131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7" name="Google Shape;87;p2"/>
          <p:cNvSpPr txBox="1"/>
          <p:nvPr/>
        </p:nvSpPr>
        <p:spPr>
          <a:xfrm>
            <a:off x="8112590" y="4480583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통계 / 시각화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" name="Google Shape;88;p2"/>
          <p:cNvCxnSpPr>
            <a:stCxn id="65" idx="2"/>
            <a:endCxn id="87" idx="1"/>
          </p:cNvCxnSpPr>
          <p:nvPr/>
        </p:nvCxnSpPr>
        <p:spPr>
          <a:xfrm flipH="1" rot="-5400000">
            <a:off x="7493246" y="3969293"/>
            <a:ext cx="1125600" cy="1131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" name="Google Shape;495;g27112a29b78_0_207"/>
          <p:cNvGraphicFramePr/>
          <p:nvPr/>
        </p:nvGraphicFramePr>
        <p:xfrm>
          <a:off x="261195" y="167323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6" name="Google Shape;496;g27112a29b78_0_207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7" name="Google Shape;497;g27112a29b78_0_207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2.5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2.5.3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8" name="Google Shape;498;g27112a29b78_0_207"/>
          <p:cNvSpPr/>
          <p:nvPr/>
        </p:nvSpPr>
        <p:spPr>
          <a:xfrm>
            <a:off x="2959095" y="2700606"/>
            <a:ext cx="1075602" cy="322681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2.5.</a:t>
            </a:r>
            <a:r>
              <a:rPr lang="en-US" sz="900"/>
              <a:t>2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/>
              <a:t>회원 정보 수정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g27112a29b78_0_207"/>
          <p:cNvCxnSpPr>
            <a:stCxn id="498" idx="3"/>
            <a:endCxn id="500" idx="1"/>
          </p:cNvCxnSpPr>
          <p:nvPr/>
        </p:nvCxnSpPr>
        <p:spPr>
          <a:xfrm>
            <a:off x="4034697" y="2861946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1" name="Google Shape;501;g27112a29b78_0_207"/>
          <p:cNvSpPr/>
          <p:nvPr/>
        </p:nvSpPr>
        <p:spPr>
          <a:xfrm>
            <a:off x="4966889" y="4975183"/>
            <a:ext cx="1224126" cy="40645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회원 탈퇴</a:t>
            </a:r>
            <a:r>
              <a:rPr lang="en-US" sz="900"/>
              <a:t> 종료</a:t>
            </a:r>
            <a:endParaRPr/>
          </a:p>
        </p:txBody>
      </p:sp>
      <p:cxnSp>
        <p:nvCxnSpPr>
          <p:cNvPr id="502" name="Google Shape;502;g27112a29b78_0_207"/>
          <p:cNvCxnSpPr>
            <a:stCxn id="500" idx="2"/>
            <a:endCxn id="501" idx="0"/>
          </p:cNvCxnSpPr>
          <p:nvPr/>
        </p:nvCxnSpPr>
        <p:spPr>
          <a:xfrm>
            <a:off x="5578963" y="3141763"/>
            <a:ext cx="0" cy="183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3" name="Google Shape;503;g27112a29b78_0_207"/>
          <p:cNvSpPr txBox="1"/>
          <p:nvPr/>
        </p:nvSpPr>
        <p:spPr>
          <a:xfrm>
            <a:off x="5578950" y="3725800"/>
            <a:ext cx="239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Y</a:t>
            </a:r>
            <a:endParaRPr/>
          </a:p>
        </p:txBody>
      </p:sp>
      <p:sp>
        <p:nvSpPr>
          <p:cNvPr id="500" name="Google Shape;500;g27112a29b78_0_207"/>
          <p:cNvSpPr/>
          <p:nvPr/>
        </p:nvSpPr>
        <p:spPr>
          <a:xfrm>
            <a:off x="4780513" y="2582088"/>
            <a:ext cx="1596900" cy="559675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1. 회원 탈퇴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900">
                <a:solidFill>
                  <a:schemeClr val="dk1"/>
                </a:solidFill>
              </a:rPr>
              <a:t>모달창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504" name="Google Shape;504;g27112a29b78_0_207"/>
          <p:cNvCxnSpPr>
            <a:stCxn id="500" idx="3"/>
            <a:endCxn id="498" idx="0"/>
          </p:cNvCxnSpPr>
          <p:nvPr/>
        </p:nvCxnSpPr>
        <p:spPr>
          <a:xfrm rot="10800000">
            <a:off x="3496813" y="2700525"/>
            <a:ext cx="2880600" cy="161400"/>
          </a:xfrm>
          <a:prstGeom prst="bentConnector4">
            <a:avLst>
              <a:gd fmla="val -16823" name="adj1"/>
              <a:gd fmla="val 32091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5" name="Google Shape;505;g27112a29b78_0_207"/>
          <p:cNvSpPr txBox="1"/>
          <p:nvPr/>
        </p:nvSpPr>
        <p:spPr>
          <a:xfrm>
            <a:off x="6498000" y="2582100"/>
            <a:ext cx="239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g27112a29b78_0_229"/>
          <p:cNvGraphicFramePr/>
          <p:nvPr/>
        </p:nvGraphicFramePr>
        <p:xfrm>
          <a:off x="261195" y="167323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1" name="Google Shape;511;g27112a29b78_0_229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2" name="Google Shape;512;g27112a29b78_0_229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2.6.1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 / 시각화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3" name="Google Shape;513;g27112a29b78_0_229"/>
          <p:cNvSpPr/>
          <p:nvPr/>
        </p:nvSpPr>
        <p:spPr>
          <a:xfrm>
            <a:off x="4335077" y="5416458"/>
            <a:ext cx="1224126" cy="40645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관리자 페이지</a:t>
            </a:r>
            <a:r>
              <a:rPr lang="en-US" sz="900"/>
              <a:t> 종료</a:t>
            </a:r>
            <a:endParaRPr/>
          </a:p>
        </p:txBody>
      </p:sp>
      <p:cxnSp>
        <p:nvCxnSpPr>
          <p:cNvPr id="514" name="Google Shape;514;g27112a29b78_0_229"/>
          <p:cNvCxnSpPr>
            <a:stCxn id="515" idx="2"/>
            <a:endCxn id="516" idx="0"/>
          </p:cNvCxnSpPr>
          <p:nvPr/>
        </p:nvCxnSpPr>
        <p:spPr>
          <a:xfrm flipH="1">
            <a:off x="4946990" y="2789704"/>
            <a:ext cx="6000" cy="113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7" name="Google Shape;517;g27112a29b78_0_229"/>
          <p:cNvSpPr txBox="1"/>
          <p:nvPr/>
        </p:nvSpPr>
        <p:spPr>
          <a:xfrm>
            <a:off x="6498000" y="2582100"/>
            <a:ext cx="23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7112a29b78_0_229"/>
          <p:cNvSpPr/>
          <p:nvPr/>
        </p:nvSpPr>
        <p:spPr>
          <a:xfrm>
            <a:off x="4340927" y="2383246"/>
            <a:ext cx="1224126" cy="40645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관리자 페이지 시작</a:t>
            </a:r>
            <a:endParaRPr/>
          </a:p>
        </p:txBody>
      </p:sp>
      <p:sp>
        <p:nvSpPr>
          <p:cNvPr id="516" name="Google Shape;516;g27112a29b78_0_229"/>
          <p:cNvSpPr/>
          <p:nvPr/>
        </p:nvSpPr>
        <p:spPr>
          <a:xfrm>
            <a:off x="4335138" y="3926663"/>
            <a:ext cx="1224000" cy="352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1. 통계 / 시각화 화면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g27112a29b78_0_229"/>
          <p:cNvCxnSpPr>
            <a:stCxn id="516" idx="2"/>
            <a:endCxn id="513" idx="0"/>
          </p:cNvCxnSpPr>
          <p:nvPr/>
        </p:nvCxnSpPr>
        <p:spPr>
          <a:xfrm flipH="1" rot="-5400000">
            <a:off x="4378938" y="4847663"/>
            <a:ext cx="1137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db9bd303d8_2_0"/>
          <p:cNvSpPr txBox="1"/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(산출물) Flow Chart 작성 범례 </a:t>
            </a:r>
            <a:endParaRPr/>
          </a:p>
        </p:txBody>
      </p:sp>
      <p:graphicFrame>
        <p:nvGraphicFramePr>
          <p:cNvPr id="524" name="Google Shape;524;g2db9bd303d8_2_0"/>
          <p:cNvGraphicFramePr/>
          <p:nvPr/>
        </p:nvGraphicFramePr>
        <p:xfrm>
          <a:off x="560512" y="7647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{E6B75B0B-C0FC-4C78-884C-C798AFE998A9}</a:tableStyleId>
              </a:tblPr>
              <a:tblGrid>
                <a:gridCol w="4356475"/>
                <a:gridCol w="4356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범례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예시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FDF"/>
                    </a:solidFill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-762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프로세스시작 및 종료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-762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Event(시간,주기)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전산 Step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-762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판단 Step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-762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외부 Task(연관 타스크 플로우)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-762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외부기관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-762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프로세스 연결자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-762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Flow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5" name="Google Shape;525;g2db9bd303d8_2_0"/>
          <p:cNvSpPr/>
          <p:nvPr/>
        </p:nvSpPr>
        <p:spPr>
          <a:xfrm>
            <a:off x="1077144" y="2966265"/>
            <a:ext cx="1143000" cy="379929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.Step명</a:t>
            </a:r>
            <a:endParaRPr/>
          </a:p>
        </p:txBody>
      </p:sp>
      <p:sp>
        <p:nvSpPr>
          <p:cNvPr id="526" name="Google Shape;526;g2db9bd303d8_2_0"/>
          <p:cNvSpPr/>
          <p:nvPr/>
        </p:nvSpPr>
        <p:spPr>
          <a:xfrm>
            <a:off x="1077144" y="2383012"/>
            <a:ext cx="10080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Number.Step명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2db9bd303d8_2_0"/>
          <p:cNvSpPr/>
          <p:nvPr/>
        </p:nvSpPr>
        <p:spPr>
          <a:xfrm>
            <a:off x="1077144" y="3556348"/>
            <a:ext cx="1184400" cy="379929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외부TaskID외부Task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</a:t>
            </a:r>
            <a:endParaRPr/>
          </a:p>
        </p:txBody>
      </p:sp>
      <p:sp>
        <p:nvSpPr>
          <p:cNvPr id="528" name="Google Shape;528;g2db9bd303d8_2_0"/>
          <p:cNvSpPr/>
          <p:nvPr/>
        </p:nvSpPr>
        <p:spPr>
          <a:xfrm>
            <a:off x="1094464" y="4130899"/>
            <a:ext cx="1066800" cy="381000"/>
          </a:xfrm>
          <a:prstGeom prst="hexagon">
            <a:avLst>
              <a:gd fmla="val 45319" name="adj"/>
              <a:gd fmla="val 115470" name="vf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 엔터티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2db9bd303d8_2_0"/>
          <p:cNvSpPr/>
          <p:nvPr/>
        </p:nvSpPr>
        <p:spPr>
          <a:xfrm>
            <a:off x="5313592" y="4130899"/>
            <a:ext cx="1066800" cy="381000"/>
          </a:xfrm>
          <a:prstGeom prst="hexagon">
            <a:avLst>
              <a:gd fmla="val 45319" name="adj"/>
              <a:gd fmla="val 115470" name="vf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관세청</a:t>
            </a:r>
            <a:endParaRPr/>
          </a:p>
        </p:txBody>
      </p:sp>
      <p:sp>
        <p:nvSpPr>
          <p:cNvPr id="530" name="Google Shape;530;g2db9bd303d8_2_0"/>
          <p:cNvSpPr/>
          <p:nvPr/>
        </p:nvSpPr>
        <p:spPr>
          <a:xfrm>
            <a:off x="5344344" y="2888994"/>
            <a:ext cx="1143000" cy="45720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3.주문유형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/>
          </a:p>
        </p:txBody>
      </p:sp>
      <p:sp>
        <p:nvSpPr>
          <p:cNvPr id="531" name="Google Shape;531;g2db9bd303d8_2_0"/>
          <p:cNvSpPr/>
          <p:nvPr/>
        </p:nvSpPr>
        <p:spPr>
          <a:xfrm>
            <a:off x="6715944" y="2888994"/>
            <a:ext cx="1143000" cy="45720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4.담보가액초과</a:t>
            </a:r>
            <a:endParaRPr/>
          </a:p>
        </p:txBody>
      </p:sp>
      <p:sp>
        <p:nvSpPr>
          <p:cNvPr id="532" name="Google Shape;532;g2db9bd303d8_2_0"/>
          <p:cNvSpPr/>
          <p:nvPr/>
        </p:nvSpPr>
        <p:spPr>
          <a:xfrm>
            <a:off x="5361298" y="2383012"/>
            <a:ext cx="10080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1.정상주문등록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2db9bd303d8_2_0"/>
          <p:cNvSpPr/>
          <p:nvPr/>
        </p:nvSpPr>
        <p:spPr>
          <a:xfrm>
            <a:off x="6729562" y="2383012"/>
            <a:ext cx="10080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5.출하의뢰지시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2db9bd303d8_2_0"/>
          <p:cNvSpPr/>
          <p:nvPr/>
        </p:nvSpPr>
        <p:spPr>
          <a:xfrm>
            <a:off x="5328010" y="3576277"/>
            <a:ext cx="1185416" cy="36000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1.1.1.4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여신한도확인</a:t>
            </a:r>
            <a:endParaRPr/>
          </a:p>
        </p:txBody>
      </p:sp>
      <p:sp>
        <p:nvSpPr>
          <p:cNvPr id="535" name="Google Shape;535;g2db9bd303d8_2_0"/>
          <p:cNvSpPr/>
          <p:nvPr/>
        </p:nvSpPr>
        <p:spPr>
          <a:xfrm>
            <a:off x="6716750" y="3576277"/>
            <a:ext cx="1185416" cy="36000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1.1.1.4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db9bd303d8_2_0"/>
          <p:cNvSpPr/>
          <p:nvPr/>
        </p:nvSpPr>
        <p:spPr>
          <a:xfrm>
            <a:off x="1352600" y="1772816"/>
            <a:ext cx="457200" cy="423900"/>
          </a:xfrm>
          <a:prstGeom prst="flowChartSummingJunct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endParaRPr/>
          </a:p>
        </p:txBody>
      </p:sp>
      <p:sp>
        <p:nvSpPr>
          <p:cNvPr id="537" name="Google Shape;537;g2db9bd303d8_2_0"/>
          <p:cNvSpPr/>
          <p:nvPr/>
        </p:nvSpPr>
        <p:spPr>
          <a:xfrm>
            <a:off x="1136576" y="1234852"/>
            <a:ext cx="1043982" cy="36001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시작 및 종료 step명</a:t>
            </a:r>
            <a:endParaRPr/>
          </a:p>
        </p:txBody>
      </p:sp>
      <p:sp>
        <p:nvSpPr>
          <p:cNvPr id="538" name="Google Shape;538;g2db9bd303d8_2_0"/>
          <p:cNvSpPr/>
          <p:nvPr/>
        </p:nvSpPr>
        <p:spPr>
          <a:xfrm>
            <a:off x="5385048" y="1234852"/>
            <a:ext cx="1043982" cy="36001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고객주문의뢰</a:t>
            </a:r>
            <a:endParaRPr/>
          </a:p>
        </p:txBody>
      </p:sp>
      <p:sp>
        <p:nvSpPr>
          <p:cNvPr id="539" name="Google Shape;539;g2db9bd303d8_2_0"/>
          <p:cNvSpPr/>
          <p:nvPr/>
        </p:nvSpPr>
        <p:spPr>
          <a:xfrm>
            <a:off x="5601072" y="1772816"/>
            <a:ext cx="457200" cy="423900"/>
          </a:xfrm>
          <a:prstGeom prst="flowChartSummingJunct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매주 금,18시</a:t>
            </a:r>
            <a:endParaRPr/>
          </a:p>
        </p:txBody>
      </p:sp>
      <p:sp>
        <p:nvSpPr>
          <p:cNvPr id="540" name="Google Shape;540;g2db9bd303d8_2_0"/>
          <p:cNvSpPr/>
          <p:nvPr/>
        </p:nvSpPr>
        <p:spPr>
          <a:xfrm>
            <a:off x="1384326" y="4754751"/>
            <a:ext cx="360000" cy="3600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0795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2db9bd303d8_2_0"/>
          <p:cNvSpPr/>
          <p:nvPr/>
        </p:nvSpPr>
        <p:spPr>
          <a:xfrm>
            <a:off x="5560790" y="4754751"/>
            <a:ext cx="360000" cy="3600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2" name="Google Shape;542;g2db9bd303d8_2_0"/>
          <p:cNvCxnSpPr/>
          <p:nvPr/>
        </p:nvCxnSpPr>
        <p:spPr>
          <a:xfrm>
            <a:off x="1036862" y="5474667"/>
            <a:ext cx="99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g2db9bd303d8_2_0"/>
          <p:cNvCxnSpPr/>
          <p:nvPr/>
        </p:nvCxnSpPr>
        <p:spPr>
          <a:xfrm>
            <a:off x="5358830" y="5474667"/>
            <a:ext cx="99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g2db9bd303d8_2_0"/>
          <p:cNvSpPr/>
          <p:nvPr/>
        </p:nvSpPr>
        <p:spPr>
          <a:xfrm>
            <a:off x="6730430" y="5246067"/>
            <a:ext cx="990600" cy="228600"/>
          </a:xfrm>
          <a:custGeom>
            <a:rect b="b" l="l" r="r" t="t"/>
            <a:pathLst>
              <a:path extrusionOk="0" h="96" w="624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0d24d5b1d_3_6"/>
          <p:cNvSpPr txBox="1"/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태스크 플로우</a:t>
            </a:r>
            <a:endParaRPr/>
          </a:p>
        </p:txBody>
      </p:sp>
      <p:sp>
        <p:nvSpPr>
          <p:cNvPr id="94" name="Google Shape;94;g270d24d5b1d_3_6"/>
          <p:cNvSpPr/>
          <p:nvPr/>
        </p:nvSpPr>
        <p:spPr>
          <a:xfrm>
            <a:off x="4304506" y="2226329"/>
            <a:ext cx="1184400" cy="36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27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0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1" lang="en-US" sz="1000">
                <a:latin typeface="Malgun Gothic"/>
                <a:ea typeface="Malgun Gothic"/>
                <a:cs typeface="Malgun Gothic"/>
                <a:sym typeface="Malgun Gothic"/>
              </a:rPr>
              <a:t> 메인화면</a:t>
            </a:r>
            <a:endParaRPr b="1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g270d24d5b1d_3_6"/>
          <p:cNvCxnSpPr>
            <a:stCxn id="94" idx="2"/>
            <a:endCxn id="96" idx="0"/>
          </p:cNvCxnSpPr>
          <p:nvPr/>
        </p:nvCxnSpPr>
        <p:spPr>
          <a:xfrm rot="5400000">
            <a:off x="3378106" y="1679729"/>
            <a:ext cx="611700" cy="24255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" name="Google Shape;97;g270d24d5b1d_3_6"/>
          <p:cNvSpPr txBox="1"/>
          <p:nvPr/>
        </p:nvSpPr>
        <p:spPr>
          <a:xfrm>
            <a:off x="5143509" y="3748516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2.4.1 회원가입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70d24d5b1d_3_6"/>
          <p:cNvSpPr txBox="1"/>
          <p:nvPr/>
        </p:nvSpPr>
        <p:spPr>
          <a:xfrm>
            <a:off x="6799963" y="4135588"/>
            <a:ext cx="1485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.2 회원정보 수정</a:t>
            </a:r>
            <a:endParaRPr/>
          </a:p>
        </p:txBody>
      </p:sp>
      <p:sp>
        <p:nvSpPr>
          <p:cNvPr id="99" name="Google Shape;99;g270d24d5b1d_3_6"/>
          <p:cNvSpPr txBox="1"/>
          <p:nvPr/>
        </p:nvSpPr>
        <p:spPr>
          <a:xfrm>
            <a:off x="2045645" y="3746374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2.2.1 지역설정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70d24d5b1d_3_6"/>
          <p:cNvSpPr txBox="1"/>
          <p:nvPr/>
        </p:nvSpPr>
        <p:spPr>
          <a:xfrm>
            <a:off x="2045645" y="4155800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2.2.2 시간 날짜 설정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" name="Google Shape;101;g270d24d5b1d_3_6"/>
          <p:cNvCxnSpPr>
            <a:stCxn id="102" idx="2"/>
            <a:endCxn id="97" idx="1"/>
          </p:cNvCxnSpPr>
          <p:nvPr/>
        </p:nvCxnSpPr>
        <p:spPr>
          <a:xfrm flipH="1" rot="-5400000">
            <a:off x="4913013" y="3626217"/>
            <a:ext cx="385200" cy="75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" name="Google Shape;103;g270d24d5b1d_3_6"/>
          <p:cNvCxnSpPr>
            <a:stCxn id="104" idx="2"/>
            <a:endCxn id="100" idx="1"/>
          </p:cNvCxnSpPr>
          <p:nvPr/>
        </p:nvCxnSpPr>
        <p:spPr>
          <a:xfrm flipH="1" rot="-5400000">
            <a:off x="1588738" y="3806792"/>
            <a:ext cx="805800" cy="108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" name="Google Shape;105;g270d24d5b1d_3_6"/>
          <p:cNvCxnSpPr>
            <a:stCxn id="104" idx="2"/>
            <a:endCxn id="99" idx="1"/>
          </p:cNvCxnSpPr>
          <p:nvPr/>
        </p:nvCxnSpPr>
        <p:spPr>
          <a:xfrm flipH="1" rot="-5400000">
            <a:off x="1793338" y="3602192"/>
            <a:ext cx="396600" cy="108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6" name="Google Shape;106;g270d24d5b1d_3_6"/>
          <p:cNvGrpSpPr/>
          <p:nvPr/>
        </p:nvGrpSpPr>
        <p:grpSpPr>
          <a:xfrm>
            <a:off x="4954462" y="3196784"/>
            <a:ext cx="1440000" cy="1858574"/>
            <a:chOff x="316585" y="1687204"/>
            <a:chExt cx="1440000" cy="1858574"/>
          </a:xfrm>
        </p:grpSpPr>
        <p:sp>
          <p:nvSpPr>
            <p:cNvPr id="107" name="Google Shape;107;g270d24d5b1d_3_6"/>
            <p:cNvSpPr/>
            <p:nvPr/>
          </p:nvSpPr>
          <p:spPr>
            <a:xfrm>
              <a:off x="316585" y="1687204"/>
              <a:ext cx="1440000" cy="270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2.4 </a:t>
              </a:r>
              <a:r>
                <a:rPr b="1"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계정관리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g270d24d5b1d_3_6"/>
            <p:cNvSpPr/>
            <p:nvPr/>
          </p:nvSpPr>
          <p:spPr>
            <a:xfrm>
              <a:off x="438268" y="3330078"/>
              <a:ext cx="216000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g270d24d5b1d_3_6"/>
          <p:cNvGrpSpPr/>
          <p:nvPr/>
        </p:nvGrpSpPr>
        <p:grpSpPr>
          <a:xfrm>
            <a:off x="1771252" y="3198201"/>
            <a:ext cx="1399800" cy="270000"/>
            <a:chOff x="2589575" y="3267066"/>
            <a:chExt cx="1399800" cy="270000"/>
          </a:xfrm>
        </p:grpSpPr>
        <p:sp>
          <p:nvSpPr>
            <p:cNvPr id="96" name="Google Shape;96;g270d24d5b1d_3_6"/>
            <p:cNvSpPr/>
            <p:nvPr/>
          </p:nvSpPr>
          <p:spPr>
            <a:xfrm>
              <a:off x="2589575" y="3267066"/>
              <a:ext cx="1399800" cy="270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2.2 여행 </a:t>
              </a:r>
              <a:r>
                <a:rPr b="1"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만들기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g270d24d5b1d_3_6"/>
            <p:cNvSpPr/>
            <p:nvPr/>
          </p:nvSpPr>
          <p:spPr>
            <a:xfrm>
              <a:off x="2647961" y="3311056"/>
              <a:ext cx="216000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g270d24d5b1d_3_6"/>
          <p:cNvSpPr txBox="1"/>
          <p:nvPr/>
        </p:nvSpPr>
        <p:spPr>
          <a:xfrm>
            <a:off x="3663759" y="3742536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2.3.1 글 목록</a:t>
            </a:r>
            <a:endParaRPr/>
          </a:p>
        </p:txBody>
      </p:sp>
      <p:cxnSp>
        <p:nvCxnSpPr>
          <p:cNvPr id="111" name="Google Shape;111;g270d24d5b1d_3_6"/>
          <p:cNvCxnSpPr>
            <a:stCxn id="112" idx="2"/>
            <a:endCxn id="110" idx="1"/>
          </p:cNvCxnSpPr>
          <p:nvPr/>
        </p:nvCxnSpPr>
        <p:spPr>
          <a:xfrm flipH="1" rot="-5400000">
            <a:off x="3407438" y="3594392"/>
            <a:ext cx="377400" cy="135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13" name="Google Shape;113;g270d24d5b1d_3_6"/>
          <p:cNvGrpSpPr/>
          <p:nvPr/>
        </p:nvGrpSpPr>
        <p:grpSpPr>
          <a:xfrm>
            <a:off x="3362849" y="3198214"/>
            <a:ext cx="1399800" cy="270000"/>
            <a:chOff x="4737120" y="3275903"/>
            <a:chExt cx="1399800" cy="270000"/>
          </a:xfrm>
        </p:grpSpPr>
        <p:sp>
          <p:nvSpPr>
            <p:cNvPr id="114" name="Google Shape;114;g270d24d5b1d_3_6"/>
            <p:cNvSpPr/>
            <p:nvPr/>
          </p:nvSpPr>
          <p:spPr>
            <a:xfrm>
              <a:off x="4737120" y="3275903"/>
              <a:ext cx="1399800" cy="270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2.3 커뮤니티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g270d24d5b1d_3_6"/>
            <p:cNvSpPr/>
            <p:nvPr/>
          </p:nvSpPr>
          <p:spPr>
            <a:xfrm>
              <a:off x="4794531" y="3325356"/>
              <a:ext cx="216000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6" name="Google Shape;116;g270d24d5b1d_3_6"/>
          <p:cNvCxnSpPr>
            <a:stCxn id="94" idx="2"/>
            <a:endCxn id="114" idx="0"/>
          </p:cNvCxnSpPr>
          <p:nvPr/>
        </p:nvCxnSpPr>
        <p:spPr>
          <a:xfrm rot="5400000">
            <a:off x="4173856" y="2475479"/>
            <a:ext cx="611700" cy="834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7" name="Google Shape;117;g270d24d5b1d_3_6"/>
          <p:cNvSpPr txBox="1"/>
          <p:nvPr/>
        </p:nvSpPr>
        <p:spPr>
          <a:xfrm>
            <a:off x="2045645" y="4542394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2.2.3 여행지 선택</a:t>
            </a:r>
            <a:endParaRPr/>
          </a:p>
        </p:txBody>
      </p:sp>
      <p:cxnSp>
        <p:nvCxnSpPr>
          <p:cNvPr id="118" name="Google Shape;118;g270d24d5b1d_3_6"/>
          <p:cNvCxnSpPr>
            <a:stCxn id="104" idx="2"/>
            <a:endCxn id="117" idx="1"/>
          </p:cNvCxnSpPr>
          <p:nvPr/>
        </p:nvCxnSpPr>
        <p:spPr>
          <a:xfrm flipH="1" rot="-5400000">
            <a:off x="1395388" y="4000142"/>
            <a:ext cx="1192500" cy="108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9" name="Google Shape;119;g270d24d5b1d_3_6"/>
          <p:cNvSpPr txBox="1"/>
          <p:nvPr/>
        </p:nvSpPr>
        <p:spPr>
          <a:xfrm>
            <a:off x="393915" y="3752457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2.1.1 여행지 검색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" name="Google Shape;120;g270d24d5b1d_3_6"/>
          <p:cNvCxnSpPr>
            <a:stCxn id="121" idx="2"/>
            <a:endCxn id="119" idx="1"/>
          </p:cNvCxnSpPr>
          <p:nvPr/>
        </p:nvCxnSpPr>
        <p:spPr>
          <a:xfrm flipH="1" rot="-5400000">
            <a:off x="146482" y="3613038"/>
            <a:ext cx="390900" cy="1041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22" name="Google Shape;122;g270d24d5b1d_3_6"/>
          <p:cNvGrpSpPr/>
          <p:nvPr/>
        </p:nvGrpSpPr>
        <p:grpSpPr>
          <a:xfrm>
            <a:off x="126520" y="3196785"/>
            <a:ext cx="1485000" cy="272853"/>
            <a:chOff x="6759029" y="3275903"/>
            <a:chExt cx="1485000" cy="272853"/>
          </a:xfrm>
        </p:grpSpPr>
        <p:sp>
          <p:nvSpPr>
            <p:cNvPr id="123" name="Google Shape;123;g270d24d5b1d_3_6"/>
            <p:cNvSpPr/>
            <p:nvPr/>
          </p:nvSpPr>
          <p:spPr>
            <a:xfrm>
              <a:off x="6759029" y="3275903"/>
              <a:ext cx="1485000" cy="270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2.1 여행지 검색</a:t>
              </a:r>
              <a:endParaRPr/>
            </a:p>
          </p:txBody>
        </p:sp>
        <p:sp>
          <p:nvSpPr>
            <p:cNvPr id="121" name="Google Shape;121;g270d24d5b1d_3_6"/>
            <p:cNvSpPr/>
            <p:nvPr/>
          </p:nvSpPr>
          <p:spPr>
            <a:xfrm>
              <a:off x="6814391" y="3333056"/>
              <a:ext cx="216000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g270d24d5b1d_3_6"/>
          <p:cNvGrpSpPr/>
          <p:nvPr/>
        </p:nvGrpSpPr>
        <p:grpSpPr>
          <a:xfrm>
            <a:off x="8367450" y="3203113"/>
            <a:ext cx="1399800" cy="260199"/>
            <a:chOff x="8369119" y="3275903"/>
            <a:chExt cx="1399800" cy="270000"/>
          </a:xfrm>
        </p:grpSpPr>
        <p:sp>
          <p:nvSpPr>
            <p:cNvPr id="125" name="Google Shape;125;g270d24d5b1d_3_6"/>
            <p:cNvSpPr/>
            <p:nvPr/>
          </p:nvSpPr>
          <p:spPr>
            <a:xfrm>
              <a:off x="8369119" y="3275903"/>
              <a:ext cx="1399800" cy="270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</a:t>
              </a:r>
              <a:r>
                <a:rPr b="1"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관리자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g270d24d5b1d_3_6"/>
            <p:cNvSpPr/>
            <p:nvPr/>
          </p:nvSpPr>
          <p:spPr>
            <a:xfrm>
              <a:off x="8423505" y="3321506"/>
              <a:ext cx="216000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7" name="Google Shape;127;g270d24d5b1d_3_6"/>
          <p:cNvCxnSpPr>
            <a:stCxn id="94" idx="2"/>
            <a:endCxn id="123" idx="0"/>
          </p:cNvCxnSpPr>
          <p:nvPr/>
        </p:nvCxnSpPr>
        <p:spPr>
          <a:xfrm rot="5400000">
            <a:off x="2577706" y="877829"/>
            <a:ext cx="610200" cy="4027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8" name="Google Shape;128;g270d24d5b1d_3_6"/>
          <p:cNvCxnSpPr>
            <a:stCxn id="94" idx="2"/>
            <a:endCxn id="125" idx="0"/>
          </p:cNvCxnSpPr>
          <p:nvPr/>
        </p:nvCxnSpPr>
        <p:spPr>
          <a:xfrm flipH="1" rot="-5400000">
            <a:off x="6673756" y="809579"/>
            <a:ext cx="616500" cy="4170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9" name="Google Shape;129;g270d24d5b1d_3_6"/>
          <p:cNvSpPr txBox="1"/>
          <p:nvPr/>
        </p:nvSpPr>
        <p:spPr>
          <a:xfrm>
            <a:off x="393915" y="4161884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2.1.2 여행지 상세정보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g270d24d5b1d_3_6"/>
          <p:cNvCxnSpPr>
            <a:stCxn id="121" idx="2"/>
            <a:endCxn id="129" idx="1"/>
          </p:cNvCxnSpPr>
          <p:nvPr/>
        </p:nvCxnSpPr>
        <p:spPr>
          <a:xfrm flipH="1" rot="-5400000">
            <a:off x="-58118" y="3817638"/>
            <a:ext cx="800100" cy="1041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" name="Google Shape;131;g270d24d5b1d_3_6"/>
          <p:cNvCxnSpPr>
            <a:stCxn id="132" idx="1"/>
            <a:endCxn id="104" idx="2"/>
          </p:cNvCxnSpPr>
          <p:nvPr/>
        </p:nvCxnSpPr>
        <p:spPr>
          <a:xfrm rot="10800000">
            <a:off x="1937662" y="3457809"/>
            <a:ext cx="108000" cy="1579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g270d24d5b1d_3_6"/>
          <p:cNvSpPr txBox="1"/>
          <p:nvPr/>
        </p:nvSpPr>
        <p:spPr>
          <a:xfrm>
            <a:off x="2045662" y="4929009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4 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일정</a:t>
            </a:r>
            <a:endParaRPr/>
          </a:p>
        </p:txBody>
      </p:sp>
      <p:sp>
        <p:nvSpPr>
          <p:cNvPr id="133" name="Google Shape;133;g270d24d5b1d_3_6"/>
          <p:cNvSpPr txBox="1"/>
          <p:nvPr/>
        </p:nvSpPr>
        <p:spPr>
          <a:xfrm>
            <a:off x="3663828" y="4140528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2.3.2 글 등록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270d24d5b1d_3_6"/>
          <p:cNvSpPr txBox="1"/>
          <p:nvPr/>
        </p:nvSpPr>
        <p:spPr>
          <a:xfrm>
            <a:off x="3663750" y="4537475"/>
            <a:ext cx="1296000" cy="2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2.3.3 글 조회</a:t>
            </a:r>
            <a:endParaRPr/>
          </a:p>
        </p:txBody>
      </p:sp>
      <p:sp>
        <p:nvSpPr>
          <p:cNvPr id="135" name="Google Shape;135;g270d24d5b1d_3_6"/>
          <p:cNvSpPr txBox="1"/>
          <p:nvPr/>
        </p:nvSpPr>
        <p:spPr>
          <a:xfrm>
            <a:off x="6799962" y="3743588"/>
            <a:ext cx="1485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2.5.1 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 플레너 일정 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6" name="Google Shape;136;g270d24d5b1d_3_6"/>
          <p:cNvCxnSpPr>
            <a:stCxn id="134" idx="1"/>
            <a:endCxn id="112" idx="2"/>
          </p:cNvCxnSpPr>
          <p:nvPr/>
        </p:nvCxnSpPr>
        <p:spPr>
          <a:xfrm rot="10800000">
            <a:off x="3528750" y="3473075"/>
            <a:ext cx="135000" cy="1180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g270d24d5b1d_3_6"/>
          <p:cNvCxnSpPr>
            <a:stCxn id="133" idx="1"/>
            <a:endCxn id="112" idx="2"/>
          </p:cNvCxnSpPr>
          <p:nvPr/>
        </p:nvCxnSpPr>
        <p:spPr>
          <a:xfrm rot="10800000">
            <a:off x="3528528" y="3473328"/>
            <a:ext cx="135300" cy="775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270d24d5b1d_3_6"/>
          <p:cNvSpPr txBox="1"/>
          <p:nvPr/>
        </p:nvSpPr>
        <p:spPr>
          <a:xfrm>
            <a:off x="3663750" y="4947350"/>
            <a:ext cx="1296000" cy="2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2.3.4 글 수정</a:t>
            </a:r>
            <a:endParaRPr/>
          </a:p>
        </p:txBody>
      </p:sp>
      <p:cxnSp>
        <p:nvCxnSpPr>
          <p:cNvPr id="139" name="Google Shape;139;g270d24d5b1d_3_6"/>
          <p:cNvCxnSpPr>
            <a:stCxn id="138" idx="1"/>
            <a:endCxn id="112" idx="2"/>
          </p:cNvCxnSpPr>
          <p:nvPr/>
        </p:nvCxnSpPr>
        <p:spPr>
          <a:xfrm rot="10800000">
            <a:off x="3528750" y="3473150"/>
            <a:ext cx="135000" cy="1590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g270d24d5b1d_3_6"/>
          <p:cNvCxnSpPr>
            <a:stCxn id="94" idx="2"/>
            <a:endCxn id="107" idx="0"/>
          </p:cNvCxnSpPr>
          <p:nvPr/>
        </p:nvCxnSpPr>
        <p:spPr>
          <a:xfrm flipH="1" rot="-5400000">
            <a:off x="4980556" y="2502779"/>
            <a:ext cx="610200" cy="777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1" name="Google Shape;141;g270d24d5b1d_3_6"/>
          <p:cNvSpPr/>
          <p:nvPr/>
        </p:nvSpPr>
        <p:spPr>
          <a:xfrm>
            <a:off x="6604248" y="3204363"/>
            <a:ext cx="13998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2.5 </a:t>
            </a:r>
            <a:r>
              <a:rPr b="1"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g270d24d5b1d_3_6"/>
          <p:cNvSpPr txBox="1"/>
          <p:nvPr/>
        </p:nvSpPr>
        <p:spPr>
          <a:xfrm>
            <a:off x="5143509" y="4140526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2 로그인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" name="Google Shape;143;g270d24d5b1d_3_6"/>
          <p:cNvCxnSpPr>
            <a:stCxn id="102" idx="2"/>
            <a:endCxn id="142" idx="1"/>
          </p:cNvCxnSpPr>
          <p:nvPr/>
        </p:nvCxnSpPr>
        <p:spPr>
          <a:xfrm flipH="1" rot="-5400000">
            <a:off x="4717113" y="3822117"/>
            <a:ext cx="777000" cy="75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4" name="Google Shape;144;g270d24d5b1d_3_6"/>
          <p:cNvSpPr/>
          <p:nvPr/>
        </p:nvSpPr>
        <p:spPr>
          <a:xfrm>
            <a:off x="4304506" y="1690829"/>
            <a:ext cx="1184400" cy="36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27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1.트래블메이커</a:t>
            </a:r>
            <a:endParaRPr b="1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g270d24d5b1d_3_6"/>
          <p:cNvCxnSpPr>
            <a:stCxn id="144" idx="2"/>
            <a:endCxn id="94" idx="0"/>
          </p:cNvCxnSpPr>
          <p:nvPr/>
        </p:nvCxnSpPr>
        <p:spPr>
          <a:xfrm>
            <a:off x="4896706" y="2051129"/>
            <a:ext cx="0" cy="1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g270d24d5b1d_3_6"/>
          <p:cNvCxnSpPr>
            <a:stCxn id="98" idx="1"/>
            <a:endCxn id="98" idx="1"/>
          </p:cNvCxnSpPr>
          <p:nvPr/>
        </p:nvCxnSpPr>
        <p:spPr>
          <a:xfrm>
            <a:off x="6799963" y="42435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g270d24d5b1d_3_6"/>
          <p:cNvCxnSpPr>
            <a:stCxn id="98" idx="1"/>
            <a:endCxn id="98" idx="1"/>
          </p:cNvCxnSpPr>
          <p:nvPr/>
        </p:nvCxnSpPr>
        <p:spPr>
          <a:xfrm>
            <a:off x="6799963" y="42435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g270d24d5b1d_3_6"/>
          <p:cNvCxnSpPr>
            <a:stCxn id="149" idx="2"/>
            <a:endCxn id="135" idx="1"/>
          </p:cNvCxnSpPr>
          <p:nvPr/>
        </p:nvCxnSpPr>
        <p:spPr>
          <a:xfrm flipH="1" rot="-5400000">
            <a:off x="6561488" y="3613267"/>
            <a:ext cx="371100" cy="105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" name="Google Shape;150;g270d24d5b1d_3_6"/>
          <p:cNvCxnSpPr>
            <a:stCxn id="149" idx="2"/>
            <a:endCxn id="98" idx="1"/>
          </p:cNvCxnSpPr>
          <p:nvPr/>
        </p:nvCxnSpPr>
        <p:spPr>
          <a:xfrm flipH="1" rot="-5400000">
            <a:off x="6365438" y="3809317"/>
            <a:ext cx="763200" cy="105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2" name="Google Shape;112;g270d24d5b1d_3_6"/>
          <p:cNvSpPr/>
          <p:nvPr/>
        </p:nvSpPr>
        <p:spPr>
          <a:xfrm>
            <a:off x="3420638" y="3257492"/>
            <a:ext cx="216000" cy="2157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16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70d24d5b1d_3_6"/>
          <p:cNvSpPr/>
          <p:nvPr/>
        </p:nvSpPr>
        <p:spPr>
          <a:xfrm>
            <a:off x="4959813" y="3255717"/>
            <a:ext cx="216000" cy="2157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16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g270d24d5b1d_3_6"/>
          <p:cNvCxnSpPr>
            <a:stCxn id="94" idx="2"/>
            <a:endCxn id="141" idx="0"/>
          </p:cNvCxnSpPr>
          <p:nvPr/>
        </p:nvCxnSpPr>
        <p:spPr>
          <a:xfrm flipH="1" rot="-5400000">
            <a:off x="5791606" y="1691729"/>
            <a:ext cx="617700" cy="24075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" name="Google Shape;149;g270d24d5b1d_3_6"/>
          <p:cNvSpPr/>
          <p:nvPr/>
        </p:nvSpPr>
        <p:spPr>
          <a:xfrm>
            <a:off x="6586238" y="3264817"/>
            <a:ext cx="216000" cy="2157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16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70d24d5b1d_3_6"/>
          <p:cNvSpPr/>
          <p:nvPr/>
        </p:nvSpPr>
        <p:spPr>
          <a:xfrm>
            <a:off x="8378138" y="3242192"/>
            <a:ext cx="216000" cy="2157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16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70d24d5b1d_3_6"/>
          <p:cNvSpPr txBox="1"/>
          <p:nvPr/>
        </p:nvSpPr>
        <p:spPr>
          <a:xfrm>
            <a:off x="8539453" y="3742532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6.1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통계 / 시각화 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4" name="Google Shape;154;g270d24d5b1d_3_6"/>
          <p:cNvCxnSpPr>
            <a:stCxn id="152" idx="2"/>
            <a:endCxn id="153" idx="1"/>
          </p:cNvCxnSpPr>
          <p:nvPr/>
        </p:nvCxnSpPr>
        <p:spPr>
          <a:xfrm flipH="1" rot="-5400000">
            <a:off x="8316488" y="3627542"/>
            <a:ext cx="392700" cy="534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5" name="Google Shape;155;g270d24d5b1d_3_6"/>
          <p:cNvSpPr txBox="1"/>
          <p:nvPr/>
        </p:nvSpPr>
        <p:spPr>
          <a:xfrm>
            <a:off x="6799938" y="4545575"/>
            <a:ext cx="1485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/>
          </a:p>
        </p:txBody>
      </p:sp>
      <p:sp>
        <p:nvSpPr>
          <p:cNvPr id="156" name="Google Shape;156;g270d24d5b1d_3_6"/>
          <p:cNvSpPr txBox="1"/>
          <p:nvPr/>
        </p:nvSpPr>
        <p:spPr>
          <a:xfrm>
            <a:off x="6799938" y="4955538"/>
            <a:ext cx="1485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/>
          </a:p>
        </p:txBody>
      </p:sp>
      <p:cxnSp>
        <p:nvCxnSpPr>
          <p:cNvPr id="157" name="Google Shape;157;g270d24d5b1d_3_6"/>
          <p:cNvCxnSpPr>
            <a:stCxn id="149" idx="2"/>
            <a:endCxn id="155" idx="1"/>
          </p:cNvCxnSpPr>
          <p:nvPr/>
        </p:nvCxnSpPr>
        <p:spPr>
          <a:xfrm flipH="1" rot="-5400000">
            <a:off x="6160538" y="4014217"/>
            <a:ext cx="1173000" cy="105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8" name="Google Shape;158;g270d24d5b1d_3_6"/>
          <p:cNvCxnSpPr>
            <a:stCxn id="149" idx="2"/>
            <a:endCxn id="156" idx="1"/>
          </p:cNvCxnSpPr>
          <p:nvPr/>
        </p:nvCxnSpPr>
        <p:spPr>
          <a:xfrm flipH="1" rot="-5400000">
            <a:off x="5955488" y="4219267"/>
            <a:ext cx="1583100" cy="105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0"/>
          </a:srgbClr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3"/>
          <p:cNvGraphicFramePr/>
          <p:nvPr/>
        </p:nvGraphicFramePr>
        <p:xfrm>
          <a:off x="262443" y="176755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여행지 검색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3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1496474" y="2427513"/>
            <a:ext cx="961524" cy="36914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여행지 검색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3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여행지 검색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여행지 검색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3"/>
          <p:cNvSpPr/>
          <p:nvPr/>
        </p:nvSpPr>
        <p:spPr>
          <a:xfrm>
            <a:off x="3513591" y="2393976"/>
            <a:ext cx="879300" cy="436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1. </a:t>
            </a:r>
            <a:r>
              <a:rPr lang="en-US" sz="900"/>
              <a:t>여행지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전체 목록</a:t>
            </a:r>
            <a:endParaRPr sz="900"/>
          </a:p>
        </p:txBody>
      </p:sp>
      <p:sp>
        <p:nvSpPr>
          <p:cNvPr id="168" name="Google Shape;168;p3"/>
          <p:cNvSpPr txBox="1"/>
          <p:nvPr/>
        </p:nvSpPr>
        <p:spPr>
          <a:xfrm>
            <a:off x="4483789" y="2253465"/>
            <a:ext cx="1425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900">
                <a:solidFill>
                  <a:schemeClr val="dk1"/>
                </a:solidFill>
              </a:rPr>
              <a:t>2.카테고리 선택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900"/>
          </a:p>
        </p:txBody>
      </p:sp>
      <p:sp>
        <p:nvSpPr>
          <p:cNvPr id="169" name="Google Shape;169;p3"/>
          <p:cNvSpPr txBox="1"/>
          <p:nvPr/>
        </p:nvSpPr>
        <p:spPr>
          <a:xfrm>
            <a:off x="6122600" y="4990250"/>
            <a:ext cx="2036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900">
                <a:solidFill>
                  <a:schemeClr val="dk1"/>
                </a:solidFill>
              </a:rPr>
              <a:t>5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900">
                <a:solidFill>
                  <a:schemeClr val="dk1"/>
                </a:solidFill>
              </a:rPr>
              <a:t> 카테고리 / 검색 추가 분류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900"/>
          </a:p>
        </p:txBody>
      </p:sp>
      <p:cxnSp>
        <p:nvCxnSpPr>
          <p:cNvPr id="170" name="Google Shape;170;p3"/>
          <p:cNvCxnSpPr>
            <a:stCxn id="165" idx="3"/>
            <a:endCxn id="167" idx="1"/>
          </p:cNvCxnSpPr>
          <p:nvPr/>
        </p:nvCxnSpPr>
        <p:spPr>
          <a:xfrm>
            <a:off x="2457998" y="2612085"/>
            <a:ext cx="1055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3"/>
          <p:cNvSpPr/>
          <p:nvPr/>
        </p:nvSpPr>
        <p:spPr>
          <a:xfrm>
            <a:off x="5140325" y="3825900"/>
            <a:ext cx="1718700" cy="436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4. 분류된 여행지 목록</a:t>
            </a:r>
            <a:endParaRPr sz="900"/>
          </a:p>
        </p:txBody>
      </p:sp>
      <p:cxnSp>
        <p:nvCxnSpPr>
          <p:cNvPr id="172" name="Google Shape;172;p3"/>
          <p:cNvCxnSpPr>
            <a:endCxn id="171" idx="0"/>
          </p:cNvCxnSpPr>
          <p:nvPr/>
        </p:nvCxnSpPr>
        <p:spPr>
          <a:xfrm>
            <a:off x="5997575" y="3445500"/>
            <a:ext cx="21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3"/>
          <p:cNvSpPr txBox="1"/>
          <p:nvPr/>
        </p:nvSpPr>
        <p:spPr>
          <a:xfrm>
            <a:off x="4249584" y="2612078"/>
            <a:ext cx="1425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900">
                <a:solidFill>
                  <a:schemeClr val="dk1"/>
                </a:solidFill>
              </a:rPr>
              <a:t>3.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검색]</a:t>
            </a:r>
            <a:endParaRPr sz="900"/>
          </a:p>
        </p:txBody>
      </p:sp>
      <p:cxnSp>
        <p:nvCxnSpPr>
          <p:cNvPr id="174" name="Google Shape;174;p3"/>
          <p:cNvCxnSpPr>
            <a:stCxn id="167" idx="2"/>
            <a:endCxn id="175" idx="0"/>
          </p:cNvCxnSpPr>
          <p:nvPr/>
        </p:nvCxnSpPr>
        <p:spPr>
          <a:xfrm flipH="1" rot="-5400000">
            <a:off x="2559441" y="4223976"/>
            <a:ext cx="27882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3"/>
          <p:cNvCxnSpPr>
            <a:stCxn id="167" idx="3"/>
            <a:endCxn id="171" idx="0"/>
          </p:cNvCxnSpPr>
          <p:nvPr/>
        </p:nvCxnSpPr>
        <p:spPr>
          <a:xfrm>
            <a:off x="4392891" y="2612075"/>
            <a:ext cx="1606800" cy="1213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" name="Google Shape;175;p3"/>
          <p:cNvSpPr/>
          <p:nvPr/>
        </p:nvSpPr>
        <p:spPr>
          <a:xfrm>
            <a:off x="3328157" y="5618267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2.1.2</a:t>
            </a:r>
            <a:br>
              <a:rPr lang="en-US" sz="900"/>
            </a:br>
            <a:r>
              <a:rPr lang="en-US" sz="900"/>
              <a:t>여행지 상세정보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2755900" y="4262089"/>
            <a:ext cx="1425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900">
                <a:solidFill>
                  <a:schemeClr val="dk1"/>
                </a:solidFill>
              </a:rPr>
              <a:t>6</a:t>
            </a:r>
            <a:r>
              <a:rPr lang="en-US" sz="900">
                <a:solidFill>
                  <a:schemeClr val="dk1"/>
                </a:solidFill>
              </a:rPr>
              <a:t>.여행지 선택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900"/>
          </a:p>
        </p:txBody>
      </p:sp>
      <p:cxnSp>
        <p:nvCxnSpPr>
          <p:cNvPr id="178" name="Google Shape;178;p3"/>
          <p:cNvCxnSpPr>
            <a:stCxn id="171" idx="1"/>
            <a:endCxn id="175" idx="0"/>
          </p:cNvCxnSpPr>
          <p:nvPr/>
        </p:nvCxnSpPr>
        <p:spPr>
          <a:xfrm flipH="1">
            <a:off x="3953225" y="4044000"/>
            <a:ext cx="1187100" cy="1574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3"/>
          <p:cNvCxnSpPr/>
          <p:nvPr/>
        </p:nvCxnSpPr>
        <p:spPr>
          <a:xfrm>
            <a:off x="4403075" y="2484175"/>
            <a:ext cx="2238600" cy="1334400"/>
          </a:xfrm>
          <a:prstGeom prst="bentConnector3">
            <a:avLst>
              <a:gd fmla="val 9978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3"/>
          <p:cNvCxnSpPr>
            <a:stCxn id="171" idx="2"/>
            <a:endCxn id="171" idx="3"/>
          </p:cNvCxnSpPr>
          <p:nvPr/>
        </p:nvCxnSpPr>
        <p:spPr>
          <a:xfrm rot="-5400000">
            <a:off x="6320375" y="3723300"/>
            <a:ext cx="218100" cy="859500"/>
          </a:xfrm>
          <a:prstGeom prst="bentConnector4">
            <a:avLst>
              <a:gd fmla="val -323475" name="adj1"/>
              <a:gd fmla="val 18009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0"/>
          </a:srgbClr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g270d24d5b1d_16_53"/>
          <p:cNvGraphicFramePr/>
          <p:nvPr/>
        </p:nvGraphicFramePr>
        <p:xfrm>
          <a:off x="262443" y="1762237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여행지 검색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g270d24d5b1d_16_53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g270d24d5b1d_16_53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여행지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여행지 상세정보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8" name="Google Shape;188;g270d24d5b1d_16_53"/>
          <p:cNvCxnSpPr>
            <a:stCxn id="189" idx="2"/>
            <a:endCxn id="190" idx="0"/>
          </p:cNvCxnSpPr>
          <p:nvPr/>
        </p:nvCxnSpPr>
        <p:spPr>
          <a:xfrm>
            <a:off x="4942980" y="3227583"/>
            <a:ext cx="0" cy="64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g270d24d5b1d_16_53"/>
          <p:cNvSpPr/>
          <p:nvPr/>
        </p:nvSpPr>
        <p:spPr>
          <a:xfrm>
            <a:off x="4503316" y="3867963"/>
            <a:ext cx="879300" cy="436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1. </a:t>
            </a:r>
            <a:r>
              <a:rPr lang="en-US" sz="900"/>
              <a:t>여행지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상세정보</a:t>
            </a:r>
            <a:endParaRPr sz="900"/>
          </a:p>
        </p:txBody>
      </p:sp>
      <p:cxnSp>
        <p:nvCxnSpPr>
          <p:cNvPr id="191" name="Google Shape;191;g270d24d5b1d_16_53"/>
          <p:cNvCxnSpPr>
            <a:stCxn id="190" idx="2"/>
            <a:endCxn id="192" idx="0"/>
          </p:cNvCxnSpPr>
          <p:nvPr/>
        </p:nvCxnSpPr>
        <p:spPr>
          <a:xfrm>
            <a:off x="4942966" y="4304163"/>
            <a:ext cx="0" cy="66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g270d24d5b1d_16_53"/>
          <p:cNvSpPr/>
          <p:nvPr/>
        </p:nvSpPr>
        <p:spPr>
          <a:xfrm>
            <a:off x="4317882" y="2646417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2.1.1</a:t>
            </a:r>
            <a:br>
              <a:rPr lang="en-US" sz="900"/>
            </a:br>
            <a:r>
              <a:rPr lang="en-US" sz="900"/>
              <a:t>여행지 검색</a:t>
            </a:r>
            <a:endParaRPr/>
          </a:p>
        </p:txBody>
      </p:sp>
      <p:sp>
        <p:nvSpPr>
          <p:cNvPr id="192" name="Google Shape;192;g270d24d5b1d_16_53"/>
          <p:cNvSpPr/>
          <p:nvPr/>
        </p:nvSpPr>
        <p:spPr>
          <a:xfrm>
            <a:off x="4401472" y="4969404"/>
            <a:ext cx="1083024" cy="43659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종료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g270d24d5b1d_16_53"/>
          <p:cNvCxnSpPr>
            <a:stCxn id="190" idx="3"/>
            <a:endCxn id="189" idx="3"/>
          </p:cNvCxnSpPr>
          <p:nvPr/>
        </p:nvCxnSpPr>
        <p:spPr>
          <a:xfrm flipH="1" rot="10800000">
            <a:off x="5382616" y="2937063"/>
            <a:ext cx="185400" cy="1149000"/>
          </a:xfrm>
          <a:prstGeom prst="bentConnector3">
            <a:avLst>
              <a:gd fmla="val 3435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g270d24d5b1d_16_53"/>
          <p:cNvSpPr txBox="1"/>
          <p:nvPr/>
        </p:nvSpPr>
        <p:spPr>
          <a:xfrm>
            <a:off x="5948850" y="3432475"/>
            <a:ext cx="801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900">
                <a:solidFill>
                  <a:schemeClr val="dk1"/>
                </a:solidFill>
              </a:rPr>
              <a:t>뒤로가기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g270d24d5b1d_19_46"/>
          <p:cNvGraphicFramePr/>
          <p:nvPr/>
        </p:nvGraphicFramePr>
        <p:xfrm>
          <a:off x="272480" y="170080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여행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만들기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g270d24d5b1d_19_46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70d24d5b1d_19_46"/>
          <p:cNvSpPr/>
          <p:nvPr/>
        </p:nvSpPr>
        <p:spPr>
          <a:xfrm>
            <a:off x="2140135" y="2670904"/>
            <a:ext cx="1083024" cy="43659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일정 만들기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Google Shape;202;g270d24d5b1d_19_4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만들기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 선택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g270d24d5b1d_19_46"/>
          <p:cNvCxnSpPr>
            <a:stCxn id="201" idx="3"/>
            <a:endCxn id="204" idx="1"/>
          </p:cNvCxnSpPr>
          <p:nvPr/>
        </p:nvCxnSpPr>
        <p:spPr>
          <a:xfrm>
            <a:off x="3223159" y="2889199"/>
            <a:ext cx="99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g270d24d5b1d_19_46"/>
          <p:cNvCxnSpPr>
            <a:stCxn id="204" idx="2"/>
            <a:endCxn id="206" idx="0"/>
          </p:cNvCxnSpPr>
          <p:nvPr/>
        </p:nvCxnSpPr>
        <p:spPr>
          <a:xfrm flipH="1" rot="-5400000">
            <a:off x="3931490" y="4126850"/>
            <a:ext cx="19473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g270d24d5b1d_19_46"/>
          <p:cNvSpPr/>
          <p:nvPr/>
        </p:nvSpPr>
        <p:spPr>
          <a:xfrm>
            <a:off x="6988057" y="2598617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2.4.2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/>
          </a:p>
        </p:txBody>
      </p:sp>
      <p:sp>
        <p:nvSpPr>
          <p:cNvPr id="204" name="Google Shape;204;g270d24d5b1d_19_46"/>
          <p:cNvSpPr/>
          <p:nvPr/>
        </p:nvSpPr>
        <p:spPr>
          <a:xfrm>
            <a:off x="4219340" y="2624900"/>
            <a:ext cx="1371000" cy="528600"/>
          </a:xfrm>
          <a:prstGeom prst="diamond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1.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여부</a:t>
            </a:r>
            <a:endParaRPr/>
          </a:p>
        </p:txBody>
      </p:sp>
      <p:sp>
        <p:nvSpPr>
          <p:cNvPr id="208" name="Google Shape;208;g270d24d5b1d_19_46"/>
          <p:cNvSpPr txBox="1"/>
          <p:nvPr/>
        </p:nvSpPr>
        <p:spPr>
          <a:xfrm>
            <a:off x="6053785" y="2598623"/>
            <a:ext cx="282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70d24d5b1d_19_46"/>
          <p:cNvSpPr txBox="1"/>
          <p:nvPr/>
        </p:nvSpPr>
        <p:spPr>
          <a:xfrm>
            <a:off x="4536966" y="3201791"/>
            <a:ext cx="25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70d24d5b1d_19_46"/>
          <p:cNvSpPr/>
          <p:nvPr/>
        </p:nvSpPr>
        <p:spPr>
          <a:xfrm>
            <a:off x="4465201" y="5100766"/>
            <a:ext cx="879300" cy="436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 </a:t>
            </a:r>
            <a:r>
              <a:rPr lang="en-US" sz="900"/>
              <a:t>지역 선택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g270d24d5b1d_19_46"/>
          <p:cNvCxnSpPr>
            <a:stCxn id="206" idx="3"/>
            <a:endCxn id="211" idx="1"/>
          </p:cNvCxnSpPr>
          <p:nvPr/>
        </p:nvCxnSpPr>
        <p:spPr>
          <a:xfrm>
            <a:off x="5344500" y="5318866"/>
            <a:ext cx="1643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g270d24d5b1d_19_46"/>
          <p:cNvCxnSpPr>
            <a:stCxn id="204" idx="3"/>
            <a:endCxn id="207" idx="1"/>
          </p:cNvCxnSpPr>
          <p:nvPr/>
        </p:nvCxnSpPr>
        <p:spPr>
          <a:xfrm>
            <a:off x="5590340" y="2889200"/>
            <a:ext cx="13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Google Shape;211;g270d24d5b1d_19_46"/>
          <p:cNvSpPr/>
          <p:nvPr/>
        </p:nvSpPr>
        <p:spPr>
          <a:xfrm>
            <a:off x="6988057" y="5028292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2.2.2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시간 날짜 설정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g270d24d5b1d_19_10"/>
          <p:cNvGraphicFramePr/>
          <p:nvPr/>
        </p:nvGraphicFramePr>
        <p:xfrm>
          <a:off x="272480" y="170080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여행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만들기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g270d24d5b1d_19_10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" name="Google Shape;219;g270d24d5b1d_19_10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만들기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 날짜 설정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" name="Google Shape;220;g270d24d5b1d_19_10"/>
          <p:cNvSpPr/>
          <p:nvPr/>
        </p:nvSpPr>
        <p:spPr>
          <a:xfrm>
            <a:off x="1544056" y="2408342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2.2.1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지역 선택</a:t>
            </a:r>
            <a:endParaRPr sz="900"/>
          </a:p>
        </p:txBody>
      </p:sp>
      <p:sp>
        <p:nvSpPr>
          <p:cNvPr id="221" name="Google Shape;221;g270d24d5b1d_19_10"/>
          <p:cNvSpPr txBox="1"/>
          <p:nvPr/>
        </p:nvSpPr>
        <p:spPr>
          <a:xfrm>
            <a:off x="5673679" y="3521650"/>
            <a:ext cx="33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Y</a:t>
            </a:r>
            <a:endParaRPr/>
          </a:p>
        </p:txBody>
      </p:sp>
      <p:sp>
        <p:nvSpPr>
          <p:cNvPr id="222" name="Google Shape;222;g270d24d5b1d_19_10"/>
          <p:cNvSpPr/>
          <p:nvPr/>
        </p:nvSpPr>
        <p:spPr>
          <a:xfrm>
            <a:off x="1729500" y="3567688"/>
            <a:ext cx="879300" cy="436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1. </a:t>
            </a:r>
            <a:r>
              <a:rPr lang="en-US" sz="900"/>
              <a:t>날짜 선택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g270d24d5b1d_19_10"/>
          <p:cNvCxnSpPr>
            <a:stCxn id="222" idx="3"/>
            <a:endCxn id="224" idx="1"/>
          </p:cNvCxnSpPr>
          <p:nvPr/>
        </p:nvCxnSpPr>
        <p:spPr>
          <a:xfrm>
            <a:off x="2608800" y="3785938"/>
            <a:ext cx="128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g270d24d5b1d_19_10"/>
          <p:cNvCxnSpPr>
            <a:stCxn id="220" idx="2"/>
            <a:endCxn id="222" idx="0"/>
          </p:cNvCxnSpPr>
          <p:nvPr/>
        </p:nvCxnSpPr>
        <p:spPr>
          <a:xfrm flipH="1" rot="-5400000">
            <a:off x="1880405" y="3278258"/>
            <a:ext cx="5781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g270d24d5b1d_19_10"/>
          <p:cNvSpPr/>
          <p:nvPr/>
        </p:nvSpPr>
        <p:spPr>
          <a:xfrm>
            <a:off x="3893517" y="3521650"/>
            <a:ext cx="1992300" cy="528600"/>
          </a:xfrm>
          <a:prstGeom prst="diamond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 최대기간 제한(6박7일)</a:t>
            </a:r>
            <a:endParaRPr/>
          </a:p>
        </p:txBody>
      </p:sp>
      <p:cxnSp>
        <p:nvCxnSpPr>
          <p:cNvPr id="226" name="Google Shape;226;g270d24d5b1d_19_10"/>
          <p:cNvCxnSpPr>
            <a:stCxn id="224" idx="3"/>
            <a:endCxn id="227" idx="1"/>
          </p:cNvCxnSpPr>
          <p:nvPr/>
        </p:nvCxnSpPr>
        <p:spPr>
          <a:xfrm>
            <a:off x="5885817" y="3785950"/>
            <a:ext cx="128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" name="Google Shape;228;g270d24d5b1d_19_10"/>
          <p:cNvSpPr txBox="1"/>
          <p:nvPr/>
        </p:nvSpPr>
        <p:spPr>
          <a:xfrm>
            <a:off x="3046276" y="4381000"/>
            <a:ext cx="33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N</a:t>
            </a:r>
            <a:endParaRPr/>
          </a:p>
        </p:txBody>
      </p:sp>
      <p:cxnSp>
        <p:nvCxnSpPr>
          <p:cNvPr id="229" name="Google Shape;229;g270d24d5b1d_19_10"/>
          <p:cNvCxnSpPr>
            <a:stCxn id="227" idx="2"/>
            <a:endCxn id="230" idx="0"/>
          </p:cNvCxnSpPr>
          <p:nvPr/>
        </p:nvCxnSpPr>
        <p:spPr>
          <a:xfrm flipH="1" rot="-5400000">
            <a:off x="7050075" y="4564288"/>
            <a:ext cx="11208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g270d24d5b1d_19_10"/>
          <p:cNvCxnSpPr>
            <a:stCxn id="224" idx="2"/>
            <a:endCxn id="222" idx="2"/>
          </p:cNvCxnSpPr>
          <p:nvPr/>
        </p:nvCxnSpPr>
        <p:spPr>
          <a:xfrm flipH="1" rot="5400000">
            <a:off x="3506367" y="2666950"/>
            <a:ext cx="46200" cy="2720400"/>
          </a:xfrm>
          <a:prstGeom prst="bentConnector3">
            <a:avLst>
              <a:gd fmla="val -51542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g270d24d5b1d_19_10"/>
          <p:cNvSpPr/>
          <p:nvPr/>
        </p:nvSpPr>
        <p:spPr>
          <a:xfrm>
            <a:off x="7170525" y="3567688"/>
            <a:ext cx="879300" cy="436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3. 시간</a:t>
            </a:r>
            <a:r>
              <a:rPr lang="en-US" sz="900"/>
              <a:t> 선택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70d24d5b1d_19_10"/>
          <p:cNvSpPr/>
          <p:nvPr/>
        </p:nvSpPr>
        <p:spPr>
          <a:xfrm>
            <a:off x="6985082" y="5124867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2.2.3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여행지선택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g270d24d5b1d_17_21"/>
          <p:cNvGraphicFramePr/>
          <p:nvPr/>
        </p:nvGraphicFramePr>
        <p:xfrm>
          <a:off x="264608" y="170080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여행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만들기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g270d24d5b1d_17_21"/>
          <p:cNvSpPr txBox="1"/>
          <p:nvPr>
            <p:ph idx="3" type="body"/>
          </p:nvPr>
        </p:nvSpPr>
        <p:spPr>
          <a:xfrm>
            <a:off x="6745328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g270d24d5b1d_17_21"/>
          <p:cNvGraphicFramePr/>
          <p:nvPr/>
        </p:nvGraphicFramePr>
        <p:xfrm>
          <a:off x="265178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만들기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2.2.3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여행지 선택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g270d24d5b1d_17_21"/>
          <p:cNvSpPr/>
          <p:nvPr/>
        </p:nvSpPr>
        <p:spPr>
          <a:xfrm>
            <a:off x="1075022" y="2392230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2.2.2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시간 날짜 선택</a:t>
            </a:r>
            <a:endParaRPr sz="900"/>
          </a:p>
        </p:txBody>
      </p:sp>
      <p:sp>
        <p:nvSpPr>
          <p:cNvPr id="240" name="Google Shape;240;g270d24d5b1d_17_21"/>
          <p:cNvSpPr txBox="1"/>
          <p:nvPr/>
        </p:nvSpPr>
        <p:spPr>
          <a:xfrm>
            <a:off x="4576825" y="3552175"/>
            <a:ext cx="22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Y</a:t>
            </a:r>
            <a:endParaRPr/>
          </a:p>
        </p:txBody>
      </p:sp>
      <p:sp>
        <p:nvSpPr>
          <p:cNvPr id="241" name="Google Shape;241;g270d24d5b1d_17_21"/>
          <p:cNvSpPr/>
          <p:nvPr/>
        </p:nvSpPr>
        <p:spPr>
          <a:xfrm>
            <a:off x="1260466" y="3551575"/>
            <a:ext cx="879300" cy="436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1. </a:t>
            </a:r>
            <a:r>
              <a:rPr lang="en-US" sz="900"/>
              <a:t>여행지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전체 리스트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g270d24d5b1d_17_21"/>
          <p:cNvCxnSpPr>
            <a:stCxn id="241" idx="3"/>
            <a:endCxn id="243" idx="1"/>
          </p:cNvCxnSpPr>
          <p:nvPr/>
        </p:nvCxnSpPr>
        <p:spPr>
          <a:xfrm>
            <a:off x="2139766" y="3769825"/>
            <a:ext cx="60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g270d24d5b1d_17_21"/>
          <p:cNvCxnSpPr>
            <a:stCxn id="239" idx="2"/>
            <a:endCxn id="241" idx="0"/>
          </p:cNvCxnSpPr>
          <p:nvPr/>
        </p:nvCxnSpPr>
        <p:spPr>
          <a:xfrm flipH="1" rot="-5400000">
            <a:off x="1411370" y="3262146"/>
            <a:ext cx="5781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g270d24d5b1d_17_21"/>
          <p:cNvSpPr/>
          <p:nvPr/>
        </p:nvSpPr>
        <p:spPr>
          <a:xfrm>
            <a:off x="2740289" y="3505538"/>
            <a:ext cx="1641900" cy="528600"/>
          </a:xfrm>
          <a:prstGeom prst="diamond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 분류/정렬 시스템 사용</a:t>
            </a:r>
            <a:endParaRPr/>
          </a:p>
        </p:txBody>
      </p:sp>
      <p:cxnSp>
        <p:nvCxnSpPr>
          <p:cNvPr id="245" name="Google Shape;245;g270d24d5b1d_17_21"/>
          <p:cNvCxnSpPr>
            <a:stCxn id="243" idx="3"/>
            <a:endCxn id="246" idx="1"/>
          </p:cNvCxnSpPr>
          <p:nvPr/>
        </p:nvCxnSpPr>
        <p:spPr>
          <a:xfrm>
            <a:off x="4382189" y="3769838"/>
            <a:ext cx="6837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g270d24d5b1d_17_21"/>
          <p:cNvSpPr txBox="1"/>
          <p:nvPr/>
        </p:nvSpPr>
        <p:spPr>
          <a:xfrm>
            <a:off x="5744674" y="3049600"/>
            <a:ext cx="1376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거리순 정렬</a:t>
            </a:r>
            <a:endParaRPr/>
          </a:p>
        </p:txBody>
      </p:sp>
      <p:cxnSp>
        <p:nvCxnSpPr>
          <p:cNvPr id="248" name="Google Shape;248;g270d24d5b1d_17_21"/>
          <p:cNvCxnSpPr>
            <a:stCxn id="246" idx="3"/>
            <a:endCxn id="249" idx="1"/>
          </p:cNvCxnSpPr>
          <p:nvPr/>
        </p:nvCxnSpPr>
        <p:spPr>
          <a:xfrm>
            <a:off x="5945278" y="3770000"/>
            <a:ext cx="8742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g270d24d5b1d_17_21"/>
          <p:cNvCxnSpPr>
            <a:stCxn id="243" idx="2"/>
            <a:endCxn id="249" idx="2"/>
          </p:cNvCxnSpPr>
          <p:nvPr/>
        </p:nvCxnSpPr>
        <p:spPr>
          <a:xfrm rot="-5400000">
            <a:off x="5387189" y="2161988"/>
            <a:ext cx="46200" cy="3698100"/>
          </a:xfrm>
          <a:prstGeom prst="bentConnector3">
            <a:avLst>
              <a:gd fmla="val -51542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g270d24d5b1d_17_21"/>
          <p:cNvSpPr/>
          <p:nvPr/>
        </p:nvSpPr>
        <p:spPr>
          <a:xfrm>
            <a:off x="5065978" y="3551750"/>
            <a:ext cx="879300" cy="436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3. 분류/ 정렬된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여행지 리스트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70d24d5b1d_17_21"/>
          <p:cNvSpPr/>
          <p:nvPr/>
        </p:nvSpPr>
        <p:spPr>
          <a:xfrm>
            <a:off x="7580797" y="5108730"/>
            <a:ext cx="1250196" cy="581166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2.2.4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최종 일정</a:t>
            </a:r>
            <a:endParaRPr sz="900"/>
          </a:p>
        </p:txBody>
      </p:sp>
      <p:cxnSp>
        <p:nvCxnSpPr>
          <p:cNvPr id="252" name="Google Shape;252;g270d24d5b1d_17_21"/>
          <p:cNvCxnSpPr>
            <a:stCxn id="249" idx="0"/>
            <a:endCxn id="246" idx="0"/>
          </p:cNvCxnSpPr>
          <p:nvPr/>
        </p:nvCxnSpPr>
        <p:spPr>
          <a:xfrm rot="5400000">
            <a:off x="6382166" y="2675137"/>
            <a:ext cx="600" cy="17535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" name="Google Shape;249;g270d24d5b1d_17_21"/>
          <p:cNvSpPr/>
          <p:nvPr/>
        </p:nvSpPr>
        <p:spPr>
          <a:xfrm>
            <a:off x="6819566" y="3551587"/>
            <a:ext cx="879300" cy="436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5. 추가된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여행지 리스트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70d24d5b1d_17_21"/>
          <p:cNvSpPr txBox="1"/>
          <p:nvPr/>
        </p:nvSpPr>
        <p:spPr>
          <a:xfrm>
            <a:off x="3555778" y="4030863"/>
            <a:ext cx="340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N</a:t>
            </a:r>
            <a:endParaRPr/>
          </a:p>
        </p:txBody>
      </p:sp>
      <p:cxnSp>
        <p:nvCxnSpPr>
          <p:cNvPr id="254" name="Google Shape;254;g270d24d5b1d_17_21"/>
          <p:cNvCxnSpPr>
            <a:stCxn id="249" idx="3"/>
            <a:endCxn id="251" idx="0"/>
          </p:cNvCxnSpPr>
          <p:nvPr/>
        </p:nvCxnSpPr>
        <p:spPr>
          <a:xfrm>
            <a:off x="7698866" y="3769837"/>
            <a:ext cx="507000" cy="1338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g270d24d5b1d_17_21"/>
          <p:cNvSpPr txBox="1"/>
          <p:nvPr/>
        </p:nvSpPr>
        <p:spPr>
          <a:xfrm>
            <a:off x="8205877" y="4323925"/>
            <a:ext cx="437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저장</a:t>
            </a:r>
            <a:endParaRPr/>
          </a:p>
        </p:txBody>
      </p:sp>
      <p:sp>
        <p:nvSpPr>
          <p:cNvPr id="256" name="Google Shape;256;g270d24d5b1d_17_21"/>
          <p:cNvSpPr/>
          <p:nvPr/>
        </p:nvSpPr>
        <p:spPr>
          <a:xfrm>
            <a:off x="3121591" y="5108725"/>
            <a:ext cx="879300" cy="436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4. 여행지 상세조회 모달창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g270d24d5b1d_17_21"/>
          <p:cNvCxnSpPr>
            <a:stCxn id="241" idx="2"/>
            <a:endCxn id="256" idx="1"/>
          </p:cNvCxnSpPr>
          <p:nvPr/>
        </p:nvCxnSpPr>
        <p:spPr>
          <a:xfrm flipH="1" rot="-5400000">
            <a:off x="1741366" y="3946825"/>
            <a:ext cx="1338900" cy="1421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g270d24d5b1d_17_21"/>
          <p:cNvCxnSpPr>
            <a:stCxn id="246" idx="2"/>
            <a:endCxn id="256" idx="3"/>
          </p:cNvCxnSpPr>
          <p:nvPr/>
        </p:nvCxnSpPr>
        <p:spPr>
          <a:xfrm rot="5400000">
            <a:off x="4083928" y="3905150"/>
            <a:ext cx="1338600" cy="1504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9" name="Google Shape;259;g270d24d5b1d_17_21"/>
          <p:cNvSpPr txBox="1"/>
          <p:nvPr/>
        </p:nvSpPr>
        <p:spPr>
          <a:xfrm>
            <a:off x="879025" y="4566250"/>
            <a:ext cx="8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상세조회 버튼</a:t>
            </a:r>
            <a:endParaRPr/>
          </a:p>
        </p:txBody>
      </p:sp>
      <p:sp>
        <p:nvSpPr>
          <p:cNvPr id="260" name="Google Shape;260;g270d24d5b1d_17_21"/>
          <p:cNvSpPr txBox="1"/>
          <p:nvPr/>
        </p:nvSpPr>
        <p:spPr>
          <a:xfrm>
            <a:off x="4626425" y="4566250"/>
            <a:ext cx="87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상세조회 버튼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g270d24d5b1d_17_39"/>
          <p:cNvGraphicFramePr/>
          <p:nvPr/>
        </p:nvGraphicFramePr>
        <p:xfrm>
          <a:off x="272480" y="170080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{E6B75B0B-C0FC-4C78-884C-C798AFE998A9}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여행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만들기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g270d24d5b1d_17_39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7" name="Google Shape;267;g270d24d5b1d_17_39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{D43E428E-7BA3-4A90-A201-34D8C16379C0}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 메이커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만들기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 일정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g270d24d5b1d_17_39"/>
          <p:cNvSpPr/>
          <p:nvPr/>
        </p:nvSpPr>
        <p:spPr>
          <a:xfrm>
            <a:off x="3060000" y="2408350"/>
            <a:ext cx="1250100" cy="58115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2.2.3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여행지 선택</a:t>
            </a:r>
            <a:endParaRPr sz="900"/>
          </a:p>
        </p:txBody>
      </p:sp>
      <p:sp>
        <p:nvSpPr>
          <p:cNvPr id="269" name="Google Shape;269;g270d24d5b1d_17_39"/>
          <p:cNvSpPr txBox="1"/>
          <p:nvPr/>
        </p:nvSpPr>
        <p:spPr>
          <a:xfrm>
            <a:off x="3685704" y="4457325"/>
            <a:ext cx="33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수정 버튼</a:t>
            </a:r>
            <a:endParaRPr/>
          </a:p>
        </p:txBody>
      </p:sp>
      <p:sp>
        <p:nvSpPr>
          <p:cNvPr id="270" name="Google Shape;270;g270d24d5b1d_17_39"/>
          <p:cNvSpPr/>
          <p:nvPr/>
        </p:nvSpPr>
        <p:spPr>
          <a:xfrm>
            <a:off x="3060050" y="3892550"/>
            <a:ext cx="1250100" cy="436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1. </a:t>
            </a:r>
            <a:r>
              <a:rPr lang="en-US" sz="900"/>
              <a:t>최종 일정 화면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g270d24d5b1d_17_39"/>
          <p:cNvCxnSpPr>
            <a:stCxn id="268" idx="2"/>
            <a:endCxn id="270" idx="0"/>
          </p:cNvCxnSpPr>
          <p:nvPr/>
        </p:nvCxnSpPr>
        <p:spPr>
          <a:xfrm flipH="1" rot="-5400000">
            <a:off x="3233850" y="3440700"/>
            <a:ext cx="9030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g270d24d5b1d_17_39"/>
          <p:cNvCxnSpPr>
            <a:stCxn id="270" idx="2"/>
            <a:endCxn id="273" idx="0"/>
          </p:cNvCxnSpPr>
          <p:nvPr/>
        </p:nvCxnSpPr>
        <p:spPr>
          <a:xfrm flipH="1" rot="-5400000">
            <a:off x="3233900" y="4780250"/>
            <a:ext cx="9030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g270d24d5b1d_17_39"/>
          <p:cNvSpPr/>
          <p:nvPr/>
        </p:nvSpPr>
        <p:spPr>
          <a:xfrm>
            <a:off x="5595900" y="5232100"/>
            <a:ext cx="1250100" cy="58115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2.5.1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여행 플래너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일정 관리</a:t>
            </a:r>
            <a:endParaRPr sz="900"/>
          </a:p>
        </p:txBody>
      </p:sp>
      <p:sp>
        <p:nvSpPr>
          <p:cNvPr id="273" name="Google Shape;273;g270d24d5b1d_17_39"/>
          <p:cNvSpPr/>
          <p:nvPr/>
        </p:nvSpPr>
        <p:spPr>
          <a:xfrm>
            <a:off x="3060400" y="5232100"/>
            <a:ext cx="1250100" cy="58115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2.2.3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여행지선택</a:t>
            </a:r>
            <a:endParaRPr sz="900"/>
          </a:p>
        </p:txBody>
      </p:sp>
      <p:sp>
        <p:nvSpPr>
          <p:cNvPr id="275" name="Google Shape;275;g270d24d5b1d_17_39"/>
          <p:cNvSpPr txBox="1"/>
          <p:nvPr/>
        </p:nvSpPr>
        <p:spPr>
          <a:xfrm>
            <a:off x="4955829" y="3892500"/>
            <a:ext cx="988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저장 버튼</a:t>
            </a:r>
            <a:endParaRPr/>
          </a:p>
        </p:txBody>
      </p:sp>
      <p:cxnSp>
        <p:nvCxnSpPr>
          <p:cNvPr id="276" name="Google Shape;276;g270d24d5b1d_17_39"/>
          <p:cNvCxnSpPr>
            <a:stCxn id="270" idx="3"/>
            <a:endCxn id="274" idx="0"/>
          </p:cNvCxnSpPr>
          <p:nvPr/>
        </p:nvCxnSpPr>
        <p:spPr>
          <a:xfrm>
            <a:off x="4310150" y="4110800"/>
            <a:ext cx="1910700" cy="1121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회색조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2007-10-15T08:30:37Z</dcterms:created>
  <dc:creator>Yoon Sung Han</dc:creator>
</cp:coreProperties>
</file>