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906000" cy="6858000" type="A4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sInQv7iJKL6qQqtFjxz5Buqn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883B68-41F3-4B63-8086-D593B0F2D927}">
  <a:tblStyle styleId="{C1883B68-41F3-4B63-8086-D593B0F2D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6BB086-5479-4515-9C68-AFA6C3064B1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tcBdr/>
        <a:fill>
          <a:solidFill>
            <a:srgbClr val="F2F2F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2F2F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2" y="78"/>
      </p:cViewPr>
      <p:guideLst>
        <p:guide orient="horz"/>
        <p:guide orient="horz" pos="1071"/>
        <p:guide orient="horz" pos="40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96" y="6"/>
            <a:ext cx="2946400" cy="496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96" y="9428171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b327f1cdc_3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db327f1cdc_3_15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b327f1cdc_3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8" name="Google Shape;198;g2db327f1cdc_3_16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b327f1cdc_3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2db327f1cdc_3_18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b327f1cdc_3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2db327f1cdc_3_23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b327f1cdc_3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8" name="Google Shape;238;g2db327f1cdc_3_23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db327f1cdc_3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" name="Google Shape;258;g2db327f1cdc_3_25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b327f1cdc_3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2db327f1cdc_3_38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b327f1cdc_3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2" name="Google Shape;272;g2db327f1cdc_3_29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b327f1cdc_3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1" name="Google Shape;301;g2db327f1cdc_3_32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ad96f1415_4_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dad96f141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ad96f1415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g2dad96f1415_2_24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ad96f1415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g2dad96f1415_2_20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ad96f1415_2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4" name="Google Shape;344;g2dad96f1415_2_24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ad96f1415_1_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dad96f1415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dad96f1415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6" name="Google Shape;356;g2dad96f1415_2_164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ad96f1415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g2dad96f1415_2_17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ad96f1415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8" name="Google Shape;398;g2dad96f1415_2_19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b327f1cdc_0_5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g2db327f1cd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b327f1cd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0" name="Google Shape;410;g2db327f1cdc_0_6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b327f1cd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7" name="Google Shape;417;g2db327f1cdc_0_6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327f1cdc_0_1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db327f1cd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b327f1cd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8" name="Google Shape;448;g2db327f1cdc_0_118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b327f1cdc_0_149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db327f1cd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b327f1cdc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0" name="Google Shape;460;g2db327f1cdc_0_19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db327f1cdc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7" name="Google Shape;467;g2db327f1cdc_0_20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b327f1cd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0" name="Google Shape;510;g2db327f1cdc_0_22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b327f1cdc_3_43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2db327f1cdc_3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2" name="Google Shape;522;p49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3" name="Google Shape;553;p50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b327f1cd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g2db327f1cdc_3_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b327f1cdc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g2db327f1cdc_3_1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b327f1cdc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db327f1cdc_3_43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b327f1cdc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2db327f1cdc_3_8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327f1cdc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2db327f1cdc_3_9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b327f1cdc_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00" cy="37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4" name="Google Shape;184;g2db327f1cdc_3_115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52"/>
          <p:cNvCxnSpPr/>
          <p:nvPr/>
        </p:nvCxnSpPr>
        <p:spPr>
          <a:xfrm>
            <a:off x="742952" y="21336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52"/>
          <p:cNvCxnSpPr/>
          <p:nvPr/>
        </p:nvCxnSpPr>
        <p:spPr>
          <a:xfrm>
            <a:off x="742952" y="3886200"/>
            <a:ext cx="8423275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52"/>
          <p:cNvSpPr txBox="1">
            <a:spLocks noGrp="1"/>
          </p:cNvSpPr>
          <p:nvPr>
            <p:ph type="subTitle" idx="1"/>
          </p:nvPr>
        </p:nvSpPr>
        <p:spPr>
          <a:xfrm>
            <a:off x="715644" y="4511675"/>
            <a:ext cx="8485832" cy="106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None/>
              <a:defRPr sz="2167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2167"/>
              <a:buFont typeface="Arial"/>
              <a:buChar char="•"/>
              <a:defRPr sz="2167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42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•"/>
              <a:defRPr sz="195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/>
          <p:nvPr/>
        </p:nvSpPr>
        <p:spPr>
          <a:xfrm rot="10800000" flipH="1">
            <a:off x="0" y="6237294"/>
            <a:ext cx="9906000" cy="193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7"/>
              <a:buFont typeface="Gulim"/>
              <a:buNone/>
            </a:pPr>
            <a:endParaRPr sz="1517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2"/>
          <p:cNvSpPr txBox="1">
            <a:spLocks noGrp="1"/>
          </p:cNvSpPr>
          <p:nvPr>
            <p:ph type="ctrTitle"/>
          </p:nvPr>
        </p:nvSpPr>
        <p:spPr>
          <a:xfrm>
            <a:off x="1463714" y="2317754"/>
            <a:ext cx="6894740" cy="1281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  <a:defRPr sz="3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">
  <p:cSld name="3_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3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53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53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2_Conte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Google Shape;24;p54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54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4"/>
          <p:cNvSpPr txBox="1"/>
          <p:nvPr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설계서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4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lgun Gothic"/>
              <a:buNone/>
            </a:pPr>
            <a:fld id="{00000000-1234-1234-1234-123412341234}" type="slidenum"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55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5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5"/>
          <p:cNvSpPr txBox="1"/>
          <p:nvPr/>
        </p:nvSpPr>
        <p:spPr>
          <a:xfrm>
            <a:off x="357935" y="116632"/>
            <a:ext cx="20697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프로세스 설계서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5"/>
          <p:cNvSpPr/>
          <p:nvPr/>
        </p:nvSpPr>
        <p:spPr>
          <a:xfrm>
            <a:off x="4800600" y="655320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6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6"/>
          <p:cNvSpPr txBox="1">
            <a:spLocks noGrp="1"/>
          </p:cNvSpPr>
          <p:nvPr>
            <p:ph type="body" idx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6"/>
          <p:cNvSpPr txBox="1"/>
          <p:nvPr/>
        </p:nvSpPr>
        <p:spPr>
          <a:xfrm>
            <a:off x="351284" y="0"/>
            <a:ext cx="165618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1_Conten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2" name="Google Shape;42;p57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7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4" name="Google Shape;44;p57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7"/>
          <p:cNvSpPr txBox="1"/>
          <p:nvPr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1284390" y="2189344"/>
            <a:ext cx="6974589" cy="79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33"/>
              <a:buFont typeface="Arial"/>
              <a:buNone/>
            </a:pPr>
            <a:r>
              <a:rPr lang="ko-KR" sz="4333">
                <a:solidFill>
                  <a:schemeClr val="dk1"/>
                </a:solidFill>
              </a:rPr>
              <a:t>프로세스 설계서</a:t>
            </a:r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ubTitle" idx="1"/>
          </p:nvPr>
        </p:nvSpPr>
        <p:spPr>
          <a:xfrm>
            <a:off x="5875313" y="4771396"/>
            <a:ext cx="3528391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sz="1800"/>
              <a:t>3팀</a:t>
            </a:r>
            <a:endParaRPr sz="1800"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sz="1800"/>
              <a:t>김동환, 김동회, 김재현,</a:t>
            </a:r>
            <a:endParaRPr/>
          </a:p>
          <a:p>
            <a:pPr marL="247646" lvl="0" indent="-24764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ko-KR" sz="1800"/>
              <a:t>윤경란, 정소라, 최정민</a:t>
            </a:r>
            <a:endParaRPr sz="1800"/>
          </a:p>
        </p:txBody>
      </p:sp>
      <p:sp>
        <p:nvSpPr>
          <p:cNvPr id="52" name="Google Shape;52;p1"/>
          <p:cNvSpPr txBox="1"/>
          <p:nvPr/>
        </p:nvSpPr>
        <p:spPr>
          <a:xfrm>
            <a:off x="4668204" y="3453080"/>
            <a:ext cx="4735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시스템명 : 트래블메이커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g2db327f1cdc_3_15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아이디/비밀번호 찾기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4" name="Google Shape;194;g2db327f1cdc_3_158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1.개요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아이디/비밀번호를 찾기 위한 프로세스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주요사항 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1)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정보를 입력 해야한다.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2)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일치하는 정보가 있어야 아이디/비밀번호를 찾을 수 있다.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현행(As-Is)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목표(To-Be)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78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아이디와 비밀번호를 찾을 수 있게 한다.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Google Shape;195;g2db327f1cdc_3_158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g2db327f1cdc_3_164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800"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8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1" name="Google Shape;201;g2db327f1cdc_3_164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2db327f1cdc_3_164"/>
          <p:cNvSpPr/>
          <p:nvPr/>
        </p:nvSpPr>
        <p:spPr>
          <a:xfrm>
            <a:off x="2607921" y="2195200"/>
            <a:ext cx="1395954" cy="49361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아이디/비밀번호 찾기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db327f1cdc_3_164"/>
          <p:cNvSpPr/>
          <p:nvPr/>
        </p:nvSpPr>
        <p:spPr>
          <a:xfrm>
            <a:off x="1672730" y="2986454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1.아이디 찾기</a:t>
            </a:r>
            <a:endParaRPr/>
          </a:p>
        </p:txBody>
      </p:sp>
      <p:sp>
        <p:nvSpPr>
          <p:cNvPr id="204" name="Google Shape;204;g2db327f1cdc_3_164"/>
          <p:cNvSpPr/>
          <p:nvPr/>
        </p:nvSpPr>
        <p:spPr>
          <a:xfrm>
            <a:off x="4056175" y="2986300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4.비밀번호 찾기</a:t>
            </a:r>
            <a:endParaRPr/>
          </a:p>
        </p:txBody>
      </p:sp>
      <p:sp>
        <p:nvSpPr>
          <p:cNvPr id="205" name="Google Shape;205;g2db327f1cdc_3_164"/>
          <p:cNvSpPr/>
          <p:nvPr/>
        </p:nvSpPr>
        <p:spPr>
          <a:xfrm>
            <a:off x="1672730" y="3838211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2.회원 정보 입력</a:t>
            </a:r>
            <a:endParaRPr/>
          </a:p>
        </p:txBody>
      </p:sp>
      <p:sp>
        <p:nvSpPr>
          <p:cNvPr id="206" name="Google Shape;206;g2db327f1cdc_3_164"/>
          <p:cNvSpPr/>
          <p:nvPr/>
        </p:nvSpPr>
        <p:spPr>
          <a:xfrm>
            <a:off x="4056175" y="3830550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5.회원 정보 입력</a:t>
            </a:r>
            <a:endParaRPr/>
          </a:p>
        </p:txBody>
      </p:sp>
      <p:cxnSp>
        <p:nvCxnSpPr>
          <p:cNvPr id="207" name="Google Shape;207;g2db327f1cdc_3_164"/>
          <p:cNvCxnSpPr>
            <a:stCxn id="204" idx="2"/>
            <a:endCxn id="206" idx="0"/>
          </p:cNvCxnSpPr>
          <p:nvPr/>
        </p:nvCxnSpPr>
        <p:spPr>
          <a:xfrm>
            <a:off x="4504525" y="341860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8" name="Google Shape;208;g2db327f1cdc_3_164"/>
          <p:cNvCxnSpPr>
            <a:stCxn id="203" idx="2"/>
            <a:endCxn id="205" idx="0"/>
          </p:cNvCxnSpPr>
          <p:nvPr/>
        </p:nvCxnSpPr>
        <p:spPr>
          <a:xfrm>
            <a:off x="2121080" y="3418754"/>
            <a:ext cx="0" cy="4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209;g2db327f1cdc_3_164"/>
          <p:cNvSpPr/>
          <p:nvPr/>
        </p:nvSpPr>
        <p:spPr>
          <a:xfrm>
            <a:off x="3909198" y="5467526"/>
            <a:ext cx="1190808" cy="42103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완료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db327f1cdc_3_164"/>
          <p:cNvSpPr/>
          <p:nvPr/>
        </p:nvSpPr>
        <p:spPr>
          <a:xfrm>
            <a:off x="1525668" y="5467526"/>
            <a:ext cx="1190808" cy="42103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완료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db327f1cdc_3_164"/>
          <p:cNvSpPr/>
          <p:nvPr/>
        </p:nvSpPr>
        <p:spPr>
          <a:xfrm>
            <a:off x="1672730" y="4689952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3.아이디 정보 조회</a:t>
            </a:r>
            <a:endParaRPr/>
          </a:p>
        </p:txBody>
      </p:sp>
      <p:sp>
        <p:nvSpPr>
          <p:cNvPr id="212" name="Google Shape;212;g2db327f1cdc_3_164"/>
          <p:cNvSpPr/>
          <p:nvPr/>
        </p:nvSpPr>
        <p:spPr>
          <a:xfrm>
            <a:off x="4056259" y="4674790"/>
            <a:ext cx="896700" cy="43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6.비밀번호 정보 조회</a:t>
            </a:r>
            <a:endParaRPr/>
          </a:p>
        </p:txBody>
      </p:sp>
      <p:cxnSp>
        <p:nvCxnSpPr>
          <p:cNvPr id="213" name="Google Shape;213;g2db327f1cdc_3_164"/>
          <p:cNvCxnSpPr>
            <a:stCxn id="205" idx="2"/>
            <a:endCxn id="211" idx="0"/>
          </p:cNvCxnSpPr>
          <p:nvPr/>
        </p:nvCxnSpPr>
        <p:spPr>
          <a:xfrm>
            <a:off x="2121080" y="4270511"/>
            <a:ext cx="0" cy="41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g2db327f1cdc_3_164"/>
          <p:cNvCxnSpPr>
            <a:stCxn id="211" idx="2"/>
            <a:endCxn id="210" idx="0"/>
          </p:cNvCxnSpPr>
          <p:nvPr/>
        </p:nvCxnSpPr>
        <p:spPr>
          <a:xfrm>
            <a:off x="2121080" y="5122252"/>
            <a:ext cx="0" cy="34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5" name="Google Shape;215;g2db327f1cdc_3_164"/>
          <p:cNvCxnSpPr>
            <a:stCxn id="206" idx="2"/>
            <a:endCxn id="212" idx="0"/>
          </p:cNvCxnSpPr>
          <p:nvPr/>
        </p:nvCxnSpPr>
        <p:spPr>
          <a:xfrm>
            <a:off x="4504525" y="4262850"/>
            <a:ext cx="0" cy="41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6" name="Google Shape;216;g2db327f1cdc_3_164"/>
          <p:cNvCxnSpPr>
            <a:stCxn id="212" idx="2"/>
            <a:endCxn id="209" idx="0"/>
          </p:cNvCxnSpPr>
          <p:nvPr/>
        </p:nvCxnSpPr>
        <p:spPr>
          <a:xfrm>
            <a:off x="4504609" y="5107090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17" name="Google Shape;217;g2db327f1cdc_3_164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8" name="Google Shape;218;g2db327f1cdc_3_164"/>
          <p:cNvSpPr/>
          <p:nvPr/>
        </p:nvSpPr>
        <p:spPr>
          <a:xfrm>
            <a:off x="7444698" y="4967901"/>
            <a:ext cx="1238100" cy="638700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 정보 DB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g2db327f1cdc_3_164"/>
          <p:cNvCxnSpPr>
            <a:stCxn id="202" idx="3"/>
            <a:endCxn id="204" idx="0"/>
          </p:cNvCxnSpPr>
          <p:nvPr/>
        </p:nvCxnSpPr>
        <p:spPr>
          <a:xfrm>
            <a:off x="4003875" y="2442007"/>
            <a:ext cx="500700" cy="5442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0" name="Google Shape;220;g2db327f1cdc_3_164"/>
          <p:cNvCxnSpPr>
            <a:stCxn id="202" idx="1"/>
            <a:endCxn id="203" idx="0"/>
          </p:cNvCxnSpPr>
          <p:nvPr/>
        </p:nvCxnSpPr>
        <p:spPr>
          <a:xfrm flipH="1">
            <a:off x="2121021" y="2442007"/>
            <a:ext cx="486900" cy="544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1" name="Google Shape;221;g2db327f1cdc_3_164"/>
          <p:cNvCxnSpPr>
            <a:stCxn id="218" idx="2"/>
          </p:cNvCxnSpPr>
          <p:nvPr/>
        </p:nvCxnSpPr>
        <p:spPr>
          <a:xfrm rot="10800000">
            <a:off x="2130798" y="5287251"/>
            <a:ext cx="531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g2db327f1cdc_3_187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찾기를 선택한다.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찾기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요청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아이디를 찾기 위해 이름, 이메일을 입력한다.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조회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정보가 있는지 조회한다.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조회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아이디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존재 여부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찾기를 선택한다.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찾기 </a:t>
                      </a: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요청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화면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 입력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비밀번호를 찾기 위해 이름, 아이디, 이메일을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조회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정보가 있는지 조회한다.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조회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7" name="Google Shape;227;g2db327f1cdc_3_187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228" name="Google Shape;228;g2db327f1cdc_3_18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g2db327f1cdc_3_23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4" name="Google Shape;234;g2db327f1cdc_3_230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1.개요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회원정보를 삭제하고 계정을 탈퇴하는 프로세스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주요사항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/>
                        <a:t>  1)  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로그인전에는 탈퇴가 불가능하다.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2)  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탈퇴 비밀번호, 휴대폰번호 입력 후 사유 작성한다.</a:t>
                      </a:r>
                      <a:endParaRPr sz="1000"/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현행(As-Is)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1" i="0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목표(To-Be)</a:t>
                      </a:r>
                      <a:endParaRPr sz="900" b="1" i="0" u="sng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marR="0" lvl="0" indent="-28575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회원이 계정을 탈퇴 할 수 있다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" name="Google Shape;235;g2db327f1cdc_3_23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g2db327f1cdc_3_236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800"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8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1" name="Google Shape;241;g2db327f1cdc_3_23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db327f1cdc_3_236"/>
          <p:cNvSpPr/>
          <p:nvPr/>
        </p:nvSpPr>
        <p:spPr>
          <a:xfrm>
            <a:off x="534921" y="3408813"/>
            <a:ext cx="1395954" cy="49361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2.회원탈퇴</a:t>
            </a:r>
            <a:b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2.1.4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db327f1cdc_3_236"/>
          <p:cNvSpPr/>
          <p:nvPr/>
        </p:nvSpPr>
        <p:spPr>
          <a:xfrm>
            <a:off x="602960" y="2267583"/>
            <a:ext cx="1259891" cy="540666"/>
          </a:xfrm>
          <a:prstGeom prst="flowChartPredefinedProcess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1.로그인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db327f1cdc_3_236"/>
          <p:cNvSpPr/>
          <p:nvPr/>
        </p:nvSpPr>
        <p:spPr>
          <a:xfrm>
            <a:off x="550235" y="4592875"/>
            <a:ext cx="1365300" cy="55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3.정보 입력</a:t>
            </a:r>
            <a:endParaRPr/>
          </a:p>
        </p:txBody>
      </p:sp>
      <p:sp>
        <p:nvSpPr>
          <p:cNvPr id="245" name="Google Shape;245;g2db327f1cdc_3_236"/>
          <p:cNvSpPr/>
          <p:nvPr/>
        </p:nvSpPr>
        <p:spPr>
          <a:xfrm>
            <a:off x="2918564" y="4592875"/>
            <a:ext cx="1365300" cy="55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4.사유 작성</a:t>
            </a:r>
            <a:endParaRPr/>
          </a:p>
        </p:txBody>
      </p:sp>
      <p:sp>
        <p:nvSpPr>
          <p:cNvPr id="246" name="Google Shape;246;g2db327f1cdc_3_236"/>
          <p:cNvSpPr/>
          <p:nvPr/>
        </p:nvSpPr>
        <p:spPr>
          <a:xfrm>
            <a:off x="2918564" y="3499486"/>
            <a:ext cx="1365300" cy="55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5.탈퇴 문구</a:t>
            </a:r>
            <a:endParaRPr/>
          </a:p>
        </p:txBody>
      </p:sp>
      <p:cxnSp>
        <p:nvCxnSpPr>
          <p:cNvPr id="247" name="Google Shape;247;g2db327f1cdc_3_236"/>
          <p:cNvCxnSpPr>
            <a:stCxn id="243" idx="2"/>
            <a:endCxn id="242" idx="0"/>
          </p:cNvCxnSpPr>
          <p:nvPr/>
        </p:nvCxnSpPr>
        <p:spPr>
          <a:xfrm>
            <a:off x="1232906" y="2808249"/>
            <a:ext cx="0" cy="60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g2db327f1cdc_3_236"/>
          <p:cNvCxnSpPr>
            <a:stCxn id="242" idx="2"/>
            <a:endCxn id="244" idx="0"/>
          </p:cNvCxnSpPr>
          <p:nvPr/>
        </p:nvCxnSpPr>
        <p:spPr>
          <a:xfrm>
            <a:off x="1232898" y="3902427"/>
            <a:ext cx="0" cy="69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g2db327f1cdc_3_236"/>
          <p:cNvCxnSpPr>
            <a:endCxn id="245" idx="1"/>
          </p:cNvCxnSpPr>
          <p:nvPr/>
        </p:nvCxnSpPr>
        <p:spPr>
          <a:xfrm rot="10800000" flipH="1">
            <a:off x="1930964" y="4868425"/>
            <a:ext cx="987600" cy="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g2db327f1cdc_3_236"/>
          <p:cNvCxnSpPr>
            <a:stCxn id="245" idx="0"/>
            <a:endCxn id="246" idx="2"/>
          </p:cNvCxnSpPr>
          <p:nvPr/>
        </p:nvCxnSpPr>
        <p:spPr>
          <a:xfrm rot="10800000">
            <a:off x="3601214" y="4050475"/>
            <a:ext cx="0" cy="54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g2db327f1cdc_3_236"/>
          <p:cNvSpPr/>
          <p:nvPr/>
        </p:nvSpPr>
        <p:spPr>
          <a:xfrm>
            <a:off x="2903248" y="2491793"/>
            <a:ext cx="1395954" cy="493614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회원탈퇴</a:t>
            </a:r>
            <a:b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2db327f1cdc_3_236"/>
          <p:cNvCxnSpPr>
            <a:stCxn id="246" idx="0"/>
            <a:endCxn id="251" idx="2"/>
          </p:cNvCxnSpPr>
          <p:nvPr/>
        </p:nvCxnSpPr>
        <p:spPr>
          <a:xfrm rot="10800000">
            <a:off x="3601214" y="2985286"/>
            <a:ext cx="0" cy="51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g2db327f1cdc_3_236"/>
          <p:cNvSpPr/>
          <p:nvPr/>
        </p:nvSpPr>
        <p:spPr>
          <a:xfrm>
            <a:off x="6928339" y="2452161"/>
            <a:ext cx="1353900" cy="533100"/>
          </a:xfrm>
          <a:prstGeom prst="can">
            <a:avLst>
              <a:gd name="adj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회원정보 DB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2db327f1cdc_3_236"/>
          <p:cNvCxnSpPr>
            <a:endCxn id="253" idx="2"/>
          </p:cNvCxnSpPr>
          <p:nvPr/>
        </p:nvCxnSpPr>
        <p:spPr>
          <a:xfrm>
            <a:off x="4299139" y="2707911"/>
            <a:ext cx="2629200" cy="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55" name="Google Shape;255;g2db327f1cdc_3_23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g2db327f1cdc_3_25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 탈퇴를 위한 로그인을 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회원탈퇴를 선택한다.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입력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 정보를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 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사유 작성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 사유를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 사유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 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탈퇴 문구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탈퇴에 대한 문구 출력한다.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회원탈퇴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문구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1" name="Google Shape;261;g2db327f1cdc_3_255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262" name="Google Shape;262;g2db327f1cdc_3_25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g2db327f1cdc_3_386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회원정보를 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 수 있다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회원정보 확인 및 수정을 위해 로그인 상태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상태가 아닐 시 로그인 팝업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회원정보를 수정할 때 비밀번호 재확인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비밀번호가 틀렸을 시 비밀번호 재입력 팝업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회원정보를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 선택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회원정보를 수정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회원정보 수정 선택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5)수정된 회원정보를 확인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수정된 회원정보를 확인 가능한 페이지 출력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0795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587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회원정보를 관리할 수 있다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8" name="Google Shape;268;g2db327f1cdc_3_38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g2db327f1cdc_3_38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회원정보수정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b327f1cdc_3_298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g2db327f1cdc_3_29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회원정보수정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6" name="Google Shape;276;g2db327f1cdc_3_298"/>
          <p:cNvGraphicFramePr/>
          <p:nvPr/>
        </p:nvGraphicFramePr>
        <p:xfrm>
          <a:off x="271909" y="1751171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70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800"/>
                      </a:br>
                      <a:endParaRPr sz="1800" b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800"/>
                      </a:b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g2db327f1cdc_3_298"/>
          <p:cNvSpPr/>
          <p:nvPr/>
        </p:nvSpPr>
        <p:spPr>
          <a:xfrm>
            <a:off x="3477029" y="2302795"/>
            <a:ext cx="1043982" cy="360018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</a:t>
            </a:r>
            <a:r>
              <a:rPr lang="ko-KR" sz="1100"/>
              <a:t>관리</a:t>
            </a:r>
            <a:endParaRPr/>
          </a:p>
        </p:txBody>
      </p:sp>
      <p:cxnSp>
        <p:nvCxnSpPr>
          <p:cNvPr id="278" name="Google Shape;278;g2db327f1cdc_3_298"/>
          <p:cNvCxnSpPr>
            <a:stCxn id="277" idx="2"/>
            <a:endCxn id="279" idx="0"/>
          </p:cNvCxnSpPr>
          <p:nvPr/>
        </p:nvCxnSpPr>
        <p:spPr>
          <a:xfrm>
            <a:off x="3999020" y="2662813"/>
            <a:ext cx="0" cy="49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g2db327f1cdc_3_298"/>
          <p:cNvSpPr/>
          <p:nvPr/>
        </p:nvSpPr>
        <p:spPr>
          <a:xfrm>
            <a:off x="3372039" y="3160069"/>
            <a:ext cx="1253982" cy="504056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1.로그인 확인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g2db327f1cdc_3_298"/>
          <p:cNvCxnSpPr>
            <a:stCxn id="279" idx="1"/>
          </p:cNvCxnSpPr>
          <p:nvPr/>
        </p:nvCxnSpPr>
        <p:spPr>
          <a:xfrm rot="10800000">
            <a:off x="2360739" y="3412097"/>
            <a:ext cx="101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1" name="Google Shape;281;g2db327f1cdc_3_298"/>
          <p:cNvSpPr txBox="1"/>
          <p:nvPr/>
        </p:nvSpPr>
        <p:spPr>
          <a:xfrm>
            <a:off x="2753649" y="3189753"/>
            <a:ext cx="38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82" name="Google Shape;282;g2db327f1cdc_3_298"/>
          <p:cNvSpPr/>
          <p:nvPr/>
        </p:nvSpPr>
        <p:spPr>
          <a:xfrm>
            <a:off x="1317974" y="3245283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팝업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db327f1cdc_3_298"/>
          <p:cNvSpPr/>
          <p:nvPr/>
        </p:nvSpPr>
        <p:spPr>
          <a:xfrm>
            <a:off x="3328471" y="4576486"/>
            <a:ext cx="1339200" cy="3591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3.회원정보 확인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db327f1cdc_3_298"/>
          <p:cNvSpPr/>
          <p:nvPr/>
        </p:nvSpPr>
        <p:spPr>
          <a:xfrm>
            <a:off x="7473280" y="3189753"/>
            <a:ext cx="1080120" cy="449744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회원정보 DB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db327f1cdc_3_298"/>
          <p:cNvSpPr/>
          <p:nvPr/>
        </p:nvSpPr>
        <p:spPr>
          <a:xfrm>
            <a:off x="3423978" y="5333396"/>
            <a:ext cx="1150200" cy="33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4.회원정보 수정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db327f1cdc_3_298"/>
          <p:cNvSpPr txBox="1"/>
          <p:nvPr/>
        </p:nvSpPr>
        <p:spPr>
          <a:xfrm>
            <a:off x="4970736" y="3625212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87" name="Google Shape;287;g2db327f1cdc_3_298"/>
          <p:cNvSpPr/>
          <p:nvPr/>
        </p:nvSpPr>
        <p:spPr>
          <a:xfrm>
            <a:off x="5305341" y="4055736"/>
            <a:ext cx="1479012" cy="504056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2.비밀번호 재확인</a:t>
            </a:r>
            <a:endParaRPr/>
          </a:p>
        </p:txBody>
      </p:sp>
      <p:cxnSp>
        <p:nvCxnSpPr>
          <p:cNvPr id="288" name="Google Shape;288;g2db327f1cdc_3_298"/>
          <p:cNvCxnSpPr>
            <a:endCxn id="285" idx="0"/>
          </p:cNvCxnSpPr>
          <p:nvPr/>
        </p:nvCxnSpPr>
        <p:spPr>
          <a:xfrm>
            <a:off x="3999078" y="4942796"/>
            <a:ext cx="0" cy="3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9" name="Google Shape;289;g2db327f1cdc_3_298"/>
          <p:cNvCxnSpPr>
            <a:stCxn id="285" idx="2"/>
            <a:endCxn id="290" idx="0"/>
          </p:cNvCxnSpPr>
          <p:nvPr/>
        </p:nvCxnSpPr>
        <p:spPr>
          <a:xfrm>
            <a:off x="3999078" y="5668196"/>
            <a:ext cx="4200" cy="22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0" name="Google Shape;290;g2db327f1cdc_3_298"/>
          <p:cNvSpPr/>
          <p:nvPr/>
        </p:nvSpPr>
        <p:spPr>
          <a:xfrm>
            <a:off x="3328471" y="5891291"/>
            <a:ext cx="1349400" cy="334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5.수정된 회원정보 확인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db327f1cdc_3_298"/>
          <p:cNvSpPr/>
          <p:nvPr/>
        </p:nvSpPr>
        <p:spPr>
          <a:xfrm rot="-5400000" flipH="1">
            <a:off x="5237957" y="3989500"/>
            <a:ext cx="224872" cy="1365458"/>
          </a:xfrm>
          <a:custGeom>
            <a:avLst/>
            <a:gdLst/>
            <a:ahLst/>
            <a:cxnLst/>
            <a:rect l="l" t="t" r="r" b="b"/>
            <a:pathLst>
              <a:path w="624" h="96" extrusionOk="0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db327f1cdc_3_298"/>
          <p:cNvSpPr txBox="1"/>
          <p:nvPr/>
        </p:nvSpPr>
        <p:spPr>
          <a:xfrm>
            <a:off x="5166477" y="4556059"/>
            <a:ext cx="277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293" name="Google Shape;293;g2db327f1cdc_3_298"/>
          <p:cNvSpPr/>
          <p:nvPr/>
        </p:nvSpPr>
        <p:spPr>
          <a:xfrm>
            <a:off x="1351753" y="4117799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재확인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db327f1cdc_3_298"/>
          <p:cNvSpPr txBox="1"/>
          <p:nvPr/>
        </p:nvSpPr>
        <p:spPr>
          <a:xfrm>
            <a:off x="3804000" y="4120782"/>
            <a:ext cx="38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95" name="Google Shape;295;g2db327f1cdc_3_298"/>
          <p:cNvCxnSpPr>
            <a:stCxn id="287" idx="1"/>
            <a:endCxn id="293" idx="3"/>
          </p:cNvCxnSpPr>
          <p:nvPr/>
        </p:nvCxnSpPr>
        <p:spPr>
          <a:xfrm rot="10800000">
            <a:off x="2359641" y="4307764"/>
            <a:ext cx="294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g2db327f1cdc_3_298"/>
          <p:cNvCxnSpPr>
            <a:stCxn id="284" idx="2"/>
            <a:endCxn id="279" idx="3"/>
          </p:cNvCxnSpPr>
          <p:nvPr/>
        </p:nvCxnSpPr>
        <p:spPr>
          <a:xfrm rot="10800000">
            <a:off x="4625980" y="3412225"/>
            <a:ext cx="2847300" cy="2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g2db327f1cdc_3_298"/>
          <p:cNvCxnSpPr>
            <a:stCxn id="279" idx="2"/>
            <a:endCxn id="287" idx="0"/>
          </p:cNvCxnSpPr>
          <p:nvPr/>
        </p:nvCxnSpPr>
        <p:spPr>
          <a:xfrm rot="-5400000" flipH="1">
            <a:off x="4826130" y="2837025"/>
            <a:ext cx="391500" cy="2045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g2db327f1cdc_3_298"/>
          <p:cNvCxnSpPr>
            <a:stCxn id="284" idx="3"/>
            <a:endCxn id="290" idx="3"/>
          </p:cNvCxnSpPr>
          <p:nvPr/>
        </p:nvCxnSpPr>
        <p:spPr>
          <a:xfrm rot="5400000">
            <a:off x="5136040" y="3181397"/>
            <a:ext cx="2419200" cy="3335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g2db327f1cdc_3_326"/>
          <p:cNvGraphicFramePr/>
          <p:nvPr/>
        </p:nvGraphicFramePr>
        <p:xfrm>
          <a:off x="273050" y="1916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확인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 및 수정을 로그인 상태를 확인한다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확인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재확인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확인 및 수정을 위해 재확인 필요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재확인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재확인 완료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 확인</a:t>
                      </a:r>
                      <a:endParaRPr sz="9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기존 회원정보를 확인할 수 있다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회원정보 수정</a:t>
                      </a:r>
                      <a:endParaRPr sz="900" b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회원정보를 수정할 수 있다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값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/>
                        <a:t>수정된 회원정보 확인</a:t>
                      </a:r>
                      <a:endParaRPr sz="900" b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회원정보를 확인할 수 있다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4" name="Google Shape;304;g2db327f1cdc_3_32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305" name="Google Shape;305;g2db327f1cdc_3_32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회원정보수정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ad96f1415_4_0"/>
          <p:cNvSpPr txBox="1">
            <a:spLocks noGrp="1"/>
          </p:cNvSpPr>
          <p:nvPr>
            <p:ph type="body" idx="1"/>
          </p:nvPr>
        </p:nvSpPr>
        <p:spPr>
          <a:xfrm>
            <a:off x="2715875" y="1955550"/>
            <a:ext cx="67851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6000"/>
              <a:t>여행지 정보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프로세스 맵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4304506" y="1844824"/>
            <a:ext cx="1184275" cy="360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7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1. 트래블메이커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" name="Google Shape;59;p2"/>
          <p:cNvCxnSpPr>
            <a:stCxn id="58" idx="2"/>
            <a:endCxn id="60" idx="0"/>
          </p:cNvCxnSpPr>
          <p:nvPr/>
        </p:nvCxnSpPr>
        <p:spPr>
          <a:xfrm rot="5400000">
            <a:off x="2423593" y="739837"/>
            <a:ext cx="1007700" cy="3938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1" name="Google Shape;61;p2"/>
          <p:cNvSpPr txBox="1"/>
          <p:nvPr/>
        </p:nvSpPr>
        <p:spPr>
          <a:xfrm>
            <a:off x="467589" y="3695590"/>
            <a:ext cx="1439100" cy="2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2.1.1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회원 가입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468446" y="4074980"/>
            <a:ext cx="1434300" cy="18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2.1.2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238538" y="3212988"/>
            <a:ext cx="1439424" cy="270000"/>
            <a:chOff x="416640" y="3275904"/>
            <a:chExt cx="1440000" cy="270000"/>
          </a:xfrm>
        </p:grpSpPr>
        <p:sp>
          <p:nvSpPr>
            <p:cNvPr id="60" name="Google Shape;60;p2"/>
            <p:cNvSpPr/>
            <p:nvPr/>
          </p:nvSpPr>
          <p:spPr>
            <a:xfrm>
              <a:off x="416640" y="3275904"/>
              <a:ext cx="14400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2.1 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계정 관리</a:t>
              </a:r>
              <a:endParaRPr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38268" y="3330078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7800" marR="0" lvl="0" indent="-101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192835" y="3212999"/>
            <a:ext cx="1469230" cy="273092"/>
            <a:chOff x="2599269" y="3264116"/>
            <a:chExt cx="1399800" cy="273092"/>
          </a:xfrm>
        </p:grpSpPr>
        <p:sp>
          <p:nvSpPr>
            <p:cNvPr id="66" name="Google Shape;66;p2"/>
            <p:cNvSpPr/>
            <p:nvPr/>
          </p:nvSpPr>
          <p:spPr>
            <a:xfrm>
              <a:off x="2599269" y="3264116"/>
              <a:ext cx="13998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2.2 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여행지 정보</a:t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43961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7800" marR="0" lvl="0" indent="-101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"/>
          <p:cNvSpPr txBox="1"/>
          <p:nvPr/>
        </p:nvSpPr>
        <p:spPr>
          <a:xfrm>
            <a:off x="6298123" y="3752438"/>
            <a:ext cx="11844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게시글 작성</a:t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4078717" y="3216973"/>
            <a:ext cx="1338959" cy="294110"/>
            <a:chOff x="4737120" y="3275903"/>
            <a:chExt cx="1399706" cy="269875"/>
          </a:xfrm>
        </p:grpSpPr>
        <p:sp>
          <p:nvSpPr>
            <p:cNvPr id="70" name="Google Shape;70;p2"/>
            <p:cNvSpPr/>
            <p:nvPr/>
          </p:nvSpPr>
          <p:spPr>
            <a:xfrm>
              <a:off x="4737120" y="3275903"/>
              <a:ext cx="1399706" cy="269875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2.3 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여행 일정 만들기</a:t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79150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7800" marR="0" lvl="0" indent="-101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211292" y="3216968"/>
            <a:ext cx="2385235" cy="292680"/>
            <a:chOff x="6813416" y="3275903"/>
            <a:chExt cx="2250859" cy="270000"/>
          </a:xfrm>
        </p:grpSpPr>
        <p:sp>
          <p:nvSpPr>
            <p:cNvPr id="73" name="Google Shape;73;p2"/>
            <p:cNvSpPr/>
            <p:nvPr/>
          </p:nvSpPr>
          <p:spPr>
            <a:xfrm>
              <a:off x="7664475" y="3275903"/>
              <a:ext cx="1399800" cy="270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</a:t>
              </a:r>
              <a:r>
                <a:rPr lang="ko-KR" sz="9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9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커뮤니티</a:t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813416" y="3321506"/>
              <a:ext cx="216024" cy="215701"/>
            </a:xfrm>
            <a:prstGeom prst="rect">
              <a:avLst/>
            </a:prstGeom>
            <a:no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7800" marR="0" lvl="0" indent="-10160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endParaRPr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6554575" y="3260574"/>
            <a:ext cx="250653" cy="222776"/>
          </a:xfrm>
          <a:prstGeom prst="rect">
            <a:avLst/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7800" marR="0" lvl="0" indent="-101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455774" y="4772377"/>
            <a:ext cx="1449900" cy="21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/>
          </a:p>
        </p:txBody>
      </p:sp>
      <p:cxnSp>
        <p:nvCxnSpPr>
          <p:cNvPr id="77" name="Google Shape;77;p2"/>
          <p:cNvCxnSpPr/>
          <p:nvPr/>
        </p:nvCxnSpPr>
        <p:spPr>
          <a:xfrm rot="-5400000" flipH="1">
            <a:off x="225302" y="4687736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2"/>
          <p:cNvCxnSpPr/>
          <p:nvPr/>
        </p:nvCxnSpPr>
        <p:spPr>
          <a:xfrm rot="-5400000" flipH="1">
            <a:off x="228225" y="3631764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9" name="Google Shape;79;p2"/>
          <p:cNvCxnSpPr/>
          <p:nvPr/>
        </p:nvCxnSpPr>
        <p:spPr>
          <a:xfrm flipH="1">
            <a:off x="4745959" y="2707274"/>
            <a:ext cx="4500" cy="50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2"/>
          <p:cNvSpPr/>
          <p:nvPr/>
        </p:nvSpPr>
        <p:spPr>
          <a:xfrm>
            <a:off x="8158318" y="3213932"/>
            <a:ext cx="1376700" cy="2916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ko-KR" sz="9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관리자</a:t>
            </a:r>
            <a:endParaRPr/>
          </a:p>
        </p:txBody>
      </p:sp>
      <p:cxnSp>
        <p:nvCxnSpPr>
          <p:cNvPr id="81" name="Google Shape;81;p2"/>
          <p:cNvCxnSpPr>
            <a:endCxn id="82" idx="1"/>
          </p:cNvCxnSpPr>
          <p:nvPr/>
        </p:nvCxnSpPr>
        <p:spPr>
          <a:xfrm rot="-5400000" flipH="1">
            <a:off x="2180748" y="3609644"/>
            <a:ext cx="305700" cy="9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3" name="Google Shape;83;p2"/>
          <p:cNvGrpSpPr/>
          <p:nvPr/>
        </p:nvGrpSpPr>
        <p:grpSpPr>
          <a:xfrm>
            <a:off x="366449" y="4908151"/>
            <a:ext cx="1468166" cy="442717"/>
            <a:chOff x="6805499" y="3493450"/>
            <a:chExt cx="1468166" cy="442717"/>
          </a:xfrm>
        </p:grpSpPr>
        <p:sp>
          <p:nvSpPr>
            <p:cNvPr id="84" name="Google Shape;84;p2"/>
            <p:cNvSpPr txBox="1"/>
            <p:nvPr/>
          </p:nvSpPr>
          <p:spPr>
            <a:xfrm>
              <a:off x="6908665" y="3703067"/>
              <a:ext cx="1365000" cy="233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5</a:t>
              </a: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회원정보 수정</a:t>
              </a:r>
              <a:endParaRPr/>
            </a:p>
          </p:txBody>
        </p:sp>
        <p:cxnSp>
          <p:nvCxnSpPr>
            <p:cNvPr id="85" name="Google Shape;85;p2"/>
            <p:cNvCxnSpPr/>
            <p:nvPr/>
          </p:nvCxnSpPr>
          <p:spPr>
            <a:xfrm rot="-5400000" flipH="1">
              <a:off x="6662849" y="3636100"/>
              <a:ext cx="358800" cy="73500"/>
            </a:xfrm>
            <a:prstGeom prst="bentConnector2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cxnSp>
        <p:nvCxnSpPr>
          <p:cNvPr id="86" name="Google Shape;86;p2"/>
          <p:cNvCxnSpPr>
            <a:endCxn id="68" idx="1"/>
          </p:cNvCxnSpPr>
          <p:nvPr/>
        </p:nvCxnSpPr>
        <p:spPr>
          <a:xfrm rot="-5400000" flipH="1">
            <a:off x="6065773" y="3640988"/>
            <a:ext cx="361200" cy="10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87" name="Google Shape;87;p2"/>
          <p:cNvGrpSpPr/>
          <p:nvPr/>
        </p:nvGrpSpPr>
        <p:grpSpPr>
          <a:xfrm>
            <a:off x="4891936" y="2705675"/>
            <a:ext cx="4077600" cy="494425"/>
            <a:chOff x="4891936" y="2705675"/>
            <a:chExt cx="4077600" cy="494425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4891936" y="2705675"/>
              <a:ext cx="4077600" cy="108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8968749" y="2709000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0" name="Google Shape;90;p2"/>
          <p:cNvCxnSpPr/>
          <p:nvPr/>
        </p:nvCxnSpPr>
        <p:spPr>
          <a:xfrm rot="-5397126" flipH="1">
            <a:off x="228440" y="3977226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1" name="Google Shape;91;p2"/>
          <p:cNvSpPr txBox="1"/>
          <p:nvPr/>
        </p:nvSpPr>
        <p:spPr>
          <a:xfrm>
            <a:off x="456074" y="4417868"/>
            <a:ext cx="1449900" cy="21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.3 아이디/비밀번호 찾기</a:t>
            </a:r>
            <a:endParaRPr/>
          </a:p>
        </p:txBody>
      </p:sp>
      <p:cxnSp>
        <p:nvCxnSpPr>
          <p:cNvPr id="92" name="Google Shape;92;p2"/>
          <p:cNvCxnSpPr/>
          <p:nvPr/>
        </p:nvCxnSpPr>
        <p:spPr>
          <a:xfrm rot="-5397126" flipH="1">
            <a:off x="225452" y="4333227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93;p2"/>
          <p:cNvSpPr txBox="1"/>
          <p:nvPr/>
        </p:nvSpPr>
        <p:spPr>
          <a:xfrm>
            <a:off x="8375450" y="3752450"/>
            <a:ext cx="1240800" cy="2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5.1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페이지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94;p2"/>
          <p:cNvCxnSpPr>
            <a:endCxn id="93" idx="1"/>
          </p:cNvCxnSpPr>
          <p:nvPr/>
        </p:nvCxnSpPr>
        <p:spPr>
          <a:xfrm rot="-5400000" flipH="1">
            <a:off x="8138600" y="3636500"/>
            <a:ext cx="361800" cy="1119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" name="Google Shape;95;p2"/>
          <p:cNvSpPr txBox="1"/>
          <p:nvPr/>
        </p:nvSpPr>
        <p:spPr>
          <a:xfrm>
            <a:off x="4233783" y="3756802"/>
            <a:ext cx="1365000" cy="2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여행 일정 생성</a:t>
            </a:r>
            <a:endParaRPr/>
          </a:p>
        </p:txBody>
      </p:sp>
      <p:cxnSp>
        <p:nvCxnSpPr>
          <p:cNvPr id="96" name="Google Shape;96;p2"/>
          <p:cNvCxnSpPr/>
          <p:nvPr/>
        </p:nvCxnSpPr>
        <p:spPr>
          <a:xfrm rot="-5400000" flipH="1">
            <a:off x="4012274" y="3657830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" name="Google Shape;97;p2"/>
          <p:cNvCxnSpPr/>
          <p:nvPr/>
        </p:nvCxnSpPr>
        <p:spPr>
          <a:xfrm>
            <a:off x="6861675" y="2721502"/>
            <a:ext cx="0" cy="48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"/>
          <p:cNvCxnSpPr>
            <a:stCxn id="58" idx="2"/>
            <a:endCxn id="66" idx="0"/>
          </p:cNvCxnSpPr>
          <p:nvPr/>
        </p:nvCxnSpPr>
        <p:spPr>
          <a:xfrm rot="5400000">
            <a:off x="3408193" y="1724437"/>
            <a:ext cx="1007700" cy="19692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99;p2"/>
          <p:cNvSpPr txBox="1"/>
          <p:nvPr/>
        </p:nvSpPr>
        <p:spPr>
          <a:xfrm>
            <a:off x="2311252" y="3695590"/>
            <a:ext cx="1439100" cy="2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.1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여행지 정보 제공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98215" y="5422668"/>
            <a:ext cx="1365000" cy="23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마이페이지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 rot="-5400000" flipH="1">
            <a:off x="225302" y="5373536"/>
            <a:ext cx="358800" cy="73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g2dad96f1415_2_248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사용자가 제시된 여행지 리스트에 기반하여 정보를 얻고 싶은 여행지역을 선택한다.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1) 제시된 여행지 리스트를 확인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 제시된 여행지 리스트 중 사용자가 원하는 여행지가 화면에 있으면 선택하여 정보 확인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3) 사용자가 원하는 여행지가 첫화면에 없을경우, 검색 기능을 통해 검색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지역, 여행타입 등 필터기능 사용 가능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 검색 결과 출력된 화면에서 원하는 여행지가 화면에 있으면 선택하여 정보 확인 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여행지 정보를 얻기위해 그 지역을 찾아볼 수 있다.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6" name="Google Shape;316;g2dad96f1415_2_248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7" name="Google Shape;317;g2dad96f1415_2_24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국내 여행지 정보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정보 제공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g2dad96f1415_2_205"/>
          <p:cNvGraphicFramePr/>
          <p:nvPr/>
        </p:nvGraphicFramePr>
        <p:xfrm>
          <a:off x="292192" y="178186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61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3" name="Google Shape;323;g2dad96f1415_2_205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dad96f1415_2_205"/>
          <p:cNvSpPr/>
          <p:nvPr/>
        </p:nvSpPr>
        <p:spPr>
          <a:xfrm>
            <a:off x="7397085" y="3508055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여행지 DB</a:t>
            </a:r>
            <a:endParaRPr/>
          </a:p>
        </p:txBody>
      </p:sp>
      <p:graphicFrame>
        <p:nvGraphicFramePr>
          <p:cNvPr id="325" name="Google Shape;325;g2dad96f1415_2_20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국내 여행지 정보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정보 제공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6" name="Google Shape;326;g2dad96f1415_2_205"/>
          <p:cNvCxnSpPr>
            <a:stCxn id="327" idx="2"/>
            <a:endCxn id="328" idx="0"/>
          </p:cNvCxnSpPr>
          <p:nvPr/>
        </p:nvCxnSpPr>
        <p:spPr>
          <a:xfrm>
            <a:off x="3483930" y="2803514"/>
            <a:ext cx="0" cy="276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7" name="Google Shape;327;g2dad96f1415_2_205"/>
          <p:cNvSpPr/>
          <p:nvPr/>
        </p:nvSpPr>
        <p:spPr>
          <a:xfrm>
            <a:off x="2826750" y="2323238"/>
            <a:ext cx="1314360" cy="480276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여행지 정보 </a:t>
            </a:r>
            <a:endParaRPr sz="9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얻기 시작</a:t>
            </a:r>
            <a:endParaRPr sz="900"/>
          </a:p>
        </p:txBody>
      </p:sp>
      <p:sp>
        <p:nvSpPr>
          <p:cNvPr id="329" name="Google Shape;329;g2dad96f1415_2_205"/>
          <p:cNvSpPr/>
          <p:nvPr/>
        </p:nvSpPr>
        <p:spPr>
          <a:xfrm>
            <a:off x="2792873" y="4021175"/>
            <a:ext cx="1382100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1000">
                <a:solidFill>
                  <a:schemeClr val="dk1"/>
                </a:solidFill>
              </a:rPr>
              <a:t>여행지 선택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g2dad96f1415_2_205"/>
          <p:cNvCxnSpPr>
            <a:stCxn id="328" idx="2"/>
            <a:endCxn id="329" idx="0"/>
          </p:cNvCxnSpPr>
          <p:nvPr/>
        </p:nvCxnSpPr>
        <p:spPr>
          <a:xfrm>
            <a:off x="3483925" y="3639186"/>
            <a:ext cx="0" cy="381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8" name="Google Shape;328;g2dad96f1415_2_205"/>
          <p:cNvSpPr/>
          <p:nvPr/>
        </p:nvSpPr>
        <p:spPr>
          <a:xfrm>
            <a:off x="2945679" y="3079514"/>
            <a:ext cx="1076493" cy="559672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검색 사용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dad96f1415_2_205"/>
          <p:cNvSpPr txBox="1"/>
          <p:nvPr/>
        </p:nvSpPr>
        <p:spPr>
          <a:xfrm>
            <a:off x="3602075" y="3688085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332" name="Google Shape;332;g2dad96f1415_2_205"/>
          <p:cNvCxnSpPr>
            <a:stCxn id="328" idx="3"/>
            <a:endCxn id="333" idx="1"/>
          </p:cNvCxnSpPr>
          <p:nvPr/>
        </p:nvCxnSpPr>
        <p:spPr>
          <a:xfrm>
            <a:off x="4022172" y="3359350"/>
            <a:ext cx="51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g2dad96f1415_2_205"/>
          <p:cNvSpPr/>
          <p:nvPr/>
        </p:nvSpPr>
        <p:spPr>
          <a:xfrm>
            <a:off x="4534623" y="3179200"/>
            <a:ext cx="1382100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2. 검색어 입력</a:t>
            </a:r>
            <a:endParaRPr sz="9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4" name="Google Shape;334;g2dad96f1415_2_205"/>
          <p:cNvCxnSpPr>
            <a:stCxn id="329" idx="2"/>
            <a:endCxn id="335" idx="0"/>
          </p:cNvCxnSpPr>
          <p:nvPr/>
        </p:nvCxnSpPr>
        <p:spPr>
          <a:xfrm>
            <a:off x="3483923" y="4381475"/>
            <a:ext cx="0" cy="513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6" name="Google Shape;336;g2dad96f1415_2_205"/>
          <p:cNvCxnSpPr>
            <a:stCxn id="333" idx="2"/>
            <a:endCxn id="329" idx="3"/>
          </p:cNvCxnSpPr>
          <p:nvPr/>
        </p:nvCxnSpPr>
        <p:spPr>
          <a:xfrm rot="5400000">
            <a:off x="4369473" y="3345100"/>
            <a:ext cx="661800" cy="105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g2dad96f1415_2_205"/>
          <p:cNvCxnSpPr>
            <a:stCxn id="324" idx="1"/>
            <a:endCxn id="327" idx="3"/>
          </p:cNvCxnSpPr>
          <p:nvPr/>
        </p:nvCxnSpPr>
        <p:spPr>
          <a:xfrm rot="5400000" flipH="1">
            <a:off x="5552732" y="1151855"/>
            <a:ext cx="944700" cy="3767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g2dad96f1415_2_205"/>
          <p:cNvSpPr txBox="1"/>
          <p:nvPr/>
        </p:nvSpPr>
        <p:spPr>
          <a:xfrm>
            <a:off x="4116549" y="3033721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339" name="Google Shape;339;g2dad96f1415_2_205"/>
          <p:cNvCxnSpPr/>
          <p:nvPr/>
        </p:nvCxnSpPr>
        <p:spPr>
          <a:xfrm rot="10800000">
            <a:off x="5224485" y="3697654"/>
            <a:ext cx="21726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g2dad96f1415_2_205"/>
          <p:cNvSpPr/>
          <p:nvPr/>
        </p:nvSpPr>
        <p:spPr>
          <a:xfrm>
            <a:off x="2792873" y="4894600"/>
            <a:ext cx="1382100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000" b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sz="1000">
                <a:solidFill>
                  <a:schemeClr val="dk1"/>
                </a:solidFill>
              </a:rPr>
              <a:t>여행지 상세 정보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dad96f1415_2_205"/>
          <p:cNvSpPr/>
          <p:nvPr/>
        </p:nvSpPr>
        <p:spPr>
          <a:xfrm>
            <a:off x="2860825" y="5768025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>
                <a:solidFill>
                  <a:schemeClr val="dk1"/>
                </a:solidFill>
              </a:rPr>
              <a:t>종료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g2dad96f1415_2_205"/>
          <p:cNvCxnSpPr>
            <a:stCxn id="335" idx="2"/>
            <a:endCxn id="340" idx="0"/>
          </p:cNvCxnSpPr>
          <p:nvPr/>
        </p:nvCxnSpPr>
        <p:spPr>
          <a:xfrm>
            <a:off x="3483923" y="5254900"/>
            <a:ext cx="0" cy="51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g2dad96f1415_2_242"/>
          <p:cNvGraphicFramePr/>
          <p:nvPr/>
        </p:nvGraphicFramePr>
        <p:xfrm>
          <a:off x="272481" y="186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정보 제공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메인 화면에서 여행지 정보를 선택한다.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목록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검색어 입력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원하는 여행지를 검색한다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여행지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여행지 목록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여행지 선택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제시된 선택지 중 하나를 선택한다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여행지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여행지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여행지 상세 정보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여행지 상세정보를 확인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사용자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여행지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7" name="Google Shape;347;g2dad96f1415_2_24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348" name="Google Shape;348;g2dad96f1415_2_24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국내 여행지 정보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정보 제공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ad96f1415_1_4"/>
          <p:cNvSpPr txBox="1">
            <a:spLocks noGrp="1"/>
          </p:cNvSpPr>
          <p:nvPr>
            <p:ph type="body" idx="1"/>
          </p:nvPr>
        </p:nvSpPr>
        <p:spPr>
          <a:xfrm>
            <a:off x="1860050" y="1637800"/>
            <a:ext cx="6689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6000"/>
              <a:t>여행 일정 만들기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g2dad96f1415_2_164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일정 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만들기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여행지 일정 생성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9" name="Google Shape;359;g2dad96f1415_2_164"/>
          <p:cNvGraphicFramePr/>
          <p:nvPr/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</a:rPr>
                        <a:t>1.개요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u="none" strike="noStrike" cap="none"/>
                        <a:t>   </a:t>
                      </a:r>
                      <a:r>
                        <a:rPr lang="ko-KR" sz="1000"/>
                        <a:t>회원이 여행 일정 메이커를 사용하여 일정을 작성할 수 있다.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u="none" strike="noStrike" cap="none"/>
                        <a:t>2.</a:t>
                      </a: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주요사항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  1) 여행 갈 곳의 지역을 선택한다.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 2</a:t>
                      </a:r>
                      <a:r>
                        <a:rPr lang="ko-KR" sz="1000" u="none" strike="noStrike" cap="none"/>
                        <a:t>) 여행 갈 날짜를 설정한다.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00"/>
                        <a:t>   3) 여행지 추천 리스트가 나오는데 선택하거나 또는 검색을 통해 내가 원하는 곳을 선택한다.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00"/>
                        <a:t>   4) 추천 리스트에서 여행지,  맛집, 숙박 시설을 선택한다.</a:t>
                      </a: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1000"/>
                        <a:t>   5) 최종 일정을 화면에 출력한다.</a:t>
                      </a:r>
                      <a:endParaRPr sz="1000"/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i="0" u="none" strike="noStrike" cap="none">
                        <a:solidFill>
                          <a:srgbClr val="000000"/>
                        </a:solidFill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b="1" i="0" u="sng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000"/>
                        <a:t>회원이 여행 계획을 편리하게 세우는데 도움을 준다.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0" name="Google Shape;360;g2dad96f1415_2_164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ad96f1415_2_17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g2dad96f1415_2_170"/>
          <p:cNvGraphicFramePr/>
          <p:nvPr/>
        </p:nvGraphicFramePr>
        <p:xfrm>
          <a:off x="273050" y="764704"/>
          <a:ext cx="9359875" cy="85885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일정 만들기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/>
                        <a:t>2.3.1</a:t>
                      </a:r>
                      <a:endParaRPr sz="11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/>
                        <a:t>여행지 일정 생성</a:t>
                      </a:r>
                      <a:endParaRPr sz="11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7" name="Google Shape;367;g2dad96f1415_2_170"/>
          <p:cNvGraphicFramePr/>
          <p:nvPr/>
        </p:nvGraphicFramePr>
        <p:xfrm>
          <a:off x="271909" y="1751171"/>
          <a:ext cx="9361050" cy="4970055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70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" name="Google Shape;368;g2dad96f1415_2_170"/>
          <p:cNvSpPr/>
          <p:nvPr/>
        </p:nvSpPr>
        <p:spPr>
          <a:xfrm>
            <a:off x="398979" y="2215439"/>
            <a:ext cx="1493694" cy="54140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/>
              <a:t>일정만들기</a:t>
            </a:r>
            <a:endParaRPr/>
          </a:p>
        </p:txBody>
      </p:sp>
      <p:cxnSp>
        <p:nvCxnSpPr>
          <p:cNvPr id="369" name="Google Shape;369;g2dad96f1415_2_170"/>
          <p:cNvCxnSpPr/>
          <p:nvPr/>
        </p:nvCxnSpPr>
        <p:spPr>
          <a:xfrm>
            <a:off x="1143720" y="2756845"/>
            <a:ext cx="4200" cy="31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g2dad96f1415_2_170"/>
          <p:cNvSpPr/>
          <p:nvPr/>
        </p:nvSpPr>
        <p:spPr>
          <a:xfrm>
            <a:off x="371217" y="2944584"/>
            <a:ext cx="15492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지역</a:t>
            </a:r>
            <a:r>
              <a:rPr lang="ko-KR" sz="1100"/>
              <a:t> 선택</a:t>
            </a:r>
            <a:endParaRPr/>
          </a:p>
        </p:txBody>
      </p:sp>
      <p:sp>
        <p:nvSpPr>
          <p:cNvPr id="371" name="Google Shape;371;g2dad96f1415_2_170"/>
          <p:cNvSpPr/>
          <p:nvPr/>
        </p:nvSpPr>
        <p:spPr>
          <a:xfrm>
            <a:off x="3855668" y="4884954"/>
            <a:ext cx="15492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dirty="0"/>
              <a:t>5</a:t>
            </a:r>
            <a:r>
              <a:rPr 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100" dirty="0"/>
              <a:t>최종 일정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g2dad96f1415_2_170"/>
          <p:cNvCxnSpPr>
            <a:endCxn id="371" idx="0"/>
          </p:cNvCxnSpPr>
          <p:nvPr/>
        </p:nvCxnSpPr>
        <p:spPr>
          <a:xfrm>
            <a:off x="4630268" y="4630254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3" name="Google Shape;373;g2dad96f1415_2_170"/>
          <p:cNvCxnSpPr>
            <a:stCxn id="374" idx="2"/>
            <a:endCxn id="375" idx="0"/>
          </p:cNvCxnSpPr>
          <p:nvPr/>
        </p:nvCxnSpPr>
        <p:spPr>
          <a:xfrm>
            <a:off x="4630263" y="3995713"/>
            <a:ext cx="0" cy="25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6" name="Google Shape;376;g2dad96f1415_2_170"/>
          <p:cNvSpPr/>
          <p:nvPr/>
        </p:nvSpPr>
        <p:spPr>
          <a:xfrm>
            <a:off x="371218" y="3512090"/>
            <a:ext cx="15492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날짜 선택/ </a:t>
            </a:r>
            <a:r>
              <a:rPr lang="ko-KR" sz="1100"/>
              <a:t>활동시간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dad96f1415_2_170"/>
          <p:cNvSpPr/>
          <p:nvPr/>
        </p:nvSpPr>
        <p:spPr>
          <a:xfrm>
            <a:off x="3855667" y="4250420"/>
            <a:ext cx="15492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4</a:t>
            </a: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sz="1100"/>
              <a:t>여행지 선택</a:t>
            </a:r>
            <a:endParaRPr/>
          </a:p>
        </p:txBody>
      </p:sp>
      <p:sp>
        <p:nvSpPr>
          <p:cNvPr id="378" name="Google Shape;378;g2dad96f1415_2_170"/>
          <p:cNvSpPr/>
          <p:nvPr/>
        </p:nvSpPr>
        <p:spPr>
          <a:xfrm>
            <a:off x="8345560" y="3506655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여행지 DB</a:t>
            </a:r>
            <a:endParaRPr/>
          </a:p>
        </p:txBody>
      </p:sp>
      <p:cxnSp>
        <p:nvCxnSpPr>
          <p:cNvPr id="379" name="Google Shape;379;g2dad96f1415_2_170"/>
          <p:cNvCxnSpPr>
            <a:stCxn id="374" idx="3"/>
            <a:endCxn id="378" idx="2"/>
          </p:cNvCxnSpPr>
          <p:nvPr/>
        </p:nvCxnSpPr>
        <p:spPr>
          <a:xfrm>
            <a:off x="5469313" y="3698338"/>
            <a:ext cx="28761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g2dad96f1415_2_170"/>
          <p:cNvCxnSpPr>
            <a:stCxn id="376" idx="3"/>
            <a:endCxn id="381" idx="1"/>
          </p:cNvCxnSpPr>
          <p:nvPr/>
        </p:nvCxnSpPr>
        <p:spPr>
          <a:xfrm>
            <a:off x="1920418" y="3701990"/>
            <a:ext cx="32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g2dad96f1415_2_170"/>
          <p:cNvSpPr/>
          <p:nvPr/>
        </p:nvSpPr>
        <p:spPr>
          <a:xfrm>
            <a:off x="3791213" y="3400963"/>
            <a:ext cx="1678100" cy="594750"/>
          </a:xfrm>
          <a:prstGeom prst="flowChartDecision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태그 선택</a:t>
            </a:r>
            <a:endParaRPr sz="1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dad96f1415_2_170"/>
          <p:cNvSpPr/>
          <p:nvPr/>
        </p:nvSpPr>
        <p:spPr>
          <a:xfrm>
            <a:off x="8012789" y="4833984"/>
            <a:ext cx="1080120" cy="449744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여행일정</a:t>
            </a: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DB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g2dad96f1415_2_170"/>
          <p:cNvCxnSpPr>
            <a:cxnSpLocks/>
          </p:cNvCxnSpPr>
          <p:nvPr/>
        </p:nvCxnSpPr>
        <p:spPr>
          <a:xfrm>
            <a:off x="5404888" y="5096311"/>
            <a:ext cx="259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5" name="Google Shape;385;g2dad96f1415_2_170"/>
          <p:cNvSpPr txBox="1"/>
          <p:nvPr/>
        </p:nvSpPr>
        <p:spPr>
          <a:xfrm>
            <a:off x="5503099" y="3450396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386" name="Google Shape;386;g2dad96f1415_2_170"/>
          <p:cNvSpPr txBox="1"/>
          <p:nvPr/>
        </p:nvSpPr>
        <p:spPr>
          <a:xfrm>
            <a:off x="4855049" y="3959421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N</a:t>
            </a:r>
            <a:endParaRPr/>
          </a:p>
        </p:txBody>
      </p:sp>
      <p:sp>
        <p:nvSpPr>
          <p:cNvPr id="381" name="Google Shape;381;g2dad96f1415_2_170"/>
          <p:cNvSpPr/>
          <p:nvPr/>
        </p:nvSpPr>
        <p:spPr>
          <a:xfrm>
            <a:off x="2244325" y="3521850"/>
            <a:ext cx="1212900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sz="1100"/>
              <a:t>여행지 리스트</a:t>
            </a:r>
            <a:endParaRPr/>
          </a:p>
        </p:txBody>
      </p:sp>
      <p:cxnSp>
        <p:nvCxnSpPr>
          <p:cNvPr id="387" name="Google Shape;387;g2dad96f1415_2_170"/>
          <p:cNvCxnSpPr>
            <a:stCxn id="381" idx="3"/>
            <a:endCxn id="374" idx="1"/>
          </p:cNvCxnSpPr>
          <p:nvPr/>
        </p:nvCxnSpPr>
        <p:spPr>
          <a:xfrm rot="10800000" flipH="1">
            <a:off x="3457225" y="3698400"/>
            <a:ext cx="3339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8" name="Google Shape;388;g2dad96f1415_2_170"/>
          <p:cNvGrpSpPr/>
          <p:nvPr/>
        </p:nvGrpSpPr>
        <p:grpSpPr>
          <a:xfrm>
            <a:off x="2850775" y="3882150"/>
            <a:ext cx="1010221" cy="568679"/>
            <a:chOff x="2850775" y="3882150"/>
            <a:chExt cx="1010221" cy="568679"/>
          </a:xfrm>
        </p:grpSpPr>
        <p:cxnSp>
          <p:nvCxnSpPr>
            <p:cNvPr id="389" name="Google Shape;389;g2dad96f1415_2_170"/>
            <p:cNvCxnSpPr>
              <a:stCxn id="381" idx="2"/>
            </p:cNvCxnSpPr>
            <p:nvPr/>
          </p:nvCxnSpPr>
          <p:spPr>
            <a:xfrm rot="-5400000" flipH="1">
              <a:off x="3057325" y="3675600"/>
              <a:ext cx="566100" cy="979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g2dad96f1415_2_170"/>
            <p:cNvCxnSpPr/>
            <p:nvPr/>
          </p:nvCxnSpPr>
          <p:spPr>
            <a:xfrm>
              <a:off x="3664496" y="4450829"/>
              <a:ext cx="196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91" name="Google Shape;391;g2dad96f1415_2_170"/>
          <p:cNvCxnSpPr>
            <a:stCxn id="378" idx="3"/>
            <a:endCxn id="375" idx="3"/>
          </p:cNvCxnSpPr>
          <p:nvPr/>
        </p:nvCxnSpPr>
        <p:spPr>
          <a:xfrm rot="5400000">
            <a:off x="6861207" y="2444053"/>
            <a:ext cx="540000" cy="3452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93" name="Google Shape;393;g2dad96f1415_2_170"/>
          <p:cNvCxnSpPr/>
          <p:nvPr/>
        </p:nvCxnSpPr>
        <p:spPr>
          <a:xfrm>
            <a:off x="1145817" y="3324384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g2dad96f1415_2_170"/>
          <p:cNvCxnSpPr>
            <a:stCxn id="370" idx="2"/>
            <a:endCxn id="376" idx="0"/>
          </p:cNvCxnSpPr>
          <p:nvPr/>
        </p:nvCxnSpPr>
        <p:spPr>
          <a:xfrm>
            <a:off x="1145817" y="3324384"/>
            <a:ext cx="0" cy="1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g2dad96f1415_2_170"/>
          <p:cNvCxnSpPr>
            <a:stCxn id="378" idx="1"/>
            <a:endCxn id="381" idx="0"/>
          </p:cNvCxnSpPr>
          <p:nvPr/>
        </p:nvCxnSpPr>
        <p:spPr>
          <a:xfrm rot="5400000">
            <a:off x="5846457" y="511005"/>
            <a:ext cx="15300" cy="6006600"/>
          </a:xfrm>
          <a:prstGeom prst="bentConnector3">
            <a:avLst>
              <a:gd name="adj1" fmla="val -686735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g2dad96f1415_2_193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 일정 만들기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 일정 생성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1" name="Google Shape;401;g2dad96f1415_2_193"/>
          <p:cNvGraphicFramePr/>
          <p:nvPr>
            <p:extLst>
              <p:ext uri="{D42A27DB-BD31-4B8C-83A1-F6EECF244321}">
                <p14:modId xmlns:p14="http://schemas.microsoft.com/office/powerpoint/2010/main" val="1281829388"/>
              </p:ext>
            </p:extLst>
          </p:nvPr>
        </p:nvGraphicFramePr>
        <p:xfrm>
          <a:off x="272481" y="1700808"/>
          <a:ext cx="9361025" cy="4140125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i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/>
                        <a:t>지역설정</a:t>
                      </a:r>
                      <a:endParaRPr sz="10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/>
                        <a:t>회원이 여행할 곳의 지역을 설정한다.</a:t>
                      </a:r>
                      <a:endParaRPr sz="10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지역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지역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i="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0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날짜 선택/ 활동시간</a:t>
                      </a:r>
                      <a:endParaRPr sz="10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/>
                        <a:t>달력과 시간을 입력하여 일정을 작성한다.</a:t>
                      </a:r>
                      <a:endParaRPr sz="10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여행날짜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여행날짜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/>
                        <a:t>3</a:t>
                      </a:r>
                      <a:endParaRPr sz="10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여행지 선택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추천된 여행지 리스트 또는 검색을 통하여 여행지를 선택한다.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여행지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여행지</a:t>
                      </a:r>
                      <a:endParaRPr sz="10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000" dirty="0"/>
                        <a:t>4</a:t>
                      </a:r>
                      <a:endParaRPr sz="10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최종 일정</a:t>
                      </a:r>
                      <a:endParaRPr sz="10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작성된 일정을 확인 할 수 있다.</a:t>
                      </a:r>
                      <a:endParaRPr sz="10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0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일정 메이커</a:t>
                      </a:r>
                      <a:endParaRPr sz="1000" i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일정 메이커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2" name="Google Shape;402;g2dad96f1415_2_193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b327f1cdc_0_56"/>
          <p:cNvSpPr txBox="1">
            <a:spLocks noGrp="1"/>
          </p:cNvSpPr>
          <p:nvPr>
            <p:ph type="body" idx="1"/>
          </p:nvPr>
        </p:nvSpPr>
        <p:spPr>
          <a:xfrm>
            <a:off x="2938600" y="1841300"/>
            <a:ext cx="6689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6000"/>
              <a:t>커뮤니티</a:t>
            </a:r>
            <a:endParaRPr sz="6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g2db327f1cdc_0_60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작성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3" name="Google Shape;413;g2db327f1cdc_0_60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회원이 게시판의 게시글, 댓글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찾아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보거나 작성가능한 프로세스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선택 및 게시글 작성</a:t>
                      </a:r>
                      <a:b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게시 글이 카테고리 별로 분류 되어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출력된다.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게시글 및 댓글 작성이 가능해진다.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endParaRPr/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1" i="0" u="sng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원하는 카테고리 별로 게시글을 조회할 수 있다.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4" name="Google Shape;414;g2db327f1cdc_0_60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" name="Google Shape;419;g2db327f1cdc_0_66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" name="Google Shape;420;g2db327f1cdc_0_6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g2db327f1cdc_0_66"/>
          <p:cNvGraphicFramePr/>
          <p:nvPr/>
        </p:nvGraphicFramePr>
        <p:xfrm>
          <a:off x="273050" y="1700808"/>
          <a:ext cx="9361050" cy="4680525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741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2" name="Google Shape;422;g2db327f1cdc_0_66"/>
          <p:cNvCxnSpPr>
            <a:stCxn id="423" idx="2"/>
            <a:endCxn id="424" idx="3"/>
          </p:cNvCxnSpPr>
          <p:nvPr/>
        </p:nvCxnSpPr>
        <p:spPr>
          <a:xfrm rot="5400000">
            <a:off x="5720600" y="3624480"/>
            <a:ext cx="802500" cy="273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5" name="Google Shape;425;g2db327f1cdc_0_66"/>
          <p:cNvSpPr/>
          <p:nvPr/>
        </p:nvSpPr>
        <p:spPr>
          <a:xfrm>
            <a:off x="2117776" y="2933581"/>
            <a:ext cx="1206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sz="900" b="1"/>
              <a:t>게시글 목록</a:t>
            </a:r>
            <a:endParaRPr/>
          </a:p>
        </p:txBody>
      </p:sp>
      <p:cxnSp>
        <p:nvCxnSpPr>
          <p:cNvPr id="426" name="Google Shape;426;g2db327f1cdc_0_66"/>
          <p:cNvCxnSpPr>
            <a:stCxn id="425" idx="3"/>
            <a:endCxn id="427" idx="1"/>
          </p:cNvCxnSpPr>
          <p:nvPr/>
        </p:nvCxnSpPr>
        <p:spPr>
          <a:xfrm>
            <a:off x="3324376" y="3146731"/>
            <a:ext cx="633900" cy="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3" name="Google Shape;423;g2db327f1cdc_0_66"/>
          <p:cNvSpPr/>
          <p:nvPr/>
        </p:nvSpPr>
        <p:spPr>
          <a:xfrm>
            <a:off x="5655200" y="2933580"/>
            <a:ext cx="1206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3.게시글 </a:t>
            </a:r>
            <a:r>
              <a:rPr lang="ko-KR" sz="900" b="1"/>
              <a:t>조회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g2db327f1cdc_0_66"/>
          <p:cNvCxnSpPr>
            <a:stCxn id="427" idx="3"/>
            <a:endCxn id="423" idx="1"/>
          </p:cNvCxnSpPr>
          <p:nvPr/>
        </p:nvCxnSpPr>
        <p:spPr>
          <a:xfrm rot="10800000" flipH="1">
            <a:off x="5108600" y="3146730"/>
            <a:ext cx="546600" cy="6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4" name="Google Shape;424;g2db327f1cdc_0_66"/>
          <p:cNvSpPr/>
          <p:nvPr/>
        </p:nvSpPr>
        <p:spPr>
          <a:xfrm>
            <a:off x="4778598" y="3949275"/>
            <a:ext cx="1206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4.댓글</a:t>
            </a:r>
            <a:r>
              <a:rPr lang="ko-KR" sz="900" b="1"/>
              <a:t> 수정 및 삭제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db327f1cdc_0_66"/>
          <p:cNvSpPr/>
          <p:nvPr/>
        </p:nvSpPr>
        <p:spPr>
          <a:xfrm>
            <a:off x="6510011" y="3950961"/>
            <a:ext cx="1080108" cy="422982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 종료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g2db327f1cdc_0_66"/>
          <p:cNvCxnSpPr>
            <a:stCxn id="423" idx="3"/>
            <a:endCxn id="429" idx="0"/>
          </p:cNvCxnSpPr>
          <p:nvPr/>
        </p:nvCxnSpPr>
        <p:spPr>
          <a:xfrm>
            <a:off x="6861800" y="3146730"/>
            <a:ext cx="188400" cy="804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1" name="Google Shape;431;g2db327f1cdc_0_66"/>
          <p:cNvCxnSpPr>
            <a:endCxn id="432" idx="1"/>
          </p:cNvCxnSpPr>
          <p:nvPr/>
        </p:nvCxnSpPr>
        <p:spPr>
          <a:xfrm>
            <a:off x="2717760" y="2243108"/>
            <a:ext cx="6009000" cy="572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g2db327f1cdc_0_66"/>
          <p:cNvSpPr/>
          <p:nvPr/>
        </p:nvSpPr>
        <p:spPr>
          <a:xfrm>
            <a:off x="8193360" y="2815208"/>
            <a:ext cx="1066800" cy="1613346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cxnSp>
        <p:nvCxnSpPr>
          <p:cNvPr id="433" name="Google Shape;433;g2db327f1cdc_0_66"/>
          <p:cNvCxnSpPr>
            <a:endCxn id="423" idx="0"/>
          </p:cNvCxnSpPr>
          <p:nvPr/>
        </p:nvCxnSpPr>
        <p:spPr>
          <a:xfrm flipH="1">
            <a:off x="6258500" y="2526780"/>
            <a:ext cx="2468400" cy="406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4" name="Google Shape;434;g2db327f1cdc_0_66"/>
          <p:cNvSpPr/>
          <p:nvPr/>
        </p:nvSpPr>
        <p:spPr>
          <a:xfrm>
            <a:off x="3449045" y="3950943"/>
            <a:ext cx="1080108" cy="422982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g2db327f1cdc_0_66"/>
          <p:cNvCxnSpPr>
            <a:stCxn id="424" idx="1"/>
            <a:endCxn id="434" idx="3"/>
          </p:cNvCxnSpPr>
          <p:nvPr/>
        </p:nvCxnSpPr>
        <p:spPr>
          <a:xfrm rot="10800000">
            <a:off x="4529298" y="4162425"/>
            <a:ext cx="24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6" name="Google Shape;436;g2db327f1cdc_0_66"/>
          <p:cNvSpPr/>
          <p:nvPr/>
        </p:nvSpPr>
        <p:spPr>
          <a:xfrm>
            <a:off x="3925851" y="2936881"/>
            <a:ext cx="1206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/>
              <a:t>2</a:t>
            </a:r>
            <a:r>
              <a:rPr lang="ko-KR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900" b="1"/>
              <a:t>게시글 선택</a:t>
            </a:r>
            <a:endParaRPr/>
          </a:p>
        </p:txBody>
      </p:sp>
      <p:cxnSp>
        <p:nvCxnSpPr>
          <p:cNvPr id="437" name="Google Shape;437;g2db327f1cdc_0_66"/>
          <p:cNvCxnSpPr/>
          <p:nvPr/>
        </p:nvCxnSpPr>
        <p:spPr>
          <a:xfrm rot="10800000" flipH="1">
            <a:off x="4529301" y="2243106"/>
            <a:ext cx="1417500" cy="718500"/>
          </a:xfrm>
          <a:prstGeom prst="bentConnector3">
            <a:avLst>
              <a:gd name="adj1" fmla="val 9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g2db327f1cdc_0_66"/>
          <p:cNvCxnSpPr/>
          <p:nvPr/>
        </p:nvCxnSpPr>
        <p:spPr>
          <a:xfrm rot="-5400000" flipH="1">
            <a:off x="85925" y="465800"/>
            <a:ext cx="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g2db327f1cdc_0_66"/>
          <p:cNvCxnSpPr>
            <a:endCxn id="425" idx="0"/>
          </p:cNvCxnSpPr>
          <p:nvPr/>
        </p:nvCxnSpPr>
        <p:spPr>
          <a:xfrm flipH="1">
            <a:off x="2721076" y="2215981"/>
            <a:ext cx="3600" cy="7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" name="Google Shape;440;g2db327f1cdc_0_66"/>
          <p:cNvSpPr/>
          <p:nvPr/>
        </p:nvSpPr>
        <p:spPr>
          <a:xfrm>
            <a:off x="1363851" y="3949294"/>
            <a:ext cx="1206600" cy="426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/>
              <a:t>1.1.게시글 작성</a:t>
            </a:r>
            <a:endParaRPr/>
          </a:p>
        </p:txBody>
      </p:sp>
      <p:cxnSp>
        <p:nvCxnSpPr>
          <p:cNvPr id="441" name="Google Shape;441;g2db327f1cdc_0_66"/>
          <p:cNvCxnSpPr>
            <a:stCxn id="440" idx="3"/>
          </p:cNvCxnSpPr>
          <p:nvPr/>
        </p:nvCxnSpPr>
        <p:spPr>
          <a:xfrm rot="10800000" flipH="1">
            <a:off x="2570451" y="3359943"/>
            <a:ext cx="571200" cy="802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g2db327f1cdc_0_66"/>
          <p:cNvCxnSpPr>
            <a:stCxn id="440" idx="2"/>
            <a:endCxn id="432" idx="3"/>
          </p:cNvCxnSpPr>
          <p:nvPr/>
        </p:nvCxnSpPr>
        <p:spPr>
          <a:xfrm rot="-5400000" flipH="1">
            <a:off x="5320401" y="1022343"/>
            <a:ext cx="53100" cy="6759600"/>
          </a:xfrm>
          <a:prstGeom prst="bentConnector3">
            <a:avLst>
              <a:gd name="adj1" fmla="val 219243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g2db327f1cdc_0_66"/>
          <p:cNvCxnSpPr>
            <a:endCxn id="432" idx="3"/>
          </p:cNvCxnSpPr>
          <p:nvPr/>
        </p:nvCxnSpPr>
        <p:spPr>
          <a:xfrm rot="10800000">
            <a:off x="8726760" y="4428554"/>
            <a:ext cx="8100" cy="111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g2db327f1cdc_0_66"/>
          <p:cNvSpPr/>
          <p:nvPr/>
        </p:nvSpPr>
        <p:spPr>
          <a:xfrm>
            <a:off x="334175" y="2933575"/>
            <a:ext cx="1066800" cy="426300"/>
          </a:xfrm>
          <a:prstGeom prst="flowChartPredefinedProcess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1.로그인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sz="9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2db327f1cdc_0_66"/>
          <p:cNvCxnSpPr>
            <a:endCxn id="425" idx="1"/>
          </p:cNvCxnSpPr>
          <p:nvPr/>
        </p:nvCxnSpPr>
        <p:spPr>
          <a:xfrm>
            <a:off x="1401076" y="3146731"/>
            <a:ext cx="71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327f1cdc_0_17"/>
          <p:cNvSpPr txBox="1">
            <a:spLocks noGrp="1"/>
          </p:cNvSpPr>
          <p:nvPr>
            <p:ph type="body" idx="1"/>
          </p:nvPr>
        </p:nvSpPr>
        <p:spPr>
          <a:xfrm>
            <a:off x="3430875" y="1782925"/>
            <a:ext cx="4817100" cy="19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6000"/>
              <a:t>계정관리</a:t>
            </a:r>
            <a:endParaRPr sz="6000"/>
          </a:p>
          <a:p>
            <a:pPr marL="355600" lvl="0" indent="-241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6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g2db327f1cdc_0_118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여행 일정 메이커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/>
                        <a:t>게시글 작성</a:t>
                      </a:r>
                      <a:endParaRPr sz="11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51" name="Google Shape;451;g2db327f1cdc_0_118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/>
                        <a:t>게시글 목록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/>
                        <a:t>DB에 저장된 게시글 목록 데이터를 가져와 출력한다.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계정정보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계정확인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게시글 선택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/>
                        <a:t>사용자가 원하는 게시글을 선택한다.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게시글정보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게시글정보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게시글 조회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사용자가 선택한 게시글을 DB에서 가져와 출력한다.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게시글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댓글 작성,수정,삭제</a:t>
                      </a:r>
                      <a:endParaRPr sz="900" i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사용자가 댓글을 작성하거나 작성한 댓글을 수정 및 삭제 할 수있다.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삭제요청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승인요청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게시글 작성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 사용자가 게시글 작성을 할 수있다.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게시글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/>
                        <a:t>게시글 정보</a:t>
                      </a:r>
                      <a:endParaRPr sz="9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2" name="Google Shape;452;g2db327f1cdc_0_118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b327f1cdc_0_149"/>
          <p:cNvSpPr txBox="1">
            <a:spLocks noGrp="1"/>
          </p:cNvSpPr>
          <p:nvPr>
            <p:ph type="body" idx="1"/>
          </p:nvPr>
        </p:nvSpPr>
        <p:spPr>
          <a:xfrm>
            <a:off x="1545600" y="1700225"/>
            <a:ext cx="6689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6000"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6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6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g2db327f1cdc_0_196"/>
          <p:cNvGraphicFramePr/>
          <p:nvPr/>
        </p:nvGraphicFramePr>
        <p:xfrm>
          <a:off x="273050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선호하는 여행지 분석 및 시각화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Malgun Gothic"/>
                        <a:buAutoNum type="arabicParenR"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 게시글 분석 및 시각화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3" name="Google Shape;463;g2db327f1cdc_0_19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4" name="Google Shape;464;g2db327f1cdc_0_19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관리자페이지</a:t>
                      </a:r>
                      <a:endParaRPr sz="11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" name="Google Shape;469;g2db327f1cdc_0_202"/>
          <p:cNvGraphicFramePr/>
          <p:nvPr/>
        </p:nvGraphicFramePr>
        <p:xfrm>
          <a:off x="292192" y="178186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61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0" name="Google Shape;470;g2db327f1cdc_0_20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g2db327f1cdc_0_20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관리자페이지</a:t>
                      </a:r>
                      <a:endParaRPr sz="11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72" name="Google Shape;472;g2db327f1cdc_0_202"/>
          <p:cNvCxnSpPr>
            <a:stCxn id="473" idx="2"/>
            <a:endCxn id="474" idx="0"/>
          </p:cNvCxnSpPr>
          <p:nvPr/>
        </p:nvCxnSpPr>
        <p:spPr>
          <a:xfrm>
            <a:off x="3483930" y="2803514"/>
            <a:ext cx="0" cy="276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5" name="Google Shape;475;g2db327f1cdc_0_202"/>
          <p:cNvCxnSpPr>
            <a:stCxn id="474" idx="2"/>
            <a:endCxn id="476" idx="0"/>
          </p:cNvCxnSpPr>
          <p:nvPr/>
        </p:nvCxnSpPr>
        <p:spPr>
          <a:xfrm>
            <a:off x="3483925" y="3639186"/>
            <a:ext cx="0" cy="381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7" name="Google Shape;477;g2db327f1cdc_0_202"/>
          <p:cNvSpPr txBox="1"/>
          <p:nvPr/>
        </p:nvSpPr>
        <p:spPr>
          <a:xfrm>
            <a:off x="3602075" y="3688085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478" name="Google Shape;478;g2db327f1cdc_0_202"/>
          <p:cNvCxnSpPr>
            <a:stCxn id="474" idx="3"/>
            <a:endCxn id="479" idx="1"/>
          </p:cNvCxnSpPr>
          <p:nvPr/>
        </p:nvCxnSpPr>
        <p:spPr>
          <a:xfrm>
            <a:off x="4022172" y="3359350"/>
            <a:ext cx="51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g2db327f1cdc_0_202"/>
          <p:cNvCxnSpPr>
            <a:stCxn id="476" idx="2"/>
            <a:endCxn id="481" idx="0"/>
          </p:cNvCxnSpPr>
          <p:nvPr/>
        </p:nvCxnSpPr>
        <p:spPr>
          <a:xfrm>
            <a:off x="3483923" y="4381475"/>
            <a:ext cx="0" cy="513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2" name="Google Shape;482;g2db327f1cdc_0_202"/>
          <p:cNvCxnSpPr>
            <a:stCxn id="479" idx="2"/>
            <a:endCxn id="476" idx="3"/>
          </p:cNvCxnSpPr>
          <p:nvPr/>
        </p:nvCxnSpPr>
        <p:spPr>
          <a:xfrm flipH="1">
            <a:off x="4175073" y="3539500"/>
            <a:ext cx="1050600" cy="66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g2db327f1cdc_0_202"/>
          <p:cNvCxnSpPr>
            <a:stCxn id="484" idx="1"/>
            <a:endCxn id="473" idx="3"/>
          </p:cNvCxnSpPr>
          <p:nvPr/>
        </p:nvCxnSpPr>
        <p:spPr>
          <a:xfrm rot="10800000">
            <a:off x="4141232" y="2563355"/>
            <a:ext cx="3767700" cy="94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g2db327f1cdc_0_202"/>
          <p:cNvSpPr txBox="1"/>
          <p:nvPr/>
        </p:nvSpPr>
        <p:spPr>
          <a:xfrm>
            <a:off x="4116549" y="3033721"/>
            <a:ext cx="2382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cxnSp>
        <p:nvCxnSpPr>
          <p:cNvPr id="486" name="Google Shape;486;g2db327f1cdc_0_202"/>
          <p:cNvCxnSpPr/>
          <p:nvPr/>
        </p:nvCxnSpPr>
        <p:spPr>
          <a:xfrm rot="10800000">
            <a:off x="5224485" y="3697654"/>
            <a:ext cx="21726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g2db327f1cdc_0_202"/>
          <p:cNvCxnSpPr>
            <a:stCxn id="481" idx="2"/>
            <a:endCxn id="488" idx="0"/>
          </p:cNvCxnSpPr>
          <p:nvPr/>
        </p:nvCxnSpPr>
        <p:spPr>
          <a:xfrm>
            <a:off x="3483923" y="5254900"/>
            <a:ext cx="0" cy="51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g2db327f1cdc_0_202"/>
          <p:cNvCxnSpPr/>
          <p:nvPr/>
        </p:nvCxnSpPr>
        <p:spPr>
          <a:xfrm>
            <a:off x="3483930" y="2830664"/>
            <a:ext cx="0" cy="276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0" name="Google Shape;490;g2db327f1cdc_0_202"/>
          <p:cNvCxnSpPr/>
          <p:nvPr/>
        </p:nvCxnSpPr>
        <p:spPr>
          <a:xfrm>
            <a:off x="3483925" y="3666336"/>
            <a:ext cx="0" cy="3819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1" name="Google Shape;491;g2db327f1cdc_0_202"/>
          <p:cNvCxnSpPr/>
          <p:nvPr/>
        </p:nvCxnSpPr>
        <p:spPr>
          <a:xfrm>
            <a:off x="4022172" y="3386500"/>
            <a:ext cx="51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g2db327f1cdc_0_202"/>
          <p:cNvCxnSpPr/>
          <p:nvPr/>
        </p:nvCxnSpPr>
        <p:spPr>
          <a:xfrm>
            <a:off x="3483923" y="4408625"/>
            <a:ext cx="0" cy="5130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3" name="Google Shape;493;g2db327f1cdc_0_202"/>
          <p:cNvCxnSpPr/>
          <p:nvPr/>
        </p:nvCxnSpPr>
        <p:spPr>
          <a:xfrm flipH="1">
            <a:off x="4175073" y="3566650"/>
            <a:ext cx="1050600" cy="66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g2db327f1cdc_0_202"/>
          <p:cNvCxnSpPr/>
          <p:nvPr/>
        </p:nvCxnSpPr>
        <p:spPr>
          <a:xfrm rot="10800000">
            <a:off x="4141232" y="2590505"/>
            <a:ext cx="3767700" cy="94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g2db327f1cdc_0_202"/>
          <p:cNvCxnSpPr/>
          <p:nvPr/>
        </p:nvCxnSpPr>
        <p:spPr>
          <a:xfrm rot="10800000">
            <a:off x="5224485" y="3724804"/>
            <a:ext cx="21726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96" name="Google Shape;496;g2db327f1cdc_0_202"/>
          <p:cNvGraphicFramePr/>
          <p:nvPr/>
        </p:nvGraphicFramePr>
        <p:xfrm>
          <a:off x="272467" y="1781863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{E56BB086-5479-4515-9C68-AFA6C3064B15}</a:tableStyleId>
              </a:tblPr>
              <a:tblGrid>
                <a:gridCol w="61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관리자</a:t>
                      </a:r>
                      <a:endParaRPr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7" name="Google Shape;497;g2db327f1cdc_0_202"/>
          <p:cNvSpPr/>
          <p:nvPr/>
        </p:nvSpPr>
        <p:spPr>
          <a:xfrm>
            <a:off x="7208001" y="2485577"/>
            <a:ext cx="1008000" cy="6618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/>
              <a:t>회원 </a:t>
            </a: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498" name="Google Shape;498;g2db327f1cdc_0_202"/>
          <p:cNvSpPr/>
          <p:nvPr/>
        </p:nvSpPr>
        <p:spPr>
          <a:xfrm>
            <a:off x="6753205" y="3613525"/>
            <a:ext cx="19176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1.여행지 데이터 분석 및 시각화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2db327f1cdc_0_202"/>
          <p:cNvCxnSpPr>
            <a:stCxn id="497" idx="3"/>
            <a:endCxn id="498" idx="0"/>
          </p:cNvCxnSpPr>
          <p:nvPr/>
        </p:nvCxnSpPr>
        <p:spPr>
          <a:xfrm>
            <a:off x="7712001" y="3147377"/>
            <a:ext cx="0" cy="46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0" name="Google Shape;500;g2db327f1cdc_0_202"/>
          <p:cNvSpPr/>
          <p:nvPr/>
        </p:nvSpPr>
        <p:spPr>
          <a:xfrm>
            <a:off x="2839201" y="2563340"/>
            <a:ext cx="1043982" cy="360018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</a:t>
            </a:r>
            <a:endParaRPr/>
          </a:p>
        </p:txBody>
      </p:sp>
      <p:sp>
        <p:nvSpPr>
          <p:cNvPr id="501" name="Google Shape;501;g2db327f1cdc_0_202"/>
          <p:cNvSpPr/>
          <p:nvPr/>
        </p:nvSpPr>
        <p:spPr>
          <a:xfrm>
            <a:off x="2839194" y="3613525"/>
            <a:ext cx="10080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3.정보 출력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g2db327f1cdc_0_202"/>
          <p:cNvCxnSpPr>
            <a:stCxn id="500" idx="2"/>
            <a:endCxn id="501" idx="0"/>
          </p:cNvCxnSpPr>
          <p:nvPr/>
        </p:nvCxnSpPr>
        <p:spPr>
          <a:xfrm flipH="1">
            <a:off x="3343192" y="2923358"/>
            <a:ext cx="18000" cy="69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g2db327f1cdc_0_202"/>
          <p:cNvCxnSpPr>
            <a:stCxn id="498" idx="1"/>
            <a:endCxn id="501" idx="3"/>
          </p:cNvCxnSpPr>
          <p:nvPr/>
        </p:nvCxnSpPr>
        <p:spPr>
          <a:xfrm rot="10800000">
            <a:off x="3847105" y="3803425"/>
            <a:ext cx="2906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Google Shape;504;g2db327f1cdc_0_202"/>
          <p:cNvSpPr/>
          <p:nvPr/>
        </p:nvSpPr>
        <p:spPr>
          <a:xfrm>
            <a:off x="7319701" y="4447852"/>
            <a:ext cx="1008000" cy="6618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/>
              <a:t>게시글 </a:t>
            </a: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505" name="Google Shape;505;g2db327f1cdc_0_202"/>
          <p:cNvSpPr/>
          <p:nvPr/>
        </p:nvSpPr>
        <p:spPr>
          <a:xfrm>
            <a:off x="6864905" y="5575800"/>
            <a:ext cx="1917600" cy="379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/>
              <a:t>2.게시글 데이터 분석 및 시각화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g2db327f1cdc_0_202"/>
          <p:cNvCxnSpPr>
            <a:stCxn id="504" idx="3"/>
            <a:endCxn id="505" idx="0"/>
          </p:cNvCxnSpPr>
          <p:nvPr/>
        </p:nvCxnSpPr>
        <p:spPr>
          <a:xfrm>
            <a:off x="7823701" y="5109652"/>
            <a:ext cx="0" cy="46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g2db327f1cdc_0_202"/>
          <p:cNvCxnSpPr>
            <a:stCxn id="501" idx="3"/>
            <a:endCxn id="504" idx="2"/>
          </p:cNvCxnSpPr>
          <p:nvPr/>
        </p:nvCxnSpPr>
        <p:spPr>
          <a:xfrm>
            <a:off x="3847194" y="3803426"/>
            <a:ext cx="3472500" cy="9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" name="Google Shape;512;g2db327f1cdc_0_225"/>
          <p:cNvGraphicFramePr/>
          <p:nvPr/>
        </p:nvGraphicFramePr>
        <p:xfrm>
          <a:off x="272481" y="1861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여행지 데이터 분석 및 시각화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회원의 여행지 플랜을 분석하여 선호하는 여행지를 분석 및 시각화 한다.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분석정보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</a:rPr>
                        <a:t>게시글 데이터 분석 및 시각화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회원들이 작성한 게시글을 분석 및 시각화 한다.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시스템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게시글정보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분석정보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/>
                        <a:t>  </a:t>
                      </a: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3" name="Google Shape;513;g2db327f1cdc_0_225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514" name="Google Shape;514;g2db327f1cdc_0_22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국내 여행지 정보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</a:t>
                      </a: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5.1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관리자페이지</a:t>
                      </a:r>
                      <a:endParaRPr sz="17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b327f1cdc_3_430"/>
          <p:cNvSpPr txBox="1">
            <a:spLocks noGrp="1"/>
          </p:cNvSpPr>
          <p:nvPr>
            <p:ph type="body" idx="1"/>
          </p:nvPr>
        </p:nvSpPr>
        <p:spPr>
          <a:xfrm>
            <a:off x="3761000" y="1818325"/>
            <a:ext cx="66891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6000"/>
              <a:t>범례</a:t>
            </a:r>
            <a:endParaRPr sz="600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6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(산출물) Flow Chart 작성 범례 </a:t>
            </a:r>
            <a:endParaRPr/>
          </a:p>
        </p:txBody>
      </p:sp>
      <p:graphicFrame>
        <p:nvGraphicFramePr>
          <p:cNvPr id="525" name="Google Shape;525;p49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{E56BB086-5479-4515-9C68-AFA6C3064B15}</a:tableStyleId>
              </a:tblPr>
              <a:tblGrid>
                <a:gridCol w="4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solidFill>
                            <a:schemeClr val="dk1"/>
                          </a:solidFill>
                        </a:rPr>
                        <a:t>범례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solidFill>
                            <a:schemeClr val="dk1"/>
                          </a:solidFill>
                        </a:rPr>
                        <a:t>예시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프로세스시작 및 종료</a:t>
                      </a:r>
                      <a:endParaRPr/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Event(시간,주기)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수작업 Step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전산 Step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판단 Step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 Task(연관프로세스)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출력되는 장표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정보저장소(장부 또는 시스템</a:t>
                      </a:r>
                      <a:endParaRPr/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외부기관</a:t>
                      </a:r>
                      <a:endParaRPr/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26" name="Google Shape;526;p49"/>
          <p:cNvSpPr/>
          <p:nvPr/>
        </p:nvSpPr>
        <p:spPr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장부명 또는</a:t>
            </a:r>
            <a:b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전산시스템 명</a:t>
            </a:r>
            <a:endParaRPr/>
          </a:p>
        </p:txBody>
      </p:sp>
      <p:sp>
        <p:nvSpPr>
          <p:cNvPr id="527" name="Google Shape;527;p49"/>
          <p:cNvSpPr/>
          <p:nvPr/>
        </p:nvSpPr>
        <p:spPr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.Step명</a:t>
            </a:r>
            <a:endParaRPr/>
          </a:p>
        </p:txBody>
      </p:sp>
      <p:sp>
        <p:nvSpPr>
          <p:cNvPr id="528" name="Google Shape;528;p49"/>
          <p:cNvSpPr/>
          <p:nvPr/>
        </p:nvSpPr>
        <p:spPr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장표명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9"/>
          <p:cNvSpPr/>
          <p:nvPr/>
        </p:nvSpPr>
        <p:spPr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외부TaskID외부Task</a:t>
            </a: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명</a:t>
            </a:r>
            <a:endParaRPr/>
          </a:p>
        </p:txBody>
      </p:sp>
      <p:sp>
        <p:nvSpPr>
          <p:cNvPr id="531" name="Google Shape;531;p49"/>
          <p:cNvSpPr/>
          <p:nvPr/>
        </p:nvSpPr>
        <p:spPr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외부 엔터티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9"/>
          <p:cNvSpPr/>
          <p:nvPr/>
        </p:nvSpPr>
        <p:spPr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관세청</a:t>
            </a:r>
            <a:endParaRPr/>
          </a:p>
        </p:txBody>
      </p:sp>
      <p:sp>
        <p:nvSpPr>
          <p:cNvPr id="533" name="Google Shape;533;p49"/>
          <p:cNvSpPr/>
          <p:nvPr/>
        </p:nvSpPr>
        <p:spPr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통합고객DB</a:t>
            </a:r>
            <a:endParaRPr/>
          </a:p>
        </p:txBody>
      </p:sp>
      <p:sp>
        <p:nvSpPr>
          <p:cNvPr id="534" name="Google Shape;534;p49"/>
          <p:cNvSpPr/>
          <p:nvPr/>
        </p:nvSpPr>
        <p:spPr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MMI</a:t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증빙보관철</a:t>
            </a:r>
            <a:endParaRPr/>
          </a:p>
        </p:txBody>
      </p:sp>
      <p:sp>
        <p:nvSpPr>
          <p:cNvPr id="536" name="Google Shape;536;p49"/>
          <p:cNvSpPr/>
          <p:nvPr/>
        </p:nvSpPr>
        <p:spPr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납품서</a:t>
            </a:r>
            <a:endParaRPr/>
          </a:p>
        </p:txBody>
      </p:sp>
      <p:sp>
        <p:nvSpPr>
          <p:cNvPr id="537" name="Google Shape;537;p49"/>
          <p:cNvSpPr/>
          <p:nvPr/>
        </p:nvSpPr>
        <p:spPr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거래명세서</a:t>
            </a:r>
            <a:endParaRPr/>
          </a:p>
        </p:txBody>
      </p:sp>
      <p:sp>
        <p:nvSpPr>
          <p:cNvPr id="538" name="Google Shape;538;p49"/>
          <p:cNvSpPr/>
          <p:nvPr/>
        </p:nvSpPr>
        <p:spPr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</a:t>
            </a:r>
            <a:endParaRPr/>
          </a:p>
        </p:txBody>
      </p:sp>
      <p:sp>
        <p:nvSpPr>
          <p:cNvPr id="539" name="Google Shape;539;p49"/>
          <p:cNvSpPr/>
          <p:nvPr/>
        </p:nvSpPr>
        <p:spPr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3.주문유형선택</a:t>
            </a:r>
            <a:endParaRPr/>
          </a:p>
        </p:txBody>
      </p:sp>
      <p:sp>
        <p:nvSpPr>
          <p:cNvPr id="540" name="Google Shape;540;p49"/>
          <p:cNvSpPr/>
          <p:nvPr/>
        </p:nvSpPr>
        <p:spPr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4.담보가액초과</a:t>
            </a:r>
            <a:endParaRPr/>
          </a:p>
        </p:txBody>
      </p:sp>
      <p:sp>
        <p:nvSpPr>
          <p:cNvPr id="541" name="Google Shape;541;p49"/>
          <p:cNvSpPr/>
          <p:nvPr/>
        </p:nvSpPr>
        <p:spPr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1.정상주문등록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5.출하의뢰지시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Number.Step명</a:t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여신한도확인</a:t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1.1.1.4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9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1.고객주문접수</a:t>
            </a:r>
            <a:endParaRPr/>
          </a:p>
        </p:txBody>
      </p:sp>
      <p:sp>
        <p:nvSpPr>
          <p:cNvPr id="547" name="Google Shape;547;p49"/>
          <p:cNvSpPr/>
          <p:nvPr/>
        </p:nvSpPr>
        <p:spPr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endParaRPr/>
          </a:p>
        </p:txBody>
      </p:sp>
      <p:sp>
        <p:nvSpPr>
          <p:cNvPr id="548" name="Google Shape;548;p49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 및 종료 step명</a:t>
            </a:r>
            <a:endParaRPr/>
          </a:p>
        </p:txBody>
      </p:sp>
      <p:sp>
        <p:nvSpPr>
          <p:cNvPr id="549" name="Google Shape;549;p49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고객주문의뢰</a:t>
            </a:r>
            <a:endParaRPr/>
          </a:p>
        </p:txBody>
      </p:sp>
      <p:sp>
        <p:nvSpPr>
          <p:cNvPr id="550" name="Google Shape;550;p49"/>
          <p:cNvSpPr/>
          <p:nvPr/>
        </p:nvSpPr>
        <p:spPr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매주 금,18시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3924" cy="62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(산출물) Flow Chart 작성 범례 </a:t>
            </a:r>
            <a:endParaRPr/>
          </a:p>
        </p:txBody>
      </p:sp>
      <p:graphicFrame>
        <p:nvGraphicFramePr>
          <p:cNvPr id="556" name="Google Shape;556;p50"/>
          <p:cNvGraphicFramePr/>
          <p:nvPr/>
        </p:nvGraphicFramePr>
        <p:xfrm>
          <a:off x="560512" y="7647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{E56BB086-5479-4515-9C68-AFA6C3064B15}</a:tableStyleId>
              </a:tblPr>
              <a:tblGrid>
                <a:gridCol w="43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solidFill>
                            <a:schemeClr val="dk1"/>
                          </a:solidFill>
                        </a:rPr>
                        <a:t>범례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>
                          <a:solidFill>
                            <a:schemeClr val="dk1"/>
                          </a:solidFill>
                        </a:rPr>
                        <a:t>예시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프로세스 연결자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marR="0" lvl="0" indent="-76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2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Flow</a:t>
                      </a: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0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7" name="Google Shape;557;p50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079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50"/>
          <p:cNvCxnSpPr/>
          <p:nvPr/>
        </p:nvCxnSpPr>
        <p:spPr>
          <a:xfrm>
            <a:off x="1077144" y="1937916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50"/>
          <p:cNvCxnSpPr/>
          <p:nvPr/>
        </p:nvCxnSpPr>
        <p:spPr>
          <a:xfrm>
            <a:off x="5399112" y="1937916"/>
            <a:ext cx="990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1" name="Google Shape;561;p50"/>
          <p:cNvSpPr/>
          <p:nvPr/>
        </p:nvSpPr>
        <p:spPr>
          <a:xfrm>
            <a:off x="6770712" y="1709316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624" h="96" extrusionOk="0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g2db327f1cdc_3_7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Google Shape;112;g2db327f1cdc_3_7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1.개요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  회원가입을 하여 회원의 기능을 가능하게 하는 프로세스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주요사항  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  1)  </a:t>
                      </a: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</a:t>
                      </a:r>
                      <a:b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약관 출력 후 동의하지 않으면 다음 단계 진행 불가</a:t>
                      </a: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 2)  아이디는 영문자, 숫자조합으로 15글자이하로 가능하고 아이디 중복이 제한된다.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 비밀번호는 대소문자구분 영문자, 숫자조합으로 8글자 이상~20글자 이하로 제한된다.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  3)  입력 받은 비밀번호를 한번 더 입력하여 일치하는지 확인한다.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100" b="1" i="0" u="sng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85750" marR="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ko-KR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회원에게 회원가입을 할 수 있게 한다.</a:t>
                      </a: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Google Shape;113;g2db327f1cdc_3_7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g2db327f1cdc_3_13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15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8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" name="Google Shape;119;g2db327f1cdc_3_13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b327f1cdc_3_13"/>
          <p:cNvSpPr/>
          <p:nvPr/>
        </p:nvSpPr>
        <p:spPr>
          <a:xfrm>
            <a:off x="564900" y="2214450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1.회원가입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db327f1cdc_3_13"/>
          <p:cNvSpPr/>
          <p:nvPr/>
        </p:nvSpPr>
        <p:spPr>
          <a:xfrm>
            <a:off x="422400" y="2999675"/>
            <a:ext cx="1531200" cy="802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endParaRPr sz="9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2.이용약관,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정보제공 동의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endParaRPr sz="9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2" name="Google Shape;122;g2db327f1cdc_3_13"/>
          <p:cNvSpPr/>
          <p:nvPr/>
        </p:nvSpPr>
        <p:spPr>
          <a:xfrm>
            <a:off x="564900" y="5241400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ko-KR" sz="900">
                <a:solidFill>
                  <a:schemeClr val="dk1"/>
                </a:solidFill>
              </a:rPr>
              <a:t>닉네임/</a:t>
            </a: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입력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db327f1cdc_3_13"/>
          <p:cNvSpPr/>
          <p:nvPr/>
        </p:nvSpPr>
        <p:spPr>
          <a:xfrm>
            <a:off x="4937425" y="5296925"/>
            <a:ext cx="1197600" cy="440650"/>
          </a:xfrm>
          <a:prstGeom prst="flowChartPredefined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b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2.1.2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db327f1cdc_3_13"/>
          <p:cNvSpPr txBox="1"/>
          <p:nvPr/>
        </p:nvSpPr>
        <p:spPr>
          <a:xfrm>
            <a:off x="1188000" y="3688225"/>
            <a:ext cx="36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db327f1cdc_3_13"/>
          <p:cNvSpPr txBox="1"/>
          <p:nvPr/>
        </p:nvSpPr>
        <p:spPr>
          <a:xfrm>
            <a:off x="1953600" y="2986702"/>
            <a:ext cx="433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db327f1cdc_3_13"/>
          <p:cNvSpPr/>
          <p:nvPr/>
        </p:nvSpPr>
        <p:spPr>
          <a:xfrm>
            <a:off x="4218312" y="3220631"/>
            <a:ext cx="993546" cy="360288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종료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g2db327f1cdc_3_13"/>
          <p:cNvCxnSpPr>
            <a:stCxn id="120" idx="2"/>
            <a:endCxn id="121" idx="0"/>
          </p:cNvCxnSpPr>
          <p:nvPr/>
        </p:nvCxnSpPr>
        <p:spPr>
          <a:xfrm>
            <a:off x="1188006" y="2655090"/>
            <a:ext cx="0" cy="3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g2db327f1cdc_3_13"/>
          <p:cNvSpPr/>
          <p:nvPr/>
        </p:nvSpPr>
        <p:spPr>
          <a:xfrm>
            <a:off x="2724925" y="5116150"/>
            <a:ext cx="1531200" cy="8022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ulim"/>
              <a:buNone/>
            </a:pPr>
            <a:endParaRPr sz="1100" b="0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ko-KR" sz="900">
                <a:solidFill>
                  <a:schemeClr val="dk1"/>
                </a:solidFill>
              </a:rPr>
              <a:t>닉네임/</a:t>
            </a: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중복 체크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</a:pPr>
            <a:endParaRPr sz="9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9" name="Google Shape;129;g2db327f1cdc_3_13"/>
          <p:cNvSpPr/>
          <p:nvPr/>
        </p:nvSpPr>
        <p:spPr>
          <a:xfrm>
            <a:off x="2867413" y="4216100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6.비밀번호 입력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db327f1cdc_3_13"/>
          <p:cNvSpPr/>
          <p:nvPr/>
        </p:nvSpPr>
        <p:spPr>
          <a:xfrm>
            <a:off x="564900" y="4216088"/>
            <a:ext cx="1246200" cy="5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3.필수 정보 입력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db327f1cdc_3_13"/>
          <p:cNvSpPr/>
          <p:nvPr/>
        </p:nvSpPr>
        <p:spPr>
          <a:xfrm>
            <a:off x="4913125" y="2214450"/>
            <a:ext cx="1246212" cy="440640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 완료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db327f1cdc_3_13"/>
          <p:cNvCxnSpPr>
            <a:endCxn id="123" idx="0"/>
          </p:cNvCxnSpPr>
          <p:nvPr/>
        </p:nvCxnSpPr>
        <p:spPr>
          <a:xfrm>
            <a:off x="5536225" y="2655125"/>
            <a:ext cx="0" cy="264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33;g2db327f1cdc_3_13"/>
          <p:cNvSpPr/>
          <p:nvPr/>
        </p:nvSpPr>
        <p:spPr>
          <a:xfrm>
            <a:off x="7398900" y="2160350"/>
            <a:ext cx="1246200" cy="551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회원정보 DB</a:t>
            </a:r>
            <a:r>
              <a:rPr lang="ko-KR" sz="13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 sz="13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34" name="Google Shape;134;g2db327f1cdc_3_13"/>
          <p:cNvCxnSpPr>
            <a:stCxn id="131" idx="3"/>
            <a:endCxn id="133" idx="2"/>
          </p:cNvCxnSpPr>
          <p:nvPr/>
        </p:nvCxnSpPr>
        <p:spPr>
          <a:xfrm>
            <a:off x="6159337" y="2434770"/>
            <a:ext cx="1239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135;g2db327f1cdc_3_13"/>
          <p:cNvCxnSpPr>
            <a:stCxn id="130" idx="2"/>
            <a:endCxn id="122" idx="0"/>
          </p:cNvCxnSpPr>
          <p:nvPr/>
        </p:nvCxnSpPr>
        <p:spPr>
          <a:xfrm>
            <a:off x="1188000" y="4767788"/>
            <a:ext cx="0" cy="47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g2db327f1cdc_3_13"/>
          <p:cNvCxnSpPr>
            <a:stCxn id="122" idx="3"/>
            <a:endCxn id="128" idx="1"/>
          </p:cNvCxnSpPr>
          <p:nvPr/>
        </p:nvCxnSpPr>
        <p:spPr>
          <a:xfrm>
            <a:off x="1811100" y="5517250"/>
            <a:ext cx="91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g2db327f1cdc_3_13"/>
          <p:cNvCxnSpPr>
            <a:stCxn id="128" idx="2"/>
            <a:endCxn id="122" idx="2"/>
          </p:cNvCxnSpPr>
          <p:nvPr/>
        </p:nvCxnSpPr>
        <p:spPr>
          <a:xfrm rot="5400000" flipH="1">
            <a:off x="2276725" y="4704550"/>
            <a:ext cx="125100" cy="2302500"/>
          </a:xfrm>
          <a:prstGeom prst="bentConnector3">
            <a:avLst>
              <a:gd name="adj1" fmla="val -1903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g2db327f1cdc_3_13"/>
          <p:cNvCxnSpPr>
            <a:stCxn id="128" idx="0"/>
            <a:endCxn id="129" idx="2"/>
          </p:cNvCxnSpPr>
          <p:nvPr/>
        </p:nvCxnSpPr>
        <p:spPr>
          <a:xfrm rot="10800000">
            <a:off x="3490525" y="4767850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39;g2db327f1cdc_3_13"/>
          <p:cNvCxnSpPr>
            <a:stCxn id="121" idx="2"/>
            <a:endCxn id="130" idx="0"/>
          </p:cNvCxnSpPr>
          <p:nvPr/>
        </p:nvCxnSpPr>
        <p:spPr>
          <a:xfrm>
            <a:off x="1188000" y="3801875"/>
            <a:ext cx="0" cy="4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g2db327f1cdc_3_13"/>
          <p:cNvSpPr txBox="1"/>
          <p:nvPr/>
        </p:nvSpPr>
        <p:spPr>
          <a:xfrm>
            <a:off x="3496580" y="4715900"/>
            <a:ext cx="36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8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1" name="Google Shape;141;g2db327f1cdc_3_13"/>
          <p:cNvSpPr txBox="1"/>
          <p:nvPr/>
        </p:nvSpPr>
        <p:spPr>
          <a:xfrm>
            <a:off x="3490513" y="5782494"/>
            <a:ext cx="3615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800" b="1" i="0" u="none" strike="noStrike" cap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42" name="Google Shape;142;g2db327f1cdc_3_13"/>
          <p:cNvCxnSpPr>
            <a:stCxn id="121" idx="3"/>
            <a:endCxn id="126" idx="1"/>
          </p:cNvCxnSpPr>
          <p:nvPr/>
        </p:nvCxnSpPr>
        <p:spPr>
          <a:xfrm>
            <a:off x="1953600" y="3400775"/>
            <a:ext cx="226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3" name="Google Shape;143;g2db327f1cdc_3_13"/>
          <p:cNvCxnSpPr>
            <a:stCxn id="129" idx="0"/>
            <a:endCxn id="131" idx="1"/>
          </p:cNvCxnSpPr>
          <p:nvPr/>
        </p:nvCxnSpPr>
        <p:spPr>
          <a:xfrm rot="-5400000">
            <a:off x="3311113" y="2614100"/>
            <a:ext cx="1781400" cy="1422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44" name="Google Shape;144;g2db327f1cdc_3_1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g2db327f1cdc_3_43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회원가입을 선택한다.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이용약관, 정보제공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가입을 위해 약관동의 및 정보제공 동의여부를 확인한다.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이용약관,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정보제공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 정보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 정보를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입력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로그인시 필요한 개인의 아이디를 입력한다.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ID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중복 체크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중복체크를 하여 사용중인지 확인한다.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확인 버튼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ID 존재여부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입력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로그인시 필요한 비밀번호를 입력한다.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양식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0" name="Google Shape;150;g2db327f1cdc_3_43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51" name="Google Shape;151;g2db327f1cdc_3_43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</a:t>
                      </a: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endParaRPr sz="18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2db327f1cdc_3_86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2db327f1cdc_3_86"/>
          <p:cNvGraphicFramePr/>
          <p:nvPr/>
        </p:nvGraphicFramePr>
        <p:xfrm>
          <a:off x="273050" y="1679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1.개요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  회원이 이용할 수 있게 로그인하는 프로세스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주요사항 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1) 로그인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입력된 아이디와 비밀번호가 일치하면 로그인한다.</a:t>
                      </a:r>
                      <a:endParaRPr sz="1500"/>
                    </a:p>
                    <a:p>
                      <a:pPr marL="4572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2) 로그아웃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651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상태에서 가능하고 로그인 이후에 할 수 있는 동작들이 제한된다. 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28600" marR="0" lvl="0" indent="-165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주요변화 사항</a:t>
                      </a:r>
                      <a:endParaRPr sz="1800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0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목표(To-Be)</a:t>
                      </a:r>
                      <a:endParaRPr sz="1000" b="1" i="0" u="sng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lvl="0" indent="-16510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시 아이디와 비밀번호를 확인한다.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6510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로그인하면 회원 권한을 부여한다.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171450" lvl="0" indent="-16510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•"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로그아웃하면 회원 권한을 회수한다.</a:t>
                      </a:r>
                      <a:endParaRPr sz="10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" name="Google Shape;158;g2db327f1cdc_3_86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g2db327f1cdc_3_92"/>
          <p:cNvGraphicFramePr/>
          <p:nvPr/>
        </p:nvGraphicFramePr>
        <p:xfrm>
          <a:off x="273050" y="17051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935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>
                          <a:solidFill>
                            <a:schemeClr val="dk1"/>
                          </a:solidFill>
                        </a:rPr>
                        <a:t>회원</a:t>
                      </a:r>
                      <a:endParaRPr sz="1800" b="1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1" u="none" strike="noStrike" cap="none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" name="Google Shape;164;g2db327f1cdc_3_92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db327f1cdc_3_92"/>
          <p:cNvSpPr/>
          <p:nvPr/>
        </p:nvSpPr>
        <p:spPr>
          <a:xfrm>
            <a:off x="4479880" y="2754747"/>
            <a:ext cx="1263438" cy="44674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시작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b327f1cdc_3_92"/>
          <p:cNvSpPr/>
          <p:nvPr/>
        </p:nvSpPr>
        <p:spPr>
          <a:xfrm>
            <a:off x="6813903" y="5136485"/>
            <a:ext cx="1791300" cy="6837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2.회원정보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/>
          </a:p>
        </p:txBody>
      </p:sp>
      <p:sp>
        <p:nvSpPr>
          <p:cNvPr id="167" name="Google Shape;167;g2db327f1cdc_3_92"/>
          <p:cNvSpPr/>
          <p:nvPr/>
        </p:nvSpPr>
        <p:spPr>
          <a:xfrm>
            <a:off x="4479884" y="5254950"/>
            <a:ext cx="1263438" cy="44674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완료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2db327f1cdc_3_92"/>
          <p:cNvCxnSpPr>
            <a:stCxn id="165" idx="3"/>
            <a:endCxn id="169" idx="1"/>
          </p:cNvCxnSpPr>
          <p:nvPr/>
        </p:nvCxnSpPr>
        <p:spPr>
          <a:xfrm>
            <a:off x="5743318" y="2978118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g2db327f1cdc_3_92"/>
          <p:cNvCxnSpPr>
            <a:stCxn id="169" idx="2"/>
            <a:endCxn id="166" idx="0"/>
          </p:cNvCxnSpPr>
          <p:nvPr/>
        </p:nvCxnSpPr>
        <p:spPr>
          <a:xfrm>
            <a:off x="7709552" y="3272414"/>
            <a:ext cx="0" cy="18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g2db327f1cdc_3_92"/>
          <p:cNvCxnSpPr>
            <a:stCxn id="166" idx="1"/>
            <a:endCxn id="167" idx="3"/>
          </p:cNvCxnSpPr>
          <p:nvPr/>
        </p:nvCxnSpPr>
        <p:spPr>
          <a:xfrm rot="10800000">
            <a:off x="5743203" y="5478335"/>
            <a:ext cx="107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g2db327f1cdc_3_92"/>
          <p:cNvCxnSpPr>
            <a:stCxn id="166" idx="3"/>
            <a:endCxn id="169" idx="3"/>
          </p:cNvCxnSpPr>
          <p:nvPr/>
        </p:nvCxnSpPr>
        <p:spPr>
          <a:xfrm rot="10800000">
            <a:off x="8342103" y="2978135"/>
            <a:ext cx="263100" cy="2500200"/>
          </a:xfrm>
          <a:prstGeom prst="bentConnector3">
            <a:avLst>
              <a:gd name="adj1" fmla="val -905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3" name="Google Shape;173;g2db327f1cdc_3_92"/>
          <p:cNvSpPr/>
          <p:nvPr/>
        </p:nvSpPr>
        <p:spPr>
          <a:xfrm>
            <a:off x="1371252" y="2754747"/>
            <a:ext cx="1263438" cy="44674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시작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db327f1cdc_3_92"/>
          <p:cNvSpPr/>
          <p:nvPr/>
        </p:nvSpPr>
        <p:spPr>
          <a:xfrm>
            <a:off x="1370877" y="3865789"/>
            <a:ext cx="1265100" cy="58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3.로그아웃 요청</a:t>
            </a:r>
            <a:endParaRPr/>
          </a:p>
        </p:txBody>
      </p:sp>
      <p:sp>
        <p:nvSpPr>
          <p:cNvPr id="175" name="Google Shape;175;g2db327f1cdc_3_92"/>
          <p:cNvSpPr/>
          <p:nvPr/>
        </p:nvSpPr>
        <p:spPr>
          <a:xfrm>
            <a:off x="1371252" y="5254951"/>
            <a:ext cx="1263438" cy="446742"/>
          </a:xfrm>
          <a:prstGeom prst="flowChartTerminator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4.로그아웃 실행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g2db327f1cdc_3_92"/>
          <p:cNvCxnSpPr>
            <a:stCxn id="173" idx="2"/>
            <a:endCxn id="174" idx="0"/>
          </p:cNvCxnSpPr>
          <p:nvPr/>
        </p:nvCxnSpPr>
        <p:spPr>
          <a:xfrm>
            <a:off x="2002971" y="3201489"/>
            <a:ext cx="600" cy="66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g2db327f1cdc_3_92"/>
          <p:cNvCxnSpPr>
            <a:stCxn id="174" idx="2"/>
            <a:endCxn id="175" idx="0"/>
          </p:cNvCxnSpPr>
          <p:nvPr/>
        </p:nvCxnSpPr>
        <p:spPr>
          <a:xfrm flipH="1">
            <a:off x="2002827" y="4454389"/>
            <a:ext cx="600" cy="80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g2db327f1cdc_3_92"/>
          <p:cNvSpPr txBox="1"/>
          <p:nvPr/>
        </p:nvSpPr>
        <p:spPr>
          <a:xfrm>
            <a:off x="8605210" y="4043582"/>
            <a:ext cx="26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n</a:t>
            </a:r>
            <a:endParaRPr sz="1800" b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9" name="Google Shape;179;g2db327f1cdc_3_92"/>
          <p:cNvSpPr txBox="1"/>
          <p:nvPr/>
        </p:nvSpPr>
        <p:spPr>
          <a:xfrm>
            <a:off x="6156810" y="5049455"/>
            <a:ext cx="24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y</a:t>
            </a:r>
            <a:endParaRPr sz="1800" b="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180" name="Google Shape;180;g2db327f1cdc_3_92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1" name="Google Shape;181;g2db327f1cdc_3_92"/>
          <p:cNvCxnSpPr/>
          <p:nvPr/>
        </p:nvCxnSpPr>
        <p:spPr>
          <a:xfrm>
            <a:off x="3557925" y="2215939"/>
            <a:ext cx="0" cy="388830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db327f1cdc_3_92"/>
          <p:cNvSpPr/>
          <p:nvPr/>
        </p:nvSpPr>
        <p:spPr>
          <a:xfrm>
            <a:off x="7077002" y="2683814"/>
            <a:ext cx="1265100" cy="58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</a:rPr>
              <a:t>1.로그인  정보 입력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g2db327f1cdc_3_115"/>
          <p:cNvGraphicFramePr/>
          <p:nvPr/>
        </p:nvGraphicFramePr>
        <p:xfrm>
          <a:off x="272481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80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정보 입력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정보 아이디, 비밀번호를 입력한다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양식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 확인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입력 받은 정보와 회원정보가 일치하면 로그인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</a:rPr>
                        <a:t>회원 정보</a:t>
                      </a: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요청</a:t>
                      </a:r>
                      <a:endParaRPr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요청한다.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80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로그아웃 실행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최종 로그아웃이 된다.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 정보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600">
                <a:tc rowSpan="2"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 gridSpan="4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7" name="Google Shape;187;g2db327f1cdc_3_115"/>
          <p:cNvSpPr txBox="1">
            <a:spLocks noGrp="1"/>
          </p:cNvSpPr>
          <p:nvPr>
            <p:ph type="body" idx="3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graphicFrame>
        <p:nvGraphicFramePr>
          <p:cNvPr id="188" name="Google Shape;188;g2db327f1cdc_3_115"/>
          <p:cNvGraphicFramePr/>
          <p:nvPr/>
        </p:nvGraphicFramePr>
        <p:xfrm>
          <a:off x="273050" y="764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{C1883B68-41F3-4B63-8086-D593B0F2D927}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(L.1)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트래블메이커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800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(L.2)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관리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80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2.1.2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(L.3)</a:t>
                      </a:r>
                      <a:endParaRPr sz="1100" b="1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80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회색조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2868</Words>
  <Application>Microsoft Office PowerPoint</Application>
  <PresentationFormat>A4 용지(210x297mm)</PresentationFormat>
  <Paragraphs>1081</Paragraphs>
  <Slides>37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Belleza</vt:lpstr>
      <vt:lpstr>Noto Sans Symbols</vt:lpstr>
      <vt:lpstr>Gulim</vt:lpstr>
      <vt:lpstr>Malgun Gothic</vt:lpstr>
      <vt:lpstr>Arial</vt:lpstr>
      <vt:lpstr>Office 테마</vt:lpstr>
      <vt:lpstr>프로세스 설계서</vt:lpstr>
      <vt:lpstr>프로세스 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(산출물) Flow Chart 작성 범례 </vt:lpstr>
      <vt:lpstr>(산출물) Flow Chart 작성 범례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Yoon Sung Han</dc:creator>
  <cp:lastModifiedBy>kh502</cp:lastModifiedBy>
  <cp:revision>3</cp:revision>
  <dcterms:created xsi:type="dcterms:W3CDTF">2007-10-15T08:30:37Z</dcterms:created>
  <dcterms:modified xsi:type="dcterms:W3CDTF">2024-06-07T00:00:17Z</dcterms:modified>
</cp:coreProperties>
</file>