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0" r:id="rId3"/>
    <p:sldId id="270" r:id="rId4"/>
    <p:sldId id="272" r:id="rId5"/>
    <p:sldId id="259" r:id="rId6"/>
    <p:sldId id="274" r:id="rId7"/>
    <p:sldId id="275" r:id="rId8"/>
    <p:sldId id="276" r:id="rId9"/>
    <p:sldId id="277" r:id="rId10"/>
    <p:sldId id="267" r:id="rId11"/>
    <p:sldId id="280" r:id="rId12"/>
    <p:sldId id="278" r:id="rId13"/>
    <p:sldId id="279" r:id="rId14"/>
    <p:sldId id="281" r:id="rId15"/>
    <p:sldId id="28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54AA51"/>
    <a:srgbClr val="6EDAC3"/>
    <a:srgbClr val="3773B3"/>
    <a:srgbClr val="FDF9EE"/>
    <a:srgbClr val="EEBD81"/>
    <a:srgbClr val="61C8B1"/>
    <a:srgbClr val="408339"/>
    <a:srgbClr val="FDD726"/>
    <a:srgbClr val="FFAF2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67" autoAdjust="0"/>
  </p:normalViewPr>
  <p:slideViewPr>
    <p:cSldViewPr snapToGrid="0" showGuides="1">
      <p:cViewPr varScale="1">
        <p:scale>
          <a:sx n="107" d="100"/>
          <a:sy n="107" d="100"/>
        </p:scale>
        <p:origin x="138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B6-470A-842F-DE5801D251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B6-470A-842F-DE5801D2515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3B6-470A-842F-DE5801D251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6ECCC-C323-471C-8042-A7F15C231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1A2B6F-9590-455A-BFAB-C5A4D2692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20F681-8562-4217-BDA2-604754BAF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8월 25일 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55BD2-3C58-4877-AD96-EFB46F4D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60D09C-1CD4-4E68-9C3F-22E1AC68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40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4CC58-0038-4B3D-B133-8AA6E9437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DDA3B5-E671-4999-A8E7-CA4CD6CF4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C1B2B9-9619-4701-81F3-A1D4824E8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CE290E-18FC-4E85-AE29-18BF7A5A3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8월 25일 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5FD078-CBC2-447A-B9D7-C882EAF5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3B4723-8DFE-4D0E-9720-6DCBB83E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1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15F6A-5831-4FA1-B8AD-12EC0540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8555D8-95AA-441A-88CB-1EE20D442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0C90BC-311F-4F0C-BA7B-7824733D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8월 25일 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37CAE-06C6-4502-941F-A8441157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1E588C-6AB3-4BD3-8882-3667A242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326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0C2403-B118-4D47-AF8A-8DB4BFD8A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225E1B-8E71-4A8F-86AE-89C7EEF1B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142250-B73C-4810-9E05-D51A67DEB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8월 25일 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CCC94D-CC91-46AC-A4ED-FA94D850C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201BF-4FAD-4D02-9F7D-8A32FC36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38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CBAB6-7345-41A8-8DA5-2EF44C1D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4AF61-19CC-46AC-81BD-F5CDDABF5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38ACB-4B21-466D-922E-FC3C24BC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8월 25일 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D0BD79-2FE7-47A9-B45C-3DC450AD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A314F5-31AC-4412-9602-F422C7AC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69E17-9E59-4605-BB48-73797CE25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ECE51F-FEA7-4116-92F0-325E9C0B9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5B68E3-9FAF-488D-902E-2B56A1EE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8월 25일 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62F6E-B25E-4E4C-8F3E-F7FC264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3FD16-79DE-41A3-8559-10695504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13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1F175-4483-402B-928C-99A3C9CF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8F052B-8110-47AB-A15C-BC66A969E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914F83-91F7-488C-B091-44891CDA5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AA0228-3DF6-45FE-8AC9-63286A279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8월 25일 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B206FD-A045-4E4C-8D8B-6C27D498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662B03-C8FC-44C7-956B-2541A973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7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D3674-E044-4293-AA84-DAA86498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A7A664-E621-4652-B826-CD5ADB824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7F225C-D32A-408A-B974-0BB06D66D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79343F-12C0-4239-9330-5F17C4409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5822A5-8563-4A11-AFB4-33E510F33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D78D86-EB3A-4D32-A723-9A837766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8월 25일 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B1BE86-885D-457D-A135-8325A17C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A676B8-6FF5-4B59-9C6E-4693F656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59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DD8B1-027B-49E6-B491-DD64A4B8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9CD7AC-B97B-4D84-8B05-20A1B8408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8월 25일 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097430-6C3B-4217-B8AE-963FAFC2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818760-8F5C-4B31-9CDB-73776FD4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09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30A177-D977-4FC4-AE7D-6F989846705F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rgbClr val="474652"/>
                </a:solidFill>
              </a:rPr>
              <a:t>ⓒSaebyeol Yu.</a:t>
            </a:r>
            <a:r>
              <a:rPr lang="ko-KR" altLang="en-US" sz="900" dirty="0">
                <a:solidFill>
                  <a:srgbClr val="474652"/>
                </a:solidFill>
              </a:rPr>
              <a:t> </a:t>
            </a:r>
            <a:r>
              <a:rPr lang="en-US" altLang="ko-KR" sz="900" dirty="0" err="1">
                <a:solidFill>
                  <a:srgbClr val="474652"/>
                </a:solidFill>
              </a:rPr>
              <a:t>Saebyeol’s</a:t>
            </a:r>
            <a:r>
              <a:rPr lang="ko-KR" altLang="en-US" sz="900" dirty="0">
                <a:solidFill>
                  <a:srgbClr val="474652"/>
                </a:solidFill>
              </a:rPr>
              <a:t> </a:t>
            </a:r>
            <a:r>
              <a:rPr lang="en-US" altLang="ko-KR" sz="900" dirty="0">
                <a:solidFill>
                  <a:srgbClr val="474652"/>
                </a:solidFill>
              </a:rPr>
              <a:t>PowerPoint</a:t>
            </a:r>
            <a:endParaRPr lang="ko-KR" altLang="en-US" sz="900" dirty="0">
              <a:solidFill>
                <a:srgbClr val="474652"/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6E81A8-172C-485C-8794-462E1A7E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8월 25일 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59A220-E19F-44AC-A202-114ED12F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9A4C47-CA64-4E4D-981A-4ADDFE7B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88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6E81A8-172C-485C-8794-462E1A7E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8월 25일 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59A220-E19F-44AC-A202-114ED12F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9A4C47-CA64-4E4D-981A-4ADDFE7B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02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61F5B-34CA-4780-80F9-B15D0E3F2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24289-5209-48F3-AC34-3E3A0CB73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0D2C92-923F-4679-8C30-3FE000F08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0B2E94-4741-4B90-881A-79EC9A2D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8월 25일 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10ED3C-EEEF-4BE8-BD39-A32FBDF8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274CEC-F868-475A-B738-FB5DA841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18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B49AB2-6191-4D82-87DC-4ACA9925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5FD046-1F56-42FD-8809-6617A9A77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B70D8B-5440-463D-AC5F-63AD2F083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A0EC6-0C97-46BB-8D1B-009B005D660B}" type="datetimeFigureOut">
              <a:rPr lang="ko-KR" altLang="en-US" smtClean="0"/>
              <a:t>8월 25일 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BEC6B-EFE0-4BFC-9E0F-45A62968D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24013-2F96-4E75-8C8A-E3B588455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04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30EA0868-6DD5-4CC2-97CC-AE6A696D61D5}"/>
              </a:ext>
            </a:extLst>
          </p:cNvPr>
          <p:cNvCxnSpPr>
            <a:cxnSpLocks/>
          </p:cNvCxnSpPr>
          <p:nvPr/>
        </p:nvCxnSpPr>
        <p:spPr>
          <a:xfrm>
            <a:off x="3749207" y="4187265"/>
            <a:ext cx="46346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75A0FE91-2C2C-4D95-8AD2-9B0110950616}"/>
              </a:ext>
            </a:extLst>
          </p:cNvPr>
          <p:cNvCxnSpPr>
            <a:cxnSpLocks/>
          </p:cNvCxnSpPr>
          <p:nvPr/>
        </p:nvCxnSpPr>
        <p:spPr>
          <a:xfrm>
            <a:off x="3749207" y="5319528"/>
            <a:ext cx="46346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B4CCA51-8FA7-420B-A7F0-124773CA06F8}"/>
              </a:ext>
            </a:extLst>
          </p:cNvPr>
          <p:cNvSpPr txBox="1"/>
          <p:nvPr/>
        </p:nvSpPr>
        <p:spPr>
          <a:xfrm>
            <a:off x="3587138" y="4239887"/>
            <a:ext cx="50177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우리학교 급식 영양소 분석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F9604B5-394A-4DE9-95AF-5A9F13673CCB}"/>
              </a:ext>
            </a:extLst>
          </p:cNvPr>
          <p:cNvSpPr txBox="1"/>
          <p:nvPr/>
        </p:nvSpPr>
        <p:spPr>
          <a:xfrm rot="20311119">
            <a:off x="406933" y="902377"/>
            <a:ext cx="34211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Harlow Solid Italic" panose="04030604020F02020D02" pitchFamily="82" charset="0"/>
              </a:rPr>
              <a:t>Data-Analysis!</a:t>
            </a:r>
            <a:endParaRPr lang="ko-KR" altLang="en-US" sz="40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5C5C9FF1-0FA1-4212-8CD4-6D2FFF940F70}"/>
              </a:ext>
            </a:extLst>
          </p:cNvPr>
          <p:cNvCxnSpPr/>
          <p:nvPr/>
        </p:nvCxnSpPr>
        <p:spPr>
          <a:xfrm flipV="1">
            <a:off x="567201" y="956312"/>
            <a:ext cx="3407963" cy="1350335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BA4BC5-D151-457A-9296-0E6207D18ECD}"/>
              </a:ext>
            </a:extLst>
          </p:cNvPr>
          <p:cNvSpPr txBox="1"/>
          <p:nvPr/>
        </p:nvSpPr>
        <p:spPr>
          <a:xfrm>
            <a:off x="5486694" y="4888830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3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2403 </a:t>
            </a:r>
            <a:r>
              <a:rPr lang="ko-KR" altLang="en-US" sz="2000" spc="-3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김동현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05027C-937C-4C2F-B859-70B651FD5EB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36" y="1261081"/>
            <a:ext cx="2712727" cy="271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68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B3D18FF-0D6D-4E90-909D-BB1C0BFC8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0" cy="348342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DFDA533-0212-46FC-A227-8C50E7226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3341964"/>
            <a:ext cx="12192000" cy="348342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27A18E1-E71B-4FF7-A88E-B9F448F82B0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6BFF8A0-2E5E-4297-A2D0-FBE7AAE8CEE7}"/>
              </a:ext>
            </a:extLst>
          </p:cNvPr>
          <p:cNvGrpSpPr/>
          <p:nvPr/>
        </p:nvGrpSpPr>
        <p:grpSpPr>
          <a:xfrm>
            <a:off x="3778656" y="1697174"/>
            <a:ext cx="4634688" cy="2367712"/>
            <a:chOff x="708296" y="2951816"/>
            <a:chExt cx="4634688" cy="2367712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E759EFF-5BEC-4FB7-BE14-E99647A74DBC}"/>
                </a:ext>
              </a:extLst>
            </p:cNvPr>
            <p:cNvCxnSpPr>
              <a:cxnSpLocks/>
            </p:cNvCxnSpPr>
            <p:nvPr/>
          </p:nvCxnSpPr>
          <p:spPr>
            <a:xfrm>
              <a:off x="708296" y="4114579"/>
              <a:ext cx="46346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B020E5B-848A-4ED8-95F2-53C3F17C8085}"/>
                </a:ext>
              </a:extLst>
            </p:cNvPr>
            <p:cNvCxnSpPr>
              <a:cxnSpLocks/>
            </p:cNvCxnSpPr>
            <p:nvPr/>
          </p:nvCxnSpPr>
          <p:spPr>
            <a:xfrm>
              <a:off x="708296" y="5319528"/>
              <a:ext cx="46346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A1D294-8CC4-42AD-9D01-05E9F0A08F78}"/>
                </a:ext>
              </a:extLst>
            </p:cNvPr>
            <p:cNvSpPr txBox="1"/>
            <p:nvPr/>
          </p:nvSpPr>
          <p:spPr>
            <a:xfrm>
              <a:off x="2054059" y="4435931"/>
              <a:ext cx="19431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spc="-300" dirty="0">
                  <a:solidFill>
                    <a:schemeClr val="bg1"/>
                  </a:solidFill>
                  <a:latin typeface="+mj-ea"/>
                  <a:ea typeface="+mj-ea"/>
                </a:rPr>
                <a:t>분석 결과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C0D1CA5-776F-4569-B617-8D856C608606}"/>
                </a:ext>
              </a:extLst>
            </p:cNvPr>
            <p:cNvSpPr txBox="1"/>
            <p:nvPr/>
          </p:nvSpPr>
          <p:spPr>
            <a:xfrm>
              <a:off x="1329928" y="2951816"/>
              <a:ext cx="86914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8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3675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4326826" cy="613992"/>
            <a:chOff x="776021" y="199906"/>
            <a:chExt cx="4326826" cy="6139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26452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43268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4"/>
                  </a:solidFill>
                </a:rPr>
                <a:t>Lorem Ipsum is simply dummy text of the printing and typesetting industry</a:t>
              </a:r>
              <a:endParaRPr lang="ko-KR" altLang="en-US" sz="10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67497" y="229257"/>
            <a:ext cx="431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A258BA0-76C0-440B-89BC-D9910CF05AC6}"/>
              </a:ext>
            </a:extLst>
          </p:cNvPr>
          <p:cNvSpPr/>
          <p:nvPr/>
        </p:nvSpPr>
        <p:spPr>
          <a:xfrm>
            <a:off x="481567" y="149558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6" name="차트 35">
                <a:extLst>
                  <a:ext uri="{FF2B5EF4-FFF2-40B4-BE49-F238E27FC236}">
                    <a16:creationId xmlns:a16="http://schemas.microsoft.com/office/drawing/2014/main" id="{86FC8D2C-7822-4A5D-90A5-9EE10DCA783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98929935"/>
                  </p:ext>
                </p:extLst>
              </p:nvPr>
            </p:nvGraphicFramePr>
            <p:xfrm>
              <a:off x="715696" y="2570659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6" name="차트 35">
                <a:extLst>
                  <a:ext uri="{FF2B5EF4-FFF2-40B4-BE49-F238E27FC236}">
                    <a16:creationId xmlns:a16="http://schemas.microsoft.com/office/drawing/2014/main" id="{86FC8D2C-7822-4A5D-90A5-9EE10DCA78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570659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직사각형 36">
            <a:extLst>
              <a:ext uri="{FF2B5EF4-FFF2-40B4-BE49-F238E27FC236}">
                <a16:creationId xmlns:a16="http://schemas.microsoft.com/office/drawing/2014/main" id="{A33C3AFE-47C7-42F8-AA68-FA1A4A4B190E}"/>
              </a:ext>
            </a:extLst>
          </p:cNvPr>
          <p:cNvSpPr/>
          <p:nvPr/>
        </p:nvSpPr>
        <p:spPr>
          <a:xfrm>
            <a:off x="6314157" y="149558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8" name="차트 37">
            <a:extLst>
              <a:ext uri="{FF2B5EF4-FFF2-40B4-BE49-F238E27FC236}">
                <a16:creationId xmlns:a16="http://schemas.microsoft.com/office/drawing/2014/main" id="{92E0C070-1DE7-4BE2-B26F-2E8025C15F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6798665"/>
              </p:ext>
            </p:extLst>
          </p:nvPr>
        </p:nvGraphicFramePr>
        <p:xfrm>
          <a:off x="6560802" y="1795359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95465A39-1650-4FF6-882D-4210762438F0}"/>
              </a:ext>
            </a:extLst>
          </p:cNvPr>
          <p:cNvSpPr/>
          <p:nvPr/>
        </p:nvSpPr>
        <p:spPr>
          <a:xfrm>
            <a:off x="709177" y="170806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8B91CF-92AF-49C5-AA88-8288E971BF68}"/>
              </a:ext>
            </a:extLst>
          </p:cNvPr>
          <p:cNvSpPr txBox="1"/>
          <p:nvPr/>
        </p:nvSpPr>
        <p:spPr>
          <a:xfrm>
            <a:off x="1494383" y="1788695"/>
            <a:ext cx="3299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제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분기 실적</a:t>
            </a:r>
          </a:p>
        </p:txBody>
      </p:sp>
    </p:spTree>
    <p:extLst>
      <p:ext uri="{BB962C8B-B14F-4D97-AF65-F5344CB8AC3E}">
        <p14:creationId xmlns:p14="http://schemas.microsoft.com/office/powerpoint/2010/main" val="3957724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4326826" cy="613992"/>
            <a:chOff x="776021" y="199906"/>
            <a:chExt cx="4326826" cy="6139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26452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43268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4"/>
                  </a:solidFill>
                </a:rPr>
                <a:t>Lorem Ipsum is simply dummy text of the printing and typesetting industry</a:t>
              </a:r>
              <a:endParaRPr lang="ko-KR" altLang="en-US" sz="10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67497" y="229257"/>
            <a:ext cx="431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그래픽 23" descr="사람">
            <a:extLst>
              <a:ext uri="{FF2B5EF4-FFF2-40B4-BE49-F238E27FC236}">
                <a16:creationId xmlns:a16="http://schemas.microsoft.com/office/drawing/2014/main" id="{CCC8D9FE-3426-4BFB-8108-1850C4B4F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8440" y="2122537"/>
            <a:ext cx="914400" cy="914400"/>
          </a:xfrm>
          <a:prstGeom prst="rect">
            <a:avLst/>
          </a:prstGeom>
        </p:spPr>
      </p:pic>
      <p:pic>
        <p:nvPicPr>
          <p:cNvPr id="25" name="그래픽 24" descr="사람">
            <a:extLst>
              <a:ext uri="{FF2B5EF4-FFF2-40B4-BE49-F238E27FC236}">
                <a16:creationId xmlns:a16="http://schemas.microsoft.com/office/drawing/2014/main" id="{A29EB739-A92C-4A5D-B758-191F36197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8520" y="2122537"/>
            <a:ext cx="914400" cy="914400"/>
          </a:xfrm>
          <a:prstGeom prst="rect">
            <a:avLst/>
          </a:prstGeom>
        </p:spPr>
      </p:pic>
      <p:pic>
        <p:nvPicPr>
          <p:cNvPr id="26" name="그래픽 25" descr="사람">
            <a:extLst>
              <a:ext uri="{FF2B5EF4-FFF2-40B4-BE49-F238E27FC236}">
                <a16:creationId xmlns:a16="http://schemas.microsoft.com/office/drawing/2014/main" id="{4B618F06-0467-4887-B02F-A8D22B083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8600" y="2122537"/>
            <a:ext cx="914400" cy="914400"/>
          </a:xfrm>
          <a:prstGeom prst="rect">
            <a:avLst/>
          </a:prstGeom>
        </p:spPr>
      </p:pic>
      <p:pic>
        <p:nvPicPr>
          <p:cNvPr id="27" name="그래픽 26" descr="사람">
            <a:extLst>
              <a:ext uri="{FF2B5EF4-FFF2-40B4-BE49-F238E27FC236}">
                <a16:creationId xmlns:a16="http://schemas.microsoft.com/office/drawing/2014/main" id="{7E78AED6-27B2-4A36-86B3-A218C53DF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8680" y="2122537"/>
            <a:ext cx="914400" cy="914400"/>
          </a:xfrm>
          <a:prstGeom prst="rect">
            <a:avLst/>
          </a:prstGeom>
        </p:spPr>
      </p:pic>
      <p:pic>
        <p:nvPicPr>
          <p:cNvPr id="28" name="그래픽 27" descr="사람">
            <a:extLst>
              <a:ext uri="{FF2B5EF4-FFF2-40B4-BE49-F238E27FC236}">
                <a16:creationId xmlns:a16="http://schemas.microsoft.com/office/drawing/2014/main" id="{0D6B0A65-EF7D-4005-8C62-A2955F0D2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8760" y="2122537"/>
            <a:ext cx="914400" cy="914400"/>
          </a:xfrm>
          <a:prstGeom prst="rect">
            <a:avLst/>
          </a:prstGeom>
        </p:spPr>
      </p:pic>
      <p:pic>
        <p:nvPicPr>
          <p:cNvPr id="29" name="그래픽 28" descr="사람">
            <a:extLst>
              <a:ext uri="{FF2B5EF4-FFF2-40B4-BE49-F238E27FC236}">
                <a16:creationId xmlns:a16="http://schemas.microsoft.com/office/drawing/2014/main" id="{CECDB031-06E9-48D2-8254-B12508D1A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8840" y="2122537"/>
            <a:ext cx="914400" cy="914400"/>
          </a:xfrm>
          <a:prstGeom prst="rect">
            <a:avLst/>
          </a:prstGeom>
        </p:spPr>
      </p:pic>
      <p:pic>
        <p:nvPicPr>
          <p:cNvPr id="30" name="그래픽 29" descr="사람">
            <a:extLst>
              <a:ext uri="{FF2B5EF4-FFF2-40B4-BE49-F238E27FC236}">
                <a16:creationId xmlns:a16="http://schemas.microsoft.com/office/drawing/2014/main" id="{06D4E27D-33A5-4CCA-9755-9C0E5368F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8920" y="2122537"/>
            <a:ext cx="914400" cy="914400"/>
          </a:xfrm>
          <a:prstGeom prst="rect">
            <a:avLst/>
          </a:prstGeom>
        </p:spPr>
      </p:pic>
      <p:pic>
        <p:nvPicPr>
          <p:cNvPr id="31" name="그래픽 30" descr="사람">
            <a:extLst>
              <a:ext uri="{FF2B5EF4-FFF2-40B4-BE49-F238E27FC236}">
                <a16:creationId xmlns:a16="http://schemas.microsoft.com/office/drawing/2014/main" id="{E63321D2-E4DB-4FBE-9BD9-E0E3C53B1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9000" y="2122537"/>
            <a:ext cx="914400" cy="914400"/>
          </a:xfrm>
          <a:prstGeom prst="rect">
            <a:avLst/>
          </a:prstGeom>
        </p:spPr>
      </p:pic>
      <p:pic>
        <p:nvPicPr>
          <p:cNvPr id="32" name="그래픽 31" descr="사람">
            <a:extLst>
              <a:ext uri="{FF2B5EF4-FFF2-40B4-BE49-F238E27FC236}">
                <a16:creationId xmlns:a16="http://schemas.microsoft.com/office/drawing/2014/main" id="{0CAA4991-0DB9-4B48-9BB0-E412D06CD8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9080" y="2122537"/>
            <a:ext cx="914400" cy="914400"/>
          </a:xfrm>
          <a:prstGeom prst="rect">
            <a:avLst/>
          </a:prstGeom>
        </p:spPr>
      </p:pic>
      <p:pic>
        <p:nvPicPr>
          <p:cNvPr id="33" name="그래픽 32" descr="사람">
            <a:extLst>
              <a:ext uri="{FF2B5EF4-FFF2-40B4-BE49-F238E27FC236}">
                <a16:creationId xmlns:a16="http://schemas.microsoft.com/office/drawing/2014/main" id="{B24CDF15-45BB-45EB-BECD-60527A390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9160" y="2122537"/>
            <a:ext cx="914400" cy="914400"/>
          </a:xfrm>
          <a:prstGeom prst="rect">
            <a:avLst/>
          </a:prstGeom>
        </p:spPr>
      </p:pic>
      <p:sp>
        <p:nvSpPr>
          <p:cNvPr id="34" name="양쪽 대괄호 33">
            <a:extLst>
              <a:ext uri="{FF2B5EF4-FFF2-40B4-BE49-F238E27FC236}">
                <a16:creationId xmlns:a16="http://schemas.microsoft.com/office/drawing/2014/main" id="{61ED6712-71C1-4307-9BE7-1B6407514CE5}"/>
              </a:ext>
            </a:extLst>
          </p:cNvPr>
          <p:cNvSpPr/>
          <p:nvPr/>
        </p:nvSpPr>
        <p:spPr>
          <a:xfrm>
            <a:off x="1498600" y="1792337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E4342C-334C-4F00-B4DC-C7F7A8A7796B}"/>
              </a:ext>
            </a:extLst>
          </p:cNvPr>
          <p:cNvSpPr txBox="1"/>
          <p:nvPr/>
        </p:nvSpPr>
        <p:spPr>
          <a:xfrm>
            <a:off x="3374742" y="1467039"/>
            <a:ext cx="5442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</a:t>
            </a:r>
            <a:r>
              <a:rPr lang="ko-KR" altLang="en-US" sz="2800" dirty="0"/>
              <a:t>명 중            이 </a:t>
            </a:r>
            <a:r>
              <a:rPr lang="ja-JP" altLang="en-US" sz="2800" dirty="0"/>
              <a:t>○○</a:t>
            </a:r>
            <a:r>
              <a:rPr lang="ko-KR" altLang="en-US" sz="2800" dirty="0"/>
              <a:t>이라고 응답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77C0DDB-5A17-4B6B-8579-3EE17DED4C4A}"/>
              </a:ext>
            </a:extLst>
          </p:cNvPr>
          <p:cNvSpPr/>
          <p:nvPr/>
        </p:nvSpPr>
        <p:spPr>
          <a:xfrm>
            <a:off x="4780782" y="1366841"/>
            <a:ext cx="960120" cy="6483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0F6291-A168-4978-990E-CF189A7B425D}"/>
              </a:ext>
            </a:extLst>
          </p:cNvPr>
          <p:cNvSpPr txBox="1"/>
          <p:nvPr/>
        </p:nvSpPr>
        <p:spPr>
          <a:xfrm>
            <a:off x="4836688" y="1378304"/>
            <a:ext cx="96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r>
              <a:rPr lang="ko-KR" altLang="en-US" sz="3600" spc="-150" dirty="0">
                <a:solidFill>
                  <a:schemeClr val="bg1"/>
                </a:solidFill>
                <a:latin typeface="+mj-ea"/>
                <a:ea typeface="+mj-ea"/>
              </a:rPr>
              <a:t>명</a:t>
            </a:r>
          </a:p>
        </p:txBody>
      </p:sp>
      <p:pic>
        <p:nvPicPr>
          <p:cNvPr id="38" name="그래픽 37" descr="여자">
            <a:extLst>
              <a:ext uri="{FF2B5EF4-FFF2-40B4-BE49-F238E27FC236}">
                <a16:creationId xmlns:a16="http://schemas.microsoft.com/office/drawing/2014/main" id="{80DE3A6C-1E9D-45F0-BF02-BF091FF9BA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58440" y="4950330"/>
            <a:ext cx="914400" cy="914400"/>
          </a:xfrm>
          <a:prstGeom prst="rect">
            <a:avLst/>
          </a:prstGeom>
        </p:spPr>
      </p:pic>
      <p:pic>
        <p:nvPicPr>
          <p:cNvPr id="39" name="그래픽 38" descr="여자">
            <a:extLst>
              <a:ext uri="{FF2B5EF4-FFF2-40B4-BE49-F238E27FC236}">
                <a16:creationId xmlns:a16="http://schemas.microsoft.com/office/drawing/2014/main" id="{65F1CF5E-5360-4C3E-9599-77CF5A2C31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8520" y="4950330"/>
            <a:ext cx="914400" cy="914400"/>
          </a:xfrm>
          <a:prstGeom prst="rect">
            <a:avLst/>
          </a:prstGeom>
        </p:spPr>
      </p:pic>
      <p:pic>
        <p:nvPicPr>
          <p:cNvPr id="40" name="그래픽 39" descr="여자">
            <a:extLst>
              <a:ext uri="{FF2B5EF4-FFF2-40B4-BE49-F238E27FC236}">
                <a16:creationId xmlns:a16="http://schemas.microsoft.com/office/drawing/2014/main" id="{32379FAC-F104-4E62-8A4A-F5611DED84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8600" y="4950330"/>
            <a:ext cx="914400" cy="914400"/>
          </a:xfrm>
          <a:prstGeom prst="rect">
            <a:avLst/>
          </a:prstGeom>
        </p:spPr>
      </p:pic>
      <p:pic>
        <p:nvPicPr>
          <p:cNvPr id="41" name="그래픽 40" descr="여자">
            <a:extLst>
              <a:ext uri="{FF2B5EF4-FFF2-40B4-BE49-F238E27FC236}">
                <a16:creationId xmlns:a16="http://schemas.microsoft.com/office/drawing/2014/main" id="{08500187-6C4E-4130-A18C-6E50753173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8680" y="4950330"/>
            <a:ext cx="914400" cy="914400"/>
          </a:xfrm>
          <a:prstGeom prst="rect">
            <a:avLst/>
          </a:prstGeom>
        </p:spPr>
      </p:pic>
      <p:pic>
        <p:nvPicPr>
          <p:cNvPr id="42" name="그래픽 41" descr="여자">
            <a:extLst>
              <a:ext uri="{FF2B5EF4-FFF2-40B4-BE49-F238E27FC236}">
                <a16:creationId xmlns:a16="http://schemas.microsoft.com/office/drawing/2014/main" id="{C040B857-5E87-4E12-972D-3D1896F5F8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8760" y="4950330"/>
            <a:ext cx="914400" cy="914400"/>
          </a:xfrm>
          <a:prstGeom prst="rect">
            <a:avLst/>
          </a:prstGeom>
        </p:spPr>
      </p:pic>
      <p:pic>
        <p:nvPicPr>
          <p:cNvPr id="43" name="그래픽 42" descr="여자">
            <a:extLst>
              <a:ext uri="{FF2B5EF4-FFF2-40B4-BE49-F238E27FC236}">
                <a16:creationId xmlns:a16="http://schemas.microsoft.com/office/drawing/2014/main" id="{829B2484-4F26-488B-BA4E-0C58E108ED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8840" y="4950330"/>
            <a:ext cx="914400" cy="914400"/>
          </a:xfrm>
          <a:prstGeom prst="rect">
            <a:avLst/>
          </a:prstGeom>
        </p:spPr>
      </p:pic>
      <p:pic>
        <p:nvPicPr>
          <p:cNvPr id="44" name="그래픽 43" descr="여자">
            <a:extLst>
              <a:ext uri="{FF2B5EF4-FFF2-40B4-BE49-F238E27FC236}">
                <a16:creationId xmlns:a16="http://schemas.microsoft.com/office/drawing/2014/main" id="{8DFBF7B1-FD4E-4A84-A51A-FCF0E10D46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98920" y="4950330"/>
            <a:ext cx="914400" cy="914400"/>
          </a:xfrm>
          <a:prstGeom prst="rect">
            <a:avLst/>
          </a:prstGeom>
        </p:spPr>
      </p:pic>
      <p:pic>
        <p:nvPicPr>
          <p:cNvPr id="45" name="그래픽 44" descr="여자">
            <a:extLst>
              <a:ext uri="{FF2B5EF4-FFF2-40B4-BE49-F238E27FC236}">
                <a16:creationId xmlns:a16="http://schemas.microsoft.com/office/drawing/2014/main" id="{9FAE65AA-DA37-4174-ADBC-C4856E83C0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9000" y="4950330"/>
            <a:ext cx="914400" cy="914400"/>
          </a:xfrm>
          <a:prstGeom prst="rect">
            <a:avLst/>
          </a:prstGeom>
        </p:spPr>
      </p:pic>
      <p:pic>
        <p:nvPicPr>
          <p:cNvPr id="46" name="그래픽 45" descr="여자">
            <a:extLst>
              <a:ext uri="{FF2B5EF4-FFF2-40B4-BE49-F238E27FC236}">
                <a16:creationId xmlns:a16="http://schemas.microsoft.com/office/drawing/2014/main" id="{E7F4D209-2F8E-4C4C-868D-BB22A4C96A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79080" y="4950330"/>
            <a:ext cx="914400" cy="914400"/>
          </a:xfrm>
          <a:prstGeom prst="rect">
            <a:avLst/>
          </a:prstGeom>
        </p:spPr>
      </p:pic>
      <p:pic>
        <p:nvPicPr>
          <p:cNvPr id="47" name="그래픽 46" descr="여자">
            <a:extLst>
              <a:ext uri="{FF2B5EF4-FFF2-40B4-BE49-F238E27FC236}">
                <a16:creationId xmlns:a16="http://schemas.microsoft.com/office/drawing/2014/main" id="{52372F50-10A9-4DA6-B9BA-4D2D9A657B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19160" y="4950330"/>
            <a:ext cx="914400" cy="914400"/>
          </a:xfrm>
          <a:prstGeom prst="rect">
            <a:avLst/>
          </a:prstGeom>
        </p:spPr>
      </p:pic>
      <p:sp>
        <p:nvSpPr>
          <p:cNvPr id="48" name="양쪽 대괄호 47">
            <a:extLst>
              <a:ext uri="{FF2B5EF4-FFF2-40B4-BE49-F238E27FC236}">
                <a16:creationId xmlns:a16="http://schemas.microsoft.com/office/drawing/2014/main" id="{5336F189-4D84-430C-B73E-6C4B1D9D8508}"/>
              </a:ext>
            </a:extLst>
          </p:cNvPr>
          <p:cNvSpPr/>
          <p:nvPr/>
        </p:nvSpPr>
        <p:spPr>
          <a:xfrm>
            <a:off x="1498600" y="4620130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17BB69-85CF-437F-A057-DBC15631F2C6}"/>
              </a:ext>
            </a:extLst>
          </p:cNvPr>
          <p:cNvSpPr txBox="1"/>
          <p:nvPr/>
        </p:nvSpPr>
        <p:spPr>
          <a:xfrm>
            <a:off x="3374742" y="4193420"/>
            <a:ext cx="5442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</a:t>
            </a:r>
            <a:r>
              <a:rPr lang="ko-KR" altLang="en-US" sz="2800" dirty="0"/>
              <a:t>명 중            이 </a:t>
            </a:r>
            <a:r>
              <a:rPr lang="ja-JP" altLang="en-US" sz="2800" dirty="0"/>
              <a:t>○○</a:t>
            </a:r>
            <a:r>
              <a:rPr lang="ko-KR" altLang="en-US" sz="2800" dirty="0"/>
              <a:t>이라고 응답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01A0BF5-8E81-4746-A83C-063E0E232233}"/>
              </a:ext>
            </a:extLst>
          </p:cNvPr>
          <p:cNvSpPr/>
          <p:nvPr/>
        </p:nvSpPr>
        <p:spPr>
          <a:xfrm>
            <a:off x="4799966" y="4093222"/>
            <a:ext cx="960120" cy="6483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D60374-A5CD-473A-836F-8182A5112D11}"/>
              </a:ext>
            </a:extLst>
          </p:cNvPr>
          <p:cNvSpPr txBox="1"/>
          <p:nvPr/>
        </p:nvSpPr>
        <p:spPr>
          <a:xfrm>
            <a:off x="4813340" y="4125951"/>
            <a:ext cx="848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chemeClr val="bg1"/>
                </a:solidFill>
                <a:latin typeface="+mj-ea"/>
                <a:ea typeface="+mj-ea"/>
              </a:rPr>
              <a:t>8</a:t>
            </a:r>
            <a:r>
              <a:rPr lang="ko-KR" altLang="en-US" sz="3600" spc="-150" dirty="0">
                <a:solidFill>
                  <a:schemeClr val="bg1"/>
                </a:solidFill>
                <a:latin typeface="+mj-ea"/>
                <a:ea typeface="+mj-ea"/>
              </a:rPr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1132616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0D1CCD42-3A27-4F7A-9108-CB7D25FFB01C}"/>
              </a:ext>
            </a:extLst>
          </p:cNvPr>
          <p:cNvSpPr/>
          <p:nvPr/>
        </p:nvSpPr>
        <p:spPr>
          <a:xfrm>
            <a:off x="435935" y="1114549"/>
            <a:ext cx="11430000" cy="498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4326826" cy="613992"/>
            <a:chOff x="776021" y="199906"/>
            <a:chExt cx="4326826" cy="6139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26452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43268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4"/>
                  </a:solidFill>
                </a:rPr>
                <a:t>Lorem Ipsum is simply dummy text of the printing and typesetting industry</a:t>
              </a:r>
              <a:endParaRPr lang="ko-KR" altLang="en-US" sz="10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67497" y="229257"/>
            <a:ext cx="431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8F91F4-8565-4FF2-9566-6C2ACA1317CA}"/>
              </a:ext>
            </a:extLst>
          </p:cNvPr>
          <p:cNvSpPr txBox="1"/>
          <p:nvPr/>
        </p:nvSpPr>
        <p:spPr>
          <a:xfrm>
            <a:off x="750017" y="3526942"/>
            <a:ext cx="421485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어머니 한 헤는 내일 계절이 까닭입니다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새겨지는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위에 아침이 가을 별 하나에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라이너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이런 봅니다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별 것은 어머니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그리워 까닭입니다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어머니 사랑과 한 이네들은 불러 별빛이 둘 않은 어머님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거외다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말 묻힌 노루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봅니다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소학교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흙으로 이 까닭입니다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아름다운 옥 마리아 별 흙으로 않은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봅니다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하나에 풀이 무성할 언덕 벌레는 둘 버리었습니다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6D2C90B-3F0F-4B45-984D-6C39690517BD}"/>
              </a:ext>
            </a:extLst>
          </p:cNvPr>
          <p:cNvSpPr txBox="1"/>
          <p:nvPr/>
        </p:nvSpPr>
        <p:spPr>
          <a:xfrm>
            <a:off x="267497" y="6284237"/>
            <a:ext cx="950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지도 출처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15EB42E-F2A6-4785-99FD-33ECDF60B282}"/>
              </a:ext>
            </a:extLst>
          </p:cNvPr>
          <p:cNvGrpSpPr/>
          <p:nvPr/>
        </p:nvGrpSpPr>
        <p:grpSpPr>
          <a:xfrm>
            <a:off x="6916141" y="1329605"/>
            <a:ext cx="4235447" cy="4507647"/>
            <a:chOff x="6799183" y="1723944"/>
            <a:chExt cx="4541574" cy="4833448"/>
          </a:xfrm>
          <a:solidFill>
            <a:schemeClr val="bg2">
              <a:lumMod val="50000"/>
            </a:schemeClr>
          </a:solidFill>
        </p:grpSpPr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8857617F-5F95-4721-8B2E-7A39ACF98A63}"/>
                </a:ext>
              </a:extLst>
            </p:cNvPr>
            <p:cNvSpPr/>
            <p:nvPr/>
          </p:nvSpPr>
          <p:spPr>
            <a:xfrm>
              <a:off x="7586013" y="2550844"/>
              <a:ext cx="2121891" cy="3752012"/>
            </a:xfrm>
            <a:custGeom>
              <a:avLst/>
              <a:gdLst>
                <a:gd name="connsiteX0" fmla="*/ 1283297 w 3003597"/>
                <a:gd name="connsiteY0" fmla="*/ 5309794 h 5311082"/>
                <a:gd name="connsiteX1" fmla="*/ 1274918 w 3003597"/>
                <a:gd name="connsiteY1" fmla="*/ 5315595 h 5311082"/>
                <a:gd name="connsiteX2" fmla="*/ 1263960 w 3003597"/>
                <a:gd name="connsiteY2" fmla="*/ 5312372 h 5311082"/>
                <a:gd name="connsiteX3" fmla="*/ 1260093 w 3003597"/>
                <a:gd name="connsiteY3" fmla="*/ 5307860 h 5311082"/>
                <a:gd name="connsiteX4" fmla="*/ 1260093 w 3003597"/>
                <a:gd name="connsiteY4" fmla="*/ 5297547 h 5311082"/>
                <a:gd name="connsiteX5" fmla="*/ 1267183 w 3003597"/>
                <a:gd name="connsiteY5" fmla="*/ 5277567 h 5311082"/>
                <a:gd name="connsiteX6" fmla="*/ 1270406 w 3003597"/>
                <a:gd name="connsiteY6" fmla="*/ 5274344 h 5311082"/>
                <a:gd name="connsiteX7" fmla="*/ 1278785 w 3003597"/>
                <a:gd name="connsiteY7" fmla="*/ 5281434 h 5311082"/>
                <a:gd name="connsiteX8" fmla="*/ 1278141 w 3003597"/>
                <a:gd name="connsiteY8" fmla="*/ 5284656 h 5311082"/>
                <a:gd name="connsiteX9" fmla="*/ 1282008 w 3003597"/>
                <a:gd name="connsiteY9" fmla="*/ 5294325 h 5311082"/>
                <a:gd name="connsiteX10" fmla="*/ 1283297 w 3003597"/>
                <a:gd name="connsiteY10" fmla="*/ 5309794 h 5311082"/>
                <a:gd name="connsiteX11" fmla="*/ 2926897 w 3003597"/>
                <a:gd name="connsiteY11" fmla="*/ 3907255 h 5311082"/>
                <a:gd name="connsiteX12" fmla="*/ 2918517 w 3003597"/>
                <a:gd name="connsiteY12" fmla="*/ 3911123 h 5311082"/>
                <a:gd name="connsiteX13" fmla="*/ 2912717 w 3003597"/>
                <a:gd name="connsiteY13" fmla="*/ 3909834 h 5311082"/>
                <a:gd name="connsiteX14" fmla="*/ 2914006 w 3003597"/>
                <a:gd name="connsiteY14" fmla="*/ 3903388 h 5311082"/>
                <a:gd name="connsiteX15" fmla="*/ 2920451 w 3003597"/>
                <a:gd name="connsiteY15" fmla="*/ 3900165 h 5311082"/>
                <a:gd name="connsiteX16" fmla="*/ 2930120 w 3003597"/>
                <a:gd name="connsiteY16" fmla="*/ 3888564 h 5311082"/>
                <a:gd name="connsiteX17" fmla="*/ 2931408 w 3003597"/>
                <a:gd name="connsiteY17" fmla="*/ 3894364 h 5311082"/>
                <a:gd name="connsiteX18" fmla="*/ 2935920 w 3003597"/>
                <a:gd name="connsiteY18" fmla="*/ 3895653 h 5311082"/>
                <a:gd name="connsiteX19" fmla="*/ 2935920 w 3003597"/>
                <a:gd name="connsiteY19" fmla="*/ 3900810 h 5311082"/>
                <a:gd name="connsiteX20" fmla="*/ 2926897 w 3003597"/>
                <a:gd name="connsiteY20" fmla="*/ 3907255 h 5311082"/>
                <a:gd name="connsiteX21" fmla="*/ 2721930 w 3003597"/>
                <a:gd name="connsiteY21" fmla="*/ 3896943 h 5311082"/>
                <a:gd name="connsiteX22" fmla="*/ 2727731 w 3003597"/>
                <a:gd name="connsiteY22" fmla="*/ 3901455 h 5311082"/>
                <a:gd name="connsiteX23" fmla="*/ 2723219 w 3003597"/>
                <a:gd name="connsiteY23" fmla="*/ 3907255 h 5311082"/>
                <a:gd name="connsiteX24" fmla="*/ 2711617 w 3003597"/>
                <a:gd name="connsiteY24" fmla="*/ 3900810 h 5311082"/>
                <a:gd name="connsiteX25" fmla="*/ 2696148 w 3003597"/>
                <a:gd name="connsiteY25" fmla="*/ 3903388 h 5311082"/>
                <a:gd name="connsiteX26" fmla="*/ 2689058 w 3003597"/>
                <a:gd name="connsiteY26" fmla="*/ 3892431 h 5311082"/>
                <a:gd name="connsiteX27" fmla="*/ 2694859 w 3003597"/>
                <a:gd name="connsiteY27" fmla="*/ 3884052 h 5311082"/>
                <a:gd name="connsiteX28" fmla="*/ 2689058 w 3003597"/>
                <a:gd name="connsiteY28" fmla="*/ 3881473 h 5311082"/>
                <a:gd name="connsiteX29" fmla="*/ 2683902 w 3003597"/>
                <a:gd name="connsiteY29" fmla="*/ 3874383 h 5311082"/>
                <a:gd name="connsiteX30" fmla="*/ 2687769 w 3003597"/>
                <a:gd name="connsiteY30" fmla="*/ 3871161 h 5311082"/>
                <a:gd name="connsiteX31" fmla="*/ 2699371 w 3003597"/>
                <a:gd name="connsiteY31" fmla="*/ 3882118 h 5311082"/>
                <a:gd name="connsiteX32" fmla="*/ 2714840 w 3003597"/>
                <a:gd name="connsiteY32" fmla="*/ 3895653 h 5311082"/>
                <a:gd name="connsiteX33" fmla="*/ 2721930 w 3003597"/>
                <a:gd name="connsiteY33" fmla="*/ 3896943 h 5311082"/>
                <a:gd name="connsiteX34" fmla="*/ 2565949 w 3003597"/>
                <a:gd name="connsiteY34" fmla="*/ 3849891 h 5311082"/>
                <a:gd name="connsiteX35" fmla="*/ 2573039 w 3003597"/>
                <a:gd name="connsiteY35" fmla="*/ 3857625 h 5311082"/>
                <a:gd name="connsiteX36" fmla="*/ 2578840 w 3003597"/>
                <a:gd name="connsiteY36" fmla="*/ 3853113 h 5311082"/>
                <a:gd name="connsiteX37" fmla="*/ 2584641 w 3003597"/>
                <a:gd name="connsiteY37" fmla="*/ 3855691 h 5311082"/>
                <a:gd name="connsiteX38" fmla="*/ 2587864 w 3003597"/>
                <a:gd name="connsiteY38" fmla="*/ 3851824 h 5311082"/>
                <a:gd name="connsiteX39" fmla="*/ 2597532 w 3003597"/>
                <a:gd name="connsiteY39" fmla="*/ 3853113 h 5311082"/>
                <a:gd name="connsiteX40" fmla="*/ 2601400 w 3003597"/>
                <a:gd name="connsiteY40" fmla="*/ 3855691 h 5311082"/>
                <a:gd name="connsiteX41" fmla="*/ 2597532 w 3003597"/>
                <a:gd name="connsiteY41" fmla="*/ 3863426 h 5311082"/>
                <a:gd name="connsiteX42" fmla="*/ 2588509 w 3003597"/>
                <a:gd name="connsiteY42" fmla="*/ 3864715 h 5311082"/>
                <a:gd name="connsiteX43" fmla="*/ 2567883 w 3003597"/>
                <a:gd name="connsiteY43" fmla="*/ 3860203 h 5311082"/>
                <a:gd name="connsiteX44" fmla="*/ 2565949 w 3003597"/>
                <a:gd name="connsiteY44" fmla="*/ 3849891 h 5311082"/>
                <a:gd name="connsiteX45" fmla="*/ 2540812 w 3003597"/>
                <a:gd name="connsiteY45" fmla="*/ 3842800 h 5311082"/>
                <a:gd name="connsiteX46" fmla="*/ 2537589 w 3003597"/>
                <a:gd name="connsiteY46" fmla="*/ 3839578 h 5311082"/>
                <a:gd name="connsiteX47" fmla="*/ 2517608 w 3003597"/>
                <a:gd name="connsiteY47" fmla="*/ 3833132 h 5311082"/>
                <a:gd name="connsiteX48" fmla="*/ 2511163 w 3003597"/>
                <a:gd name="connsiteY48" fmla="*/ 3822820 h 5311082"/>
                <a:gd name="connsiteX49" fmla="*/ 2518253 w 3003597"/>
                <a:gd name="connsiteY49" fmla="*/ 3812507 h 5311082"/>
                <a:gd name="connsiteX50" fmla="*/ 2539523 w 3003597"/>
                <a:gd name="connsiteY50" fmla="*/ 3817018 h 5311082"/>
                <a:gd name="connsiteX51" fmla="*/ 2546613 w 3003597"/>
                <a:gd name="connsiteY51" fmla="*/ 3831199 h 5311082"/>
                <a:gd name="connsiteX52" fmla="*/ 2546613 w 3003597"/>
                <a:gd name="connsiteY52" fmla="*/ 3837000 h 5311082"/>
                <a:gd name="connsiteX53" fmla="*/ 2540812 w 3003597"/>
                <a:gd name="connsiteY53" fmla="*/ 3842800 h 5311082"/>
                <a:gd name="connsiteX54" fmla="*/ 2862442 w 3003597"/>
                <a:gd name="connsiteY54" fmla="*/ 3782857 h 5311082"/>
                <a:gd name="connsiteX55" fmla="*/ 2860508 w 3003597"/>
                <a:gd name="connsiteY55" fmla="*/ 3786080 h 5311082"/>
                <a:gd name="connsiteX56" fmla="*/ 2841816 w 3003597"/>
                <a:gd name="connsiteY56" fmla="*/ 3786080 h 5311082"/>
                <a:gd name="connsiteX57" fmla="*/ 2835371 w 3003597"/>
                <a:gd name="connsiteY57" fmla="*/ 3784147 h 5311082"/>
                <a:gd name="connsiteX58" fmla="*/ 2819257 w 3003597"/>
                <a:gd name="connsiteY58" fmla="*/ 3775123 h 5311082"/>
                <a:gd name="connsiteX59" fmla="*/ 2822480 w 3003597"/>
                <a:gd name="connsiteY59" fmla="*/ 3771256 h 5311082"/>
                <a:gd name="connsiteX60" fmla="*/ 2839238 w 3003597"/>
                <a:gd name="connsiteY60" fmla="*/ 3766099 h 5311082"/>
                <a:gd name="connsiteX61" fmla="*/ 2846328 w 3003597"/>
                <a:gd name="connsiteY61" fmla="*/ 3769966 h 5311082"/>
                <a:gd name="connsiteX62" fmla="*/ 2862442 w 3003597"/>
                <a:gd name="connsiteY62" fmla="*/ 3782857 h 5311082"/>
                <a:gd name="connsiteX63" fmla="*/ 2649096 w 3003597"/>
                <a:gd name="connsiteY63" fmla="*/ 3766744 h 5311082"/>
                <a:gd name="connsiteX64" fmla="*/ 2650385 w 3003597"/>
                <a:gd name="connsiteY64" fmla="*/ 3771900 h 5311082"/>
                <a:gd name="connsiteX65" fmla="*/ 2638139 w 3003597"/>
                <a:gd name="connsiteY65" fmla="*/ 3768033 h 5311082"/>
                <a:gd name="connsiteX66" fmla="*/ 2633627 w 3003597"/>
                <a:gd name="connsiteY66" fmla="*/ 3757075 h 5311082"/>
                <a:gd name="connsiteX67" fmla="*/ 2634916 w 3003597"/>
                <a:gd name="connsiteY67" fmla="*/ 3751274 h 5311082"/>
                <a:gd name="connsiteX68" fmla="*/ 2639428 w 3003597"/>
                <a:gd name="connsiteY68" fmla="*/ 3748696 h 5311082"/>
                <a:gd name="connsiteX69" fmla="*/ 2649741 w 3003597"/>
                <a:gd name="connsiteY69" fmla="*/ 3754497 h 5311082"/>
                <a:gd name="connsiteX70" fmla="*/ 2654252 w 3003597"/>
                <a:gd name="connsiteY70" fmla="*/ 3760943 h 5311082"/>
                <a:gd name="connsiteX71" fmla="*/ 2649096 w 3003597"/>
                <a:gd name="connsiteY71" fmla="*/ 3766744 h 5311082"/>
                <a:gd name="connsiteX72" fmla="*/ 2866309 w 3003597"/>
                <a:gd name="connsiteY72" fmla="*/ 3744829 h 5311082"/>
                <a:gd name="connsiteX73" fmla="*/ 2886935 w 3003597"/>
                <a:gd name="connsiteY73" fmla="*/ 3754497 h 5311082"/>
                <a:gd name="connsiteX74" fmla="*/ 2899181 w 3003597"/>
                <a:gd name="connsiteY74" fmla="*/ 3752564 h 5311082"/>
                <a:gd name="connsiteX75" fmla="*/ 2908849 w 3003597"/>
                <a:gd name="connsiteY75" fmla="*/ 3757075 h 5311082"/>
                <a:gd name="connsiteX76" fmla="*/ 2908849 w 3003597"/>
                <a:gd name="connsiteY76" fmla="*/ 3764165 h 5311082"/>
                <a:gd name="connsiteX77" fmla="*/ 2903048 w 3003597"/>
                <a:gd name="connsiteY77" fmla="*/ 3766744 h 5311082"/>
                <a:gd name="connsiteX78" fmla="*/ 2894025 w 3003597"/>
                <a:gd name="connsiteY78" fmla="*/ 3765455 h 5311082"/>
                <a:gd name="connsiteX79" fmla="*/ 2885001 w 3003597"/>
                <a:gd name="connsiteY79" fmla="*/ 3759654 h 5311082"/>
                <a:gd name="connsiteX80" fmla="*/ 2863086 w 3003597"/>
                <a:gd name="connsiteY80" fmla="*/ 3755786 h 5311082"/>
                <a:gd name="connsiteX81" fmla="*/ 2858574 w 3003597"/>
                <a:gd name="connsiteY81" fmla="*/ 3749341 h 5311082"/>
                <a:gd name="connsiteX82" fmla="*/ 2866309 w 3003597"/>
                <a:gd name="connsiteY82" fmla="*/ 3744829 h 5311082"/>
                <a:gd name="connsiteX83" fmla="*/ 2835371 w 3003597"/>
                <a:gd name="connsiteY83" fmla="*/ 3690687 h 5311082"/>
                <a:gd name="connsiteX84" fmla="*/ 2842461 w 3003597"/>
                <a:gd name="connsiteY84" fmla="*/ 3715824 h 5311082"/>
                <a:gd name="connsiteX85" fmla="*/ 2846973 w 3003597"/>
                <a:gd name="connsiteY85" fmla="*/ 3722914 h 5311082"/>
                <a:gd name="connsiteX86" fmla="*/ 2854707 w 3003597"/>
                <a:gd name="connsiteY86" fmla="*/ 3725492 h 5311082"/>
                <a:gd name="connsiteX87" fmla="*/ 2858574 w 3003597"/>
                <a:gd name="connsiteY87" fmla="*/ 3737095 h 5311082"/>
                <a:gd name="connsiteX88" fmla="*/ 2852774 w 3003597"/>
                <a:gd name="connsiteY88" fmla="*/ 3748052 h 5311082"/>
                <a:gd name="connsiteX89" fmla="*/ 2841171 w 3003597"/>
                <a:gd name="connsiteY89" fmla="*/ 3754497 h 5311082"/>
                <a:gd name="connsiteX90" fmla="*/ 2823769 w 3003597"/>
                <a:gd name="connsiteY90" fmla="*/ 3751919 h 5311082"/>
                <a:gd name="connsiteX91" fmla="*/ 2817968 w 3003597"/>
                <a:gd name="connsiteY91" fmla="*/ 3745474 h 5311082"/>
                <a:gd name="connsiteX92" fmla="*/ 2820546 w 3003597"/>
                <a:gd name="connsiteY92" fmla="*/ 3739673 h 5311082"/>
                <a:gd name="connsiteX93" fmla="*/ 2819257 w 3003597"/>
                <a:gd name="connsiteY93" fmla="*/ 3733227 h 5311082"/>
                <a:gd name="connsiteX94" fmla="*/ 2811522 w 3003597"/>
                <a:gd name="connsiteY94" fmla="*/ 3719047 h 5311082"/>
                <a:gd name="connsiteX95" fmla="*/ 2810878 w 3003597"/>
                <a:gd name="connsiteY95" fmla="*/ 3700355 h 5311082"/>
                <a:gd name="connsiteX96" fmla="*/ 2819257 w 3003597"/>
                <a:gd name="connsiteY96" fmla="*/ 3710023 h 5311082"/>
                <a:gd name="connsiteX97" fmla="*/ 2822480 w 3003597"/>
                <a:gd name="connsiteY97" fmla="*/ 3700355 h 5311082"/>
                <a:gd name="connsiteX98" fmla="*/ 2819901 w 3003597"/>
                <a:gd name="connsiteY98" fmla="*/ 3696488 h 5311082"/>
                <a:gd name="connsiteX99" fmla="*/ 2819901 w 3003597"/>
                <a:gd name="connsiteY99" fmla="*/ 3688753 h 5311082"/>
                <a:gd name="connsiteX100" fmla="*/ 2826347 w 3003597"/>
                <a:gd name="connsiteY100" fmla="*/ 3681019 h 5311082"/>
                <a:gd name="connsiteX101" fmla="*/ 2830859 w 3003597"/>
                <a:gd name="connsiteY101" fmla="*/ 3682308 h 5311082"/>
                <a:gd name="connsiteX102" fmla="*/ 2831503 w 3003597"/>
                <a:gd name="connsiteY102" fmla="*/ 3690042 h 5311082"/>
                <a:gd name="connsiteX103" fmla="*/ 2835371 w 3003597"/>
                <a:gd name="connsiteY103" fmla="*/ 3690687 h 5311082"/>
                <a:gd name="connsiteX104" fmla="*/ 2478935 w 3003597"/>
                <a:gd name="connsiteY104" fmla="*/ 3671995 h 5311082"/>
                <a:gd name="connsiteX105" fmla="*/ 2476357 w 3003597"/>
                <a:gd name="connsiteY105" fmla="*/ 3671995 h 5311082"/>
                <a:gd name="connsiteX106" fmla="*/ 2468622 w 3003597"/>
                <a:gd name="connsiteY106" fmla="*/ 3655237 h 5311082"/>
                <a:gd name="connsiteX107" fmla="*/ 2482802 w 3003597"/>
                <a:gd name="connsiteY107" fmla="*/ 3657815 h 5311082"/>
                <a:gd name="connsiteX108" fmla="*/ 2486025 w 3003597"/>
                <a:gd name="connsiteY108" fmla="*/ 3662327 h 5311082"/>
                <a:gd name="connsiteX109" fmla="*/ 2484736 w 3003597"/>
                <a:gd name="connsiteY109" fmla="*/ 3670706 h 5311082"/>
                <a:gd name="connsiteX110" fmla="*/ 2478935 w 3003597"/>
                <a:gd name="connsiteY110" fmla="*/ 3671995 h 5311082"/>
                <a:gd name="connsiteX111" fmla="*/ 2540812 w 3003597"/>
                <a:gd name="connsiteY111" fmla="*/ 3659749 h 5311082"/>
                <a:gd name="connsiteX112" fmla="*/ 2529854 w 3003597"/>
                <a:gd name="connsiteY112" fmla="*/ 3669417 h 5311082"/>
                <a:gd name="connsiteX113" fmla="*/ 2512452 w 3003597"/>
                <a:gd name="connsiteY113" fmla="*/ 3642990 h 5311082"/>
                <a:gd name="connsiteX114" fmla="*/ 2516963 w 3003597"/>
                <a:gd name="connsiteY114" fmla="*/ 3633967 h 5311082"/>
                <a:gd name="connsiteX115" fmla="*/ 2527921 w 3003597"/>
                <a:gd name="connsiteY115" fmla="*/ 3630099 h 5311082"/>
                <a:gd name="connsiteX116" fmla="*/ 2571106 w 3003597"/>
                <a:gd name="connsiteY116" fmla="*/ 3640412 h 5311082"/>
                <a:gd name="connsiteX117" fmla="*/ 2570461 w 3003597"/>
                <a:gd name="connsiteY117" fmla="*/ 3646858 h 5311082"/>
                <a:gd name="connsiteX118" fmla="*/ 2556926 w 3003597"/>
                <a:gd name="connsiteY118" fmla="*/ 3649436 h 5311082"/>
                <a:gd name="connsiteX119" fmla="*/ 2540812 w 3003597"/>
                <a:gd name="connsiteY119" fmla="*/ 3659749 h 5311082"/>
                <a:gd name="connsiteX120" fmla="*/ 2872755 w 3003597"/>
                <a:gd name="connsiteY120" fmla="*/ 3547597 h 5311082"/>
                <a:gd name="connsiteX121" fmla="*/ 2868887 w 3003597"/>
                <a:gd name="connsiteY121" fmla="*/ 3549531 h 5311082"/>
                <a:gd name="connsiteX122" fmla="*/ 2863731 w 3003597"/>
                <a:gd name="connsiteY122" fmla="*/ 3521815 h 5311082"/>
                <a:gd name="connsiteX123" fmla="*/ 2867598 w 3003597"/>
                <a:gd name="connsiteY123" fmla="*/ 3509569 h 5311082"/>
                <a:gd name="connsiteX124" fmla="*/ 2863731 w 3003597"/>
                <a:gd name="connsiteY124" fmla="*/ 3499256 h 5311082"/>
                <a:gd name="connsiteX125" fmla="*/ 2883712 w 3003597"/>
                <a:gd name="connsiteY125" fmla="*/ 3487009 h 5311082"/>
                <a:gd name="connsiteX126" fmla="*/ 2885001 w 3003597"/>
                <a:gd name="connsiteY126" fmla="*/ 3500545 h 5311082"/>
                <a:gd name="connsiteX127" fmla="*/ 2875977 w 3003597"/>
                <a:gd name="connsiteY127" fmla="*/ 3516014 h 5311082"/>
                <a:gd name="connsiteX128" fmla="*/ 2880489 w 3003597"/>
                <a:gd name="connsiteY128" fmla="*/ 3521171 h 5311082"/>
                <a:gd name="connsiteX129" fmla="*/ 2880489 w 3003597"/>
                <a:gd name="connsiteY129" fmla="*/ 3535350 h 5311082"/>
                <a:gd name="connsiteX130" fmla="*/ 2879200 w 3003597"/>
                <a:gd name="connsiteY130" fmla="*/ 3542441 h 5311082"/>
                <a:gd name="connsiteX131" fmla="*/ 2872755 w 3003597"/>
                <a:gd name="connsiteY131" fmla="*/ 3547597 h 5311082"/>
                <a:gd name="connsiteX132" fmla="*/ 2999086 w 3003597"/>
                <a:gd name="connsiteY132" fmla="*/ 3477341 h 5311082"/>
                <a:gd name="connsiteX133" fmla="*/ 2984906 w 3003597"/>
                <a:gd name="connsiteY133" fmla="*/ 3488299 h 5311082"/>
                <a:gd name="connsiteX134" fmla="*/ 2982328 w 3003597"/>
                <a:gd name="connsiteY134" fmla="*/ 3482498 h 5311082"/>
                <a:gd name="connsiteX135" fmla="*/ 2977172 w 3003597"/>
                <a:gd name="connsiteY135" fmla="*/ 3477341 h 5311082"/>
                <a:gd name="connsiteX136" fmla="*/ 2972015 w 3003597"/>
                <a:gd name="connsiteY136" fmla="*/ 3479275 h 5311082"/>
                <a:gd name="connsiteX137" fmla="*/ 2966859 w 3003597"/>
                <a:gd name="connsiteY137" fmla="*/ 3484431 h 5311082"/>
                <a:gd name="connsiteX138" fmla="*/ 2963636 w 3003597"/>
                <a:gd name="connsiteY138" fmla="*/ 3480564 h 5311082"/>
                <a:gd name="connsiteX139" fmla="*/ 2964281 w 3003597"/>
                <a:gd name="connsiteY139" fmla="*/ 3472830 h 5311082"/>
                <a:gd name="connsiteX140" fmla="*/ 2973304 w 3003597"/>
                <a:gd name="connsiteY140" fmla="*/ 3468318 h 5311082"/>
                <a:gd name="connsiteX141" fmla="*/ 2974593 w 3003597"/>
                <a:gd name="connsiteY141" fmla="*/ 3462517 h 5311082"/>
                <a:gd name="connsiteX142" fmla="*/ 2970726 w 3003597"/>
                <a:gd name="connsiteY142" fmla="*/ 3456716 h 5311082"/>
                <a:gd name="connsiteX143" fmla="*/ 2979105 w 3003597"/>
                <a:gd name="connsiteY143" fmla="*/ 3452848 h 5311082"/>
                <a:gd name="connsiteX144" fmla="*/ 2984906 w 3003597"/>
                <a:gd name="connsiteY144" fmla="*/ 3447692 h 5311082"/>
                <a:gd name="connsiteX145" fmla="*/ 2984906 w 3003597"/>
                <a:gd name="connsiteY145" fmla="*/ 3439313 h 5311082"/>
                <a:gd name="connsiteX146" fmla="*/ 2995219 w 3003597"/>
                <a:gd name="connsiteY146" fmla="*/ 3434801 h 5311082"/>
                <a:gd name="connsiteX147" fmla="*/ 2999086 w 3003597"/>
                <a:gd name="connsiteY147" fmla="*/ 3428356 h 5311082"/>
                <a:gd name="connsiteX148" fmla="*/ 3004243 w 3003597"/>
                <a:gd name="connsiteY148" fmla="*/ 3427711 h 5311082"/>
                <a:gd name="connsiteX149" fmla="*/ 3004887 w 3003597"/>
                <a:gd name="connsiteY149" fmla="*/ 3441247 h 5311082"/>
                <a:gd name="connsiteX150" fmla="*/ 3001664 w 3003597"/>
                <a:gd name="connsiteY150" fmla="*/ 3452848 h 5311082"/>
                <a:gd name="connsiteX151" fmla="*/ 3001664 w 3003597"/>
                <a:gd name="connsiteY151" fmla="*/ 3463806 h 5311082"/>
                <a:gd name="connsiteX152" fmla="*/ 2999086 w 3003597"/>
                <a:gd name="connsiteY152" fmla="*/ 3477341 h 5311082"/>
                <a:gd name="connsiteX153" fmla="*/ 2912072 w 3003597"/>
                <a:gd name="connsiteY153" fmla="*/ 3374858 h 5311082"/>
                <a:gd name="connsiteX154" fmla="*/ 2912717 w 3003597"/>
                <a:gd name="connsiteY154" fmla="*/ 3387104 h 5311082"/>
                <a:gd name="connsiteX155" fmla="*/ 2900470 w 3003597"/>
                <a:gd name="connsiteY155" fmla="*/ 3375502 h 5311082"/>
                <a:gd name="connsiteX156" fmla="*/ 2893380 w 3003597"/>
                <a:gd name="connsiteY156" fmla="*/ 3367123 h 5311082"/>
                <a:gd name="connsiteX157" fmla="*/ 2905626 w 3003597"/>
                <a:gd name="connsiteY157" fmla="*/ 3365834 h 5311082"/>
                <a:gd name="connsiteX158" fmla="*/ 2912072 w 3003597"/>
                <a:gd name="connsiteY158" fmla="*/ 3374858 h 5311082"/>
                <a:gd name="connsiteX159" fmla="*/ 950710 w 3003597"/>
                <a:gd name="connsiteY159" fmla="*/ 2467333 h 5311082"/>
                <a:gd name="connsiteX160" fmla="*/ 938463 w 3003597"/>
                <a:gd name="connsiteY160" fmla="*/ 2477002 h 5311082"/>
                <a:gd name="connsiteX161" fmla="*/ 934596 w 3003597"/>
                <a:gd name="connsiteY161" fmla="*/ 2471845 h 5311082"/>
                <a:gd name="connsiteX162" fmla="*/ 936530 w 3003597"/>
                <a:gd name="connsiteY162" fmla="*/ 2458954 h 5311082"/>
                <a:gd name="connsiteX163" fmla="*/ 947487 w 3003597"/>
                <a:gd name="connsiteY163" fmla="*/ 2449930 h 5311082"/>
                <a:gd name="connsiteX164" fmla="*/ 954577 w 3003597"/>
                <a:gd name="connsiteY164" fmla="*/ 2460888 h 5311082"/>
                <a:gd name="connsiteX165" fmla="*/ 950710 w 3003597"/>
                <a:gd name="connsiteY165" fmla="*/ 2467333 h 5311082"/>
                <a:gd name="connsiteX166" fmla="*/ 780549 w 3003597"/>
                <a:gd name="connsiteY166" fmla="*/ 2420281 h 5311082"/>
                <a:gd name="connsiteX167" fmla="*/ 787639 w 3003597"/>
                <a:gd name="connsiteY167" fmla="*/ 2426726 h 5311082"/>
                <a:gd name="connsiteX168" fmla="*/ 795373 w 3003597"/>
                <a:gd name="connsiteY168" fmla="*/ 2430594 h 5311082"/>
                <a:gd name="connsiteX169" fmla="*/ 788928 w 3003597"/>
                <a:gd name="connsiteY169" fmla="*/ 2435106 h 5311082"/>
                <a:gd name="connsiteX170" fmla="*/ 774103 w 3003597"/>
                <a:gd name="connsiteY170" fmla="*/ 2436395 h 5311082"/>
                <a:gd name="connsiteX171" fmla="*/ 768302 w 3003597"/>
                <a:gd name="connsiteY171" fmla="*/ 2429949 h 5311082"/>
                <a:gd name="connsiteX172" fmla="*/ 765080 w 3003597"/>
                <a:gd name="connsiteY172" fmla="*/ 2438329 h 5311082"/>
                <a:gd name="connsiteX173" fmla="*/ 761212 w 3003597"/>
                <a:gd name="connsiteY173" fmla="*/ 2442196 h 5311082"/>
                <a:gd name="connsiteX174" fmla="*/ 756700 w 3003597"/>
                <a:gd name="connsiteY174" fmla="*/ 2435750 h 5311082"/>
                <a:gd name="connsiteX175" fmla="*/ 756700 w 3003597"/>
                <a:gd name="connsiteY175" fmla="*/ 2426082 h 5311082"/>
                <a:gd name="connsiteX176" fmla="*/ 752189 w 3003597"/>
                <a:gd name="connsiteY176" fmla="*/ 2417058 h 5311082"/>
                <a:gd name="connsiteX177" fmla="*/ 751544 w 3003597"/>
                <a:gd name="connsiteY177" fmla="*/ 2409968 h 5311082"/>
                <a:gd name="connsiteX178" fmla="*/ 764435 w 3003597"/>
                <a:gd name="connsiteY178" fmla="*/ 2412547 h 5311082"/>
                <a:gd name="connsiteX179" fmla="*/ 770236 w 3003597"/>
                <a:gd name="connsiteY179" fmla="*/ 2418992 h 5311082"/>
                <a:gd name="connsiteX180" fmla="*/ 780549 w 3003597"/>
                <a:gd name="connsiteY180" fmla="*/ 2420281 h 5311082"/>
                <a:gd name="connsiteX181" fmla="*/ 688378 w 3003597"/>
                <a:gd name="connsiteY181" fmla="*/ 2389987 h 5311082"/>
                <a:gd name="connsiteX182" fmla="*/ 678065 w 3003597"/>
                <a:gd name="connsiteY182" fmla="*/ 2394499 h 5311082"/>
                <a:gd name="connsiteX183" fmla="*/ 670331 w 3003597"/>
                <a:gd name="connsiteY183" fmla="*/ 2393855 h 5311082"/>
                <a:gd name="connsiteX184" fmla="*/ 672909 w 3003597"/>
                <a:gd name="connsiteY184" fmla="*/ 2384186 h 5311082"/>
                <a:gd name="connsiteX185" fmla="*/ 686445 w 3003597"/>
                <a:gd name="connsiteY185" fmla="*/ 2382253 h 5311082"/>
                <a:gd name="connsiteX186" fmla="*/ 688378 w 3003597"/>
                <a:gd name="connsiteY186" fmla="*/ 2389987 h 5311082"/>
                <a:gd name="connsiteX187" fmla="*/ 291336 w 3003597"/>
                <a:gd name="connsiteY187" fmla="*/ 2043865 h 5311082"/>
                <a:gd name="connsiteX188" fmla="*/ 288758 w 3003597"/>
                <a:gd name="connsiteY188" fmla="*/ 2049665 h 5311082"/>
                <a:gd name="connsiteX189" fmla="*/ 283602 w 3003597"/>
                <a:gd name="connsiteY189" fmla="*/ 2050954 h 5311082"/>
                <a:gd name="connsiteX190" fmla="*/ 285535 w 3003597"/>
                <a:gd name="connsiteY190" fmla="*/ 2058689 h 5311082"/>
                <a:gd name="connsiteX191" fmla="*/ 279734 w 3003597"/>
                <a:gd name="connsiteY191" fmla="*/ 2062556 h 5311082"/>
                <a:gd name="connsiteX192" fmla="*/ 272644 w 3003597"/>
                <a:gd name="connsiteY192" fmla="*/ 2057400 h 5311082"/>
                <a:gd name="connsiteX193" fmla="*/ 269421 w 3003597"/>
                <a:gd name="connsiteY193" fmla="*/ 2048376 h 5311082"/>
                <a:gd name="connsiteX194" fmla="*/ 278445 w 3003597"/>
                <a:gd name="connsiteY194" fmla="*/ 2039353 h 5311082"/>
                <a:gd name="connsiteX195" fmla="*/ 291336 w 3003597"/>
                <a:gd name="connsiteY195" fmla="*/ 2043865 h 5311082"/>
                <a:gd name="connsiteX196" fmla="*/ 397042 w 3003597"/>
                <a:gd name="connsiteY196" fmla="*/ 1914310 h 5311082"/>
                <a:gd name="connsiteX197" fmla="*/ 378350 w 3003597"/>
                <a:gd name="connsiteY197" fmla="*/ 1922045 h 5311082"/>
                <a:gd name="connsiteX198" fmla="*/ 366104 w 3003597"/>
                <a:gd name="connsiteY198" fmla="*/ 1919467 h 5311082"/>
                <a:gd name="connsiteX199" fmla="*/ 371905 w 3003597"/>
                <a:gd name="connsiteY199" fmla="*/ 1911087 h 5311082"/>
                <a:gd name="connsiteX200" fmla="*/ 379639 w 3003597"/>
                <a:gd name="connsiteY200" fmla="*/ 1902708 h 5311082"/>
                <a:gd name="connsiteX201" fmla="*/ 393175 w 3003597"/>
                <a:gd name="connsiteY201" fmla="*/ 1904642 h 5311082"/>
                <a:gd name="connsiteX202" fmla="*/ 397042 w 3003597"/>
                <a:gd name="connsiteY202" fmla="*/ 1914310 h 5311082"/>
                <a:gd name="connsiteX203" fmla="*/ 670975 w 3003597"/>
                <a:gd name="connsiteY203" fmla="*/ 1778310 h 5311082"/>
                <a:gd name="connsiteX204" fmla="*/ 665174 w 3003597"/>
                <a:gd name="connsiteY204" fmla="*/ 1786045 h 5311082"/>
                <a:gd name="connsiteX205" fmla="*/ 655506 w 3003597"/>
                <a:gd name="connsiteY205" fmla="*/ 1780244 h 5311082"/>
                <a:gd name="connsiteX206" fmla="*/ 645838 w 3003597"/>
                <a:gd name="connsiteY206" fmla="*/ 1784111 h 5311082"/>
                <a:gd name="connsiteX207" fmla="*/ 645193 w 3003597"/>
                <a:gd name="connsiteY207" fmla="*/ 1780889 h 5311082"/>
                <a:gd name="connsiteX208" fmla="*/ 649705 w 3003597"/>
                <a:gd name="connsiteY208" fmla="*/ 1767353 h 5311082"/>
                <a:gd name="connsiteX209" fmla="*/ 656795 w 3003597"/>
                <a:gd name="connsiteY209" fmla="*/ 1760263 h 5311082"/>
                <a:gd name="connsiteX210" fmla="*/ 660663 w 3003597"/>
                <a:gd name="connsiteY210" fmla="*/ 1748016 h 5311082"/>
                <a:gd name="connsiteX211" fmla="*/ 665174 w 3003597"/>
                <a:gd name="connsiteY211" fmla="*/ 1750595 h 5311082"/>
                <a:gd name="connsiteX212" fmla="*/ 668397 w 3003597"/>
                <a:gd name="connsiteY212" fmla="*/ 1765419 h 5311082"/>
                <a:gd name="connsiteX213" fmla="*/ 675487 w 3003597"/>
                <a:gd name="connsiteY213" fmla="*/ 1773154 h 5311082"/>
                <a:gd name="connsiteX214" fmla="*/ 670975 w 3003597"/>
                <a:gd name="connsiteY214" fmla="*/ 1778310 h 5311082"/>
                <a:gd name="connsiteX215" fmla="*/ 740587 w 3003597"/>
                <a:gd name="connsiteY215" fmla="*/ 1717078 h 5311082"/>
                <a:gd name="connsiteX216" fmla="*/ 745743 w 3003597"/>
                <a:gd name="connsiteY216" fmla="*/ 1731258 h 5311082"/>
                <a:gd name="connsiteX217" fmla="*/ 750255 w 3003597"/>
                <a:gd name="connsiteY217" fmla="*/ 1737059 h 5311082"/>
                <a:gd name="connsiteX218" fmla="*/ 767658 w 3003597"/>
                <a:gd name="connsiteY218" fmla="*/ 1740927 h 5311082"/>
                <a:gd name="connsiteX219" fmla="*/ 767658 w 3003597"/>
                <a:gd name="connsiteY219" fmla="*/ 1745438 h 5311082"/>
                <a:gd name="connsiteX220" fmla="*/ 759279 w 3003597"/>
                <a:gd name="connsiteY220" fmla="*/ 1749306 h 5311082"/>
                <a:gd name="connsiteX221" fmla="*/ 695468 w 3003597"/>
                <a:gd name="connsiteY221" fmla="*/ 1731903 h 5311082"/>
                <a:gd name="connsiteX222" fmla="*/ 690956 w 3003597"/>
                <a:gd name="connsiteY222" fmla="*/ 1724168 h 5311082"/>
                <a:gd name="connsiteX223" fmla="*/ 694179 w 3003597"/>
                <a:gd name="connsiteY223" fmla="*/ 1717078 h 5311082"/>
                <a:gd name="connsiteX224" fmla="*/ 700625 w 3003597"/>
                <a:gd name="connsiteY224" fmla="*/ 1717078 h 5311082"/>
                <a:gd name="connsiteX225" fmla="*/ 714160 w 3003597"/>
                <a:gd name="connsiteY225" fmla="*/ 1723524 h 5311082"/>
                <a:gd name="connsiteX226" fmla="*/ 719317 w 3003597"/>
                <a:gd name="connsiteY226" fmla="*/ 1720946 h 5311082"/>
                <a:gd name="connsiteX227" fmla="*/ 720606 w 3003597"/>
                <a:gd name="connsiteY227" fmla="*/ 1713855 h 5311082"/>
                <a:gd name="connsiteX228" fmla="*/ 731563 w 3003597"/>
                <a:gd name="connsiteY228" fmla="*/ 1710633 h 5311082"/>
                <a:gd name="connsiteX229" fmla="*/ 736719 w 3003597"/>
                <a:gd name="connsiteY229" fmla="*/ 1711277 h 5311082"/>
                <a:gd name="connsiteX230" fmla="*/ 740587 w 3003597"/>
                <a:gd name="connsiteY230" fmla="*/ 1717078 h 5311082"/>
                <a:gd name="connsiteX231" fmla="*/ 384151 w 3003597"/>
                <a:gd name="connsiteY231" fmla="*/ 1340017 h 5311082"/>
                <a:gd name="connsiteX232" fmla="*/ 380928 w 3003597"/>
                <a:gd name="connsiteY232" fmla="*/ 1346463 h 5311082"/>
                <a:gd name="connsiteX233" fmla="*/ 375772 w 3003597"/>
                <a:gd name="connsiteY233" fmla="*/ 1349041 h 5311082"/>
                <a:gd name="connsiteX234" fmla="*/ 371260 w 3003597"/>
                <a:gd name="connsiteY234" fmla="*/ 1345818 h 5311082"/>
                <a:gd name="connsiteX235" fmla="*/ 355791 w 3003597"/>
                <a:gd name="connsiteY235" fmla="*/ 1353553 h 5311082"/>
                <a:gd name="connsiteX236" fmla="*/ 348701 w 3003597"/>
                <a:gd name="connsiteY236" fmla="*/ 1347107 h 5311082"/>
                <a:gd name="connsiteX237" fmla="*/ 353857 w 3003597"/>
                <a:gd name="connsiteY237" fmla="*/ 1343884 h 5311082"/>
                <a:gd name="connsiteX238" fmla="*/ 376417 w 3003597"/>
                <a:gd name="connsiteY238" fmla="*/ 1334216 h 5311082"/>
                <a:gd name="connsiteX239" fmla="*/ 382218 w 3003597"/>
                <a:gd name="connsiteY239" fmla="*/ 1322614 h 5311082"/>
                <a:gd name="connsiteX240" fmla="*/ 386729 w 3003597"/>
                <a:gd name="connsiteY240" fmla="*/ 1328415 h 5311082"/>
                <a:gd name="connsiteX241" fmla="*/ 384151 w 3003597"/>
                <a:gd name="connsiteY241" fmla="*/ 1340017 h 5311082"/>
                <a:gd name="connsiteX242" fmla="*/ 299715 w 3003597"/>
                <a:gd name="connsiteY242" fmla="*/ 893989 h 5311082"/>
                <a:gd name="connsiteX243" fmla="*/ 305516 w 3003597"/>
                <a:gd name="connsiteY243" fmla="*/ 896568 h 5311082"/>
                <a:gd name="connsiteX244" fmla="*/ 308739 w 3003597"/>
                <a:gd name="connsiteY244" fmla="*/ 902368 h 5311082"/>
                <a:gd name="connsiteX245" fmla="*/ 291981 w 3003597"/>
                <a:gd name="connsiteY245" fmla="*/ 903657 h 5311082"/>
                <a:gd name="connsiteX246" fmla="*/ 284246 w 3003597"/>
                <a:gd name="connsiteY246" fmla="*/ 893989 h 5311082"/>
                <a:gd name="connsiteX247" fmla="*/ 278445 w 3003597"/>
                <a:gd name="connsiteY247" fmla="*/ 876586 h 5311082"/>
                <a:gd name="connsiteX248" fmla="*/ 286824 w 3003597"/>
                <a:gd name="connsiteY248" fmla="*/ 876586 h 5311082"/>
                <a:gd name="connsiteX249" fmla="*/ 292625 w 3003597"/>
                <a:gd name="connsiteY249" fmla="*/ 885610 h 5311082"/>
                <a:gd name="connsiteX250" fmla="*/ 290692 w 3003597"/>
                <a:gd name="connsiteY250" fmla="*/ 890766 h 5311082"/>
                <a:gd name="connsiteX251" fmla="*/ 299715 w 3003597"/>
                <a:gd name="connsiteY251" fmla="*/ 893989 h 5311082"/>
                <a:gd name="connsiteX252" fmla="*/ 754767 w 3003597"/>
                <a:gd name="connsiteY252" fmla="*/ 871430 h 5311082"/>
                <a:gd name="connsiteX253" fmla="*/ 738008 w 3003597"/>
                <a:gd name="connsiteY253" fmla="*/ 875942 h 5311082"/>
                <a:gd name="connsiteX254" fmla="*/ 733497 w 3003597"/>
                <a:gd name="connsiteY254" fmla="*/ 872075 h 5311082"/>
                <a:gd name="connsiteX255" fmla="*/ 727051 w 3003597"/>
                <a:gd name="connsiteY255" fmla="*/ 855316 h 5311082"/>
                <a:gd name="connsiteX256" fmla="*/ 729629 w 3003597"/>
                <a:gd name="connsiteY256" fmla="*/ 848871 h 5311082"/>
                <a:gd name="connsiteX257" fmla="*/ 754122 w 3003597"/>
                <a:gd name="connsiteY257" fmla="*/ 855316 h 5311082"/>
                <a:gd name="connsiteX258" fmla="*/ 757345 w 3003597"/>
                <a:gd name="connsiteY258" fmla="*/ 865629 h 5311082"/>
                <a:gd name="connsiteX259" fmla="*/ 754767 w 3003597"/>
                <a:gd name="connsiteY259" fmla="*/ 871430 h 5311082"/>
                <a:gd name="connsiteX260" fmla="*/ 264265 w 3003597"/>
                <a:gd name="connsiteY260" fmla="*/ 814710 h 5311082"/>
                <a:gd name="connsiteX261" fmla="*/ 264265 w 3003597"/>
                <a:gd name="connsiteY261" fmla="*/ 823733 h 5311082"/>
                <a:gd name="connsiteX262" fmla="*/ 252019 w 3003597"/>
                <a:gd name="connsiteY262" fmla="*/ 822444 h 5311082"/>
                <a:gd name="connsiteX263" fmla="*/ 252019 w 3003597"/>
                <a:gd name="connsiteY263" fmla="*/ 830823 h 5311082"/>
                <a:gd name="connsiteX264" fmla="*/ 250729 w 3003597"/>
                <a:gd name="connsiteY264" fmla="*/ 839203 h 5311082"/>
                <a:gd name="connsiteX265" fmla="*/ 244284 w 3003597"/>
                <a:gd name="connsiteY265" fmla="*/ 840492 h 5311082"/>
                <a:gd name="connsiteX266" fmla="*/ 244284 w 3003597"/>
                <a:gd name="connsiteY266" fmla="*/ 834691 h 5311082"/>
                <a:gd name="connsiteX267" fmla="*/ 239128 w 3003597"/>
                <a:gd name="connsiteY267" fmla="*/ 830823 h 5311082"/>
                <a:gd name="connsiteX268" fmla="*/ 239772 w 3003597"/>
                <a:gd name="connsiteY268" fmla="*/ 822444 h 5311082"/>
                <a:gd name="connsiteX269" fmla="*/ 244284 w 3003597"/>
                <a:gd name="connsiteY269" fmla="*/ 819222 h 5311082"/>
                <a:gd name="connsiteX270" fmla="*/ 244929 w 3003597"/>
                <a:gd name="connsiteY270" fmla="*/ 810842 h 5311082"/>
                <a:gd name="connsiteX271" fmla="*/ 250085 w 3003597"/>
                <a:gd name="connsiteY271" fmla="*/ 809553 h 5311082"/>
                <a:gd name="connsiteX272" fmla="*/ 264265 w 3003597"/>
                <a:gd name="connsiteY272" fmla="*/ 814710 h 5311082"/>
                <a:gd name="connsiteX273" fmla="*/ 386729 w 3003597"/>
                <a:gd name="connsiteY273" fmla="*/ 792151 h 5311082"/>
                <a:gd name="connsiteX274" fmla="*/ 377061 w 3003597"/>
                <a:gd name="connsiteY274" fmla="*/ 822444 h 5311082"/>
                <a:gd name="connsiteX275" fmla="*/ 368682 w 3003597"/>
                <a:gd name="connsiteY275" fmla="*/ 822444 h 5311082"/>
                <a:gd name="connsiteX276" fmla="*/ 364815 w 3003597"/>
                <a:gd name="connsiteY276" fmla="*/ 817288 h 5311082"/>
                <a:gd name="connsiteX277" fmla="*/ 374483 w 3003597"/>
                <a:gd name="connsiteY277" fmla="*/ 808909 h 5311082"/>
                <a:gd name="connsiteX278" fmla="*/ 366748 w 3003597"/>
                <a:gd name="connsiteY278" fmla="*/ 805042 h 5311082"/>
                <a:gd name="connsiteX279" fmla="*/ 360947 w 3003597"/>
                <a:gd name="connsiteY279" fmla="*/ 805686 h 5311082"/>
                <a:gd name="connsiteX280" fmla="*/ 367393 w 3003597"/>
                <a:gd name="connsiteY280" fmla="*/ 796018 h 5311082"/>
                <a:gd name="connsiteX281" fmla="*/ 386729 w 3003597"/>
                <a:gd name="connsiteY281" fmla="*/ 792151 h 5311082"/>
                <a:gd name="connsiteX282" fmla="*/ 696757 w 3003597"/>
                <a:gd name="connsiteY282" fmla="*/ 781193 h 5311082"/>
                <a:gd name="connsiteX283" fmla="*/ 700625 w 3003597"/>
                <a:gd name="connsiteY283" fmla="*/ 803752 h 5311082"/>
                <a:gd name="connsiteX284" fmla="*/ 694179 w 3003597"/>
                <a:gd name="connsiteY284" fmla="*/ 797307 h 5311082"/>
                <a:gd name="connsiteX285" fmla="*/ 689023 w 3003597"/>
                <a:gd name="connsiteY285" fmla="*/ 795373 h 5311082"/>
                <a:gd name="connsiteX286" fmla="*/ 689023 w 3003597"/>
                <a:gd name="connsiteY286" fmla="*/ 781838 h 5311082"/>
                <a:gd name="connsiteX287" fmla="*/ 696757 w 3003597"/>
                <a:gd name="connsiteY287" fmla="*/ 781193 h 5311082"/>
                <a:gd name="connsiteX288" fmla="*/ 563980 w 3003597"/>
                <a:gd name="connsiteY288" fmla="*/ 694824 h 5311082"/>
                <a:gd name="connsiteX289" fmla="*/ 573648 w 3003597"/>
                <a:gd name="connsiteY289" fmla="*/ 702558 h 5311082"/>
                <a:gd name="connsiteX290" fmla="*/ 576227 w 3003597"/>
                <a:gd name="connsiteY290" fmla="*/ 713516 h 5311082"/>
                <a:gd name="connsiteX291" fmla="*/ 581383 w 3003597"/>
                <a:gd name="connsiteY291" fmla="*/ 718672 h 5311082"/>
                <a:gd name="connsiteX292" fmla="*/ 586539 w 3003597"/>
                <a:gd name="connsiteY292" fmla="*/ 727696 h 5311082"/>
                <a:gd name="connsiteX293" fmla="*/ 576871 w 3003597"/>
                <a:gd name="connsiteY293" fmla="*/ 723828 h 5311082"/>
                <a:gd name="connsiteX294" fmla="*/ 571715 w 3003597"/>
                <a:gd name="connsiteY294" fmla="*/ 714805 h 5311082"/>
                <a:gd name="connsiteX295" fmla="*/ 563980 w 3003597"/>
                <a:gd name="connsiteY295" fmla="*/ 714805 h 5311082"/>
                <a:gd name="connsiteX296" fmla="*/ 554957 w 3003597"/>
                <a:gd name="connsiteY296" fmla="*/ 711582 h 5311082"/>
                <a:gd name="connsiteX297" fmla="*/ 549800 w 3003597"/>
                <a:gd name="connsiteY297" fmla="*/ 701269 h 5311082"/>
                <a:gd name="connsiteX298" fmla="*/ 558824 w 3003597"/>
                <a:gd name="connsiteY298" fmla="*/ 701269 h 5311082"/>
                <a:gd name="connsiteX299" fmla="*/ 563980 w 3003597"/>
                <a:gd name="connsiteY299" fmla="*/ 694824 h 5311082"/>
                <a:gd name="connsiteX300" fmla="*/ 402843 w 3003597"/>
                <a:gd name="connsiteY300" fmla="*/ 690312 h 5311082"/>
                <a:gd name="connsiteX301" fmla="*/ 409289 w 3003597"/>
                <a:gd name="connsiteY301" fmla="*/ 698691 h 5311082"/>
                <a:gd name="connsiteX302" fmla="*/ 411867 w 3003597"/>
                <a:gd name="connsiteY302" fmla="*/ 704492 h 5311082"/>
                <a:gd name="connsiteX303" fmla="*/ 411867 w 3003597"/>
                <a:gd name="connsiteY303" fmla="*/ 717383 h 5311082"/>
                <a:gd name="connsiteX304" fmla="*/ 397042 w 3003597"/>
                <a:gd name="connsiteY304" fmla="*/ 716738 h 5311082"/>
                <a:gd name="connsiteX305" fmla="*/ 391886 w 3003597"/>
                <a:gd name="connsiteY305" fmla="*/ 709004 h 5311082"/>
                <a:gd name="connsiteX306" fmla="*/ 389308 w 3003597"/>
                <a:gd name="connsiteY306" fmla="*/ 697402 h 5311082"/>
                <a:gd name="connsiteX307" fmla="*/ 391241 w 3003597"/>
                <a:gd name="connsiteY307" fmla="*/ 690956 h 5311082"/>
                <a:gd name="connsiteX308" fmla="*/ 402843 w 3003597"/>
                <a:gd name="connsiteY308" fmla="*/ 690312 h 5311082"/>
                <a:gd name="connsiteX309" fmla="*/ 955866 w 3003597"/>
                <a:gd name="connsiteY309" fmla="*/ 634881 h 5311082"/>
                <a:gd name="connsiteX310" fmla="*/ 960378 w 3003597"/>
                <a:gd name="connsiteY310" fmla="*/ 657440 h 5311082"/>
                <a:gd name="connsiteX311" fmla="*/ 943620 w 3003597"/>
                <a:gd name="connsiteY311" fmla="*/ 650350 h 5311082"/>
                <a:gd name="connsiteX312" fmla="*/ 939108 w 3003597"/>
                <a:gd name="connsiteY312" fmla="*/ 639392 h 5311082"/>
                <a:gd name="connsiteX313" fmla="*/ 946198 w 3003597"/>
                <a:gd name="connsiteY313" fmla="*/ 630369 h 5311082"/>
                <a:gd name="connsiteX314" fmla="*/ 955866 w 3003597"/>
                <a:gd name="connsiteY314" fmla="*/ 634881 h 5311082"/>
                <a:gd name="connsiteX315" fmla="*/ 593630 w 3003597"/>
                <a:gd name="connsiteY315" fmla="*/ 584606 h 5311082"/>
                <a:gd name="connsiteX316" fmla="*/ 631658 w 3003597"/>
                <a:gd name="connsiteY316" fmla="*/ 597497 h 5311082"/>
                <a:gd name="connsiteX317" fmla="*/ 644549 w 3003597"/>
                <a:gd name="connsiteY317" fmla="*/ 594919 h 5311082"/>
                <a:gd name="connsiteX318" fmla="*/ 647127 w 3003597"/>
                <a:gd name="connsiteY318" fmla="*/ 602009 h 5311082"/>
                <a:gd name="connsiteX319" fmla="*/ 640037 w 3003597"/>
                <a:gd name="connsiteY319" fmla="*/ 612966 h 5311082"/>
                <a:gd name="connsiteX320" fmla="*/ 628435 w 3003597"/>
                <a:gd name="connsiteY320" fmla="*/ 614900 h 5311082"/>
                <a:gd name="connsiteX321" fmla="*/ 618767 w 3003597"/>
                <a:gd name="connsiteY321" fmla="*/ 611677 h 5311082"/>
                <a:gd name="connsiteX322" fmla="*/ 609743 w 3003597"/>
                <a:gd name="connsiteY322" fmla="*/ 606521 h 5311082"/>
                <a:gd name="connsiteX323" fmla="*/ 602653 w 3003597"/>
                <a:gd name="connsiteY323" fmla="*/ 606521 h 5311082"/>
                <a:gd name="connsiteX324" fmla="*/ 587829 w 3003597"/>
                <a:gd name="connsiteY324" fmla="*/ 595563 h 5311082"/>
                <a:gd name="connsiteX325" fmla="*/ 589118 w 3003597"/>
                <a:gd name="connsiteY325" fmla="*/ 586540 h 5311082"/>
                <a:gd name="connsiteX326" fmla="*/ 593630 w 3003597"/>
                <a:gd name="connsiteY326" fmla="*/ 584606 h 5311082"/>
                <a:gd name="connsiteX327" fmla="*/ 745099 w 3003597"/>
                <a:gd name="connsiteY327" fmla="*/ 451829 h 5311082"/>
                <a:gd name="connsiteX328" fmla="*/ 733497 w 3003597"/>
                <a:gd name="connsiteY328" fmla="*/ 458274 h 5311082"/>
                <a:gd name="connsiteX329" fmla="*/ 720606 w 3003597"/>
                <a:gd name="connsiteY329" fmla="*/ 457630 h 5311082"/>
                <a:gd name="connsiteX330" fmla="*/ 712871 w 3003597"/>
                <a:gd name="connsiteY330" fmla="*/ 431203 h 5311082"/>
                <a:gd name="connsiteX331" fmla="*/ 707715 w 3003597"/>
                <a:gd name="connsiteY331" fmla="*/ 426047 h 5311082"/>
                <a:gd name="connsiteX332" fmla="*/ 707070 w 3003597"/>
                <a:gd name="connsiteY332" fmla="*/ 417668 h 5311082"/>
                <a:gd name="connsiteX333" fmla="*/ 711582 w 3003597"/>
                <a:gd name="connsiteY333" fmla="*/ 406710 h 5311082"/>
                <a:gd name="connsiteX334" fmla="*/ 717383 w 3003597"/>
                <a:gd name="connsiteY334" fmla="*/ 405421 h 5311082"/>
                <a:gd name="connsiteX335" fmla="*/ 725762 w 3003597"/>
                <a:gd name="connsiteY335" fmla="*/ 411867 h 5311082"/>
                <a:gd name="connsiteX336" fmla="*/ 738008 w 3003597"/>
                <a:gd name="connsiteY336" fmla="*/ 427980 h 5311082"/>
                <a:gd name="connsiteX337" fmla="*/ 747677 w 3003597"/>
                <a:gd name="connsiteY337" fmla="*/ 437649 h 5311082"/>
                <a:gd name="connsiteX338" fmla="*/ 745099 w 3003597"/>
                <a:gd name="connsiteY338" fmla="*/ 451829 h 5311082"/>
                <a:gd name="connsiteX339" fmla="*/ 777971 w 3003597"/>
                <a:gd name="connsiteY339" fmla="*/ 270066 h 5311082"/>
                <a:gd name="connsiteX340" fmla="*/ 774748 w 3003597"/>
                <a:gd name="connsiteY340" fmla="*/ 273289 h 5311082"/>
                <a:gd name="connsiteX341" fmla="*/ 744454 w 3003597"/>
                <a:gd name="connsiteY341" fmla="*/ 264910 h 5311082"/>
                <a:gd name="connsiteX342" fmla="*/ 740587 w 3003597"/>
                <a:gd name="connsiteY342" fmla="*/ 258464 h 5311082"/>
                <a:gd name="connsiteX343" fmla="*/ 749610 w 3003597"/>
                <a:gd name="connsiteY343" fmla="*/ 248796 h 5311082"/>
                <a:gd name="connsiteX344" fmla="*/ 757989 w 3003597"/>
                <a:gd name="connsiteY344" fmla="*/ 244284 h 5311082"/>
                <a:gd name="connsiteX345" fmla="*/ 761212 w 3003597"/>
                <a:gd name="connsiteY345" fmla="*/ 239772 h 5311082"/>
                <a:gd name="connsiteX346" fmla="*/ 768302 w 3003597"/>
                <a:gd name="connsiteY346" fmla="*/ 235905 h 5311082"/>
                <a:gd name="connsiteX347" fmla="*/ 777326 w 3003597"/>
                <a:gd name="connsiteY347" fmla="*/ 237839 h 5311082"/>
                <a:gd name="connsiteX348" fmla="*/ 781838 w 3003597"/>
                <a:gd name="connsiteY348" fmla="*/ 244284 h 5311082"/>
                <a:gd name="connsiteX349" fmla="*/ 780549 w 3003597"/>
                <a:gd name="connsiteY349" fmla="*/ 264910 h 5311082"/>
                <a:gd name="connsiteX350" fmla="*/ 777971 w 3003597"/>
                <a:gd name="connsiteY350" fmla="*/ 270066 h 5311082"/>
                <a:gd name="connsiteX351" fmla="*/ 644549 w 3003597"/>
                <a:gd name="connsiteY351" fmla="*/ 252019 h 5311082"/>
                <a:gd name="connsiteX352" fmla="*/ 638103 w 3003597"/>
                <a:gd name="connsiteY352" fmla="*/ 254597 h 5311082"/>
                <a:gd name="connsiteX353" fmla="*/ 634881 w 3003597"/>
                <a:gd name="connsiteY353" fmla="*/ 250085 h 5311082"/>
                <a:gd name="connsiteX354" fmla="*/ 627791 w 3003597"/>
                <a:gd name="connsiteY354" fmla="*/ 231393 h 5311082"/>
                <a:gd name="connsiteX355" fmla="*/ 618122 w 3003597"/>
                <a:gd name="connsiteY355" fmla="*/ 218502 h 5311082"/>
                <a:gd name="connsiteX356" fmla="*/ 624568 w 3003597"/>
                <a:gd name="connsiteY356" fmla="*/ 214635 h 5311082"/>
                <a:gd name="connsiteX357" fmla="*/ 641326 w 3003597"/>
                <a:gd name="connsiteY357" fmla="*/ 223658 h 5311082"/>
                <a:gd name="connsiteX358" fmla="*/ 655506 w 3003597"/>
                <a:gd name="connsiteY358" fmla="*/ 239128 h 5311082"/>
                <a:gd name="connsiteX359" fmla="*/ 685800 w 3003597"/>
                <a:gd name="connsiteY359" fmla="*/ 240417 h 5311082"/>
                <a:gd name="connsiteX360" fmla="*/ 690312 w 3003597"/>
                <a:gd name="connsiteY360" fmla="*/ 246218 h 5311082"/>
                <a:gd name="connsiteX361" fmla="*/ 677421 w 3003597"/>
                <a:gd name="connsiteY361" fmla="*/ 251374 h 5311082"/>
                <a:gd name="connsiteX362" fmla="*/ 644549 w 3003597"/>
                <a:gd name="connsiteY362" fmla="*/ 252019 h 5311082"/>
                <a:gd name="connsiteX363" fmla="*/ 7735 w 3003597"/>
                <a:gd name="connsiteY363" fmla="*/ 154047 h 5311082"/>
                <a:gd name="connsiteX364" fmla="*/ 0 w 3003597"/>
                <a:gd name="connsiteY364" fmla="*/ 156625 h 5311082"/>
                <a:gd name="connsiteX365" fmla="*/ 3223 w 3003597"/>
                <a:gd name="connsiteY365" fmla="*/ 144379 h 5311082"/>
                <a:gd name="connsiteX366" fmla="*/ 12891 w 3003597"/>
                <a:gd name="connsiteY366" fmla="*/ 140512 h 5311082"/>
                <a:gd name="connsiteX367" fmla="*/ 14825 w 3003597"/>
                <a:gd name="connsiteY367" fmla="*/ 146957 h 5311082"/>
                <a:gd name="connsiteX368" fmla="*/ 7735 w 3003597"/>
                <a:gd name="connsiteY368" fmla="*/ 154047 h 5311082"/>
                <a:gd name="connsiteX369" fmla="*/ 565914 w 3003597"/>
                <a:gd name="connsiteY369" fmla="*/ 122464 h 5311082"/>
                <a:gd name="connsiteX370" fmla="*/ 560757 w 3003597"/>
                <a:gd name="connsiteY370" fmla="*/ 124398 h 5311082"/>
                <a:gd name="connsiteX371" fmla="*/ 543999 w 3003597"/>
                <a:gd name="connsiteY371" fmla="*/ 112151 h 5311082"/>
                <a:gd name="connsiteX372" fmla="*/ 531753 w 3003597"/>
                <a:gd name="connsiteY372" fmla="*/ 96682 h 5311082"/>
                <a:gd name="connsiteX373" fmla="*/ 531753 w 3003597"/>
                <a:gd name="connsiteY373" fmla="*/ 92815 h 5311082"/>
                <a:gd name="connsiteX374" fmla="*/ 558179 w 3003597"/>
                <a:gd name="connsiteY374" fmla="*/ 90237 h 5311082"/>
                <a:gd name="connsiteX375" fmla="*/ 560113 w 3003597"/>
                <a:gd name="connsiteY375" fmla="*/ 95393 h 5311082"/>
                <a:gd name="connsiteX376" fmla="*/ 558824 w 3003597"/>
                <a:gd name="connsiteY376" fmla="*/ 114085 h 5311082"/>
                <a:gd name="connsiteX377" fmla="*/ 565914 w 3003597"/>
                <a:gd name="connsiteY377" fmla="*/ 122464 h 5311082"/>
                <a:gd name="connsiteX378" fmla="*/ 505326 w 3003597"/>
                <a:gd name="connsiteY378" fmla="*/ 62521 h 5311082"/>
                <a:gd name="connsiteX379" fmla="*/ 510483 w 3003597"/>
                <a:gd name="connsiteY379" fmla="*/ 79279 h 5311082"/>
                <a:gd name="connsiteX380" fmla="*/ 507905 w 3003597"/>
                <a:gd name="connsiteY380" fmla="*/ 87659 h 5311082"/>
                <a:gd name="connsiteX381" fmla="*/ 499525 w 3003597"/>
                <a:gd name="connsiteY381" fmla="*/ 86370 h 5311082"/>
                <a:gd name="connsiteX382" fmla="*/ 483412 w 3003597"/>
                <a:gd name="connsiteY382" fmla="*/ 71545 h 5311082"/>
                <a:gd name="connsiteX383" fmla="*/ 468587 w 3003597"/>
                <a:gd name="connsiteY383" fmla="*/ 70256 h 5311082"/>
                <a:gd name="connsiteX384" fmla="*/ 461497 w 3003597"/>
                <a:gd name="connsiteY384" fmla="*/ 63166 h 5311082"/>
                <a:gd name="connsiteX385" fmla="*/ 498881 w 3003597"/>
                <a:gd name="connsiteY385" fmla="*/ 50275 h 5311082"/>
                <a:gd name="connsiteX386" fmla="*/ 505326 w 3003597"/>
                <a:gd name="connsiteY386" fmla="*/ 62521 h 5311082"/>
                <a:gd name="connsiteX387" fmla="*/ 444739 w 3003597"/>
                <a:gd name="connsiteY387" fmla="*/ 46408 h 5311082"/>
                <a:gd name="connsiteX388" fmla="*/ 441516 w 3003597"/>
                <a:gd name="connsiteY388" fmla="*/ 56076 h 5311082"/>
                <a:gd name="connsiteX389" fmla="*/ 437649 w 3003597"/>
                <a:gd name="connsiteY389" fmla="*/ 53497 h 5311082"/>
                <a:gd name="connsiteX390" fmla="*/ 427980 w 3003597"/>
                <a:gd name="connsiteY390" fmla="*/ 52208 h 5311082"/>
                <a:gd name="connsiteX391" fmla="*/ 426047 w 3003597"/>
                <a:gd name="connsiteY391" fmla="*/ 43829 h 5311082"/>
                <a:gd name="connsiteX392" fmla="*/ 433137 w 3003597"/>
                <a:gd name="connsiteY392" fmla="*/ 40607 h 5311082"/>
                <a:gd name="connsiteX393" fmla="*/ 444739 w 3003597"/>
                <a:gd name="connsiteY393" fmla="*/ 46408 h 5311082"/>
                <a:gd name="connsiteX394" fmla="*/ 539487 w 3003597"/>
                <a:gd name="connsiteY394" fmla="*/ 8379 h 5311082"/>
                <a:gd name="connsiteX395" fmla="*/ 536909 w 3003597"/>
                <a:gd name="connsiteY395" fmla="*/ 10957 h 5311082"/>
                <a:gd name="connsiteX396" fmla="*/ 522729 w 3003597"/>
                <a:gd name="connsiteY396" fmla="*/ 3223 h 5311082"/>
                <a:gd name="connsiteX397" fmla="*/ 529175 w 3003597"/>
                <a:gd name="connsiteY397" fmla="*/ 0 h 5311082"/>
                <a:gd name="connsiteX398" fmla="*/ 541421 w 3003597"/>
                <a:gd name="connsiteY398" fmla="*/ 644 h 5311082"/>
                <a:gd name="connsiteX399" fmla="*/ 547866 w 3003597"/>
                <a:gd name="connsiteY399" fmla="*/ 7735 h 5311082"/>
                <a:gd name="connsiteX400" fmla="*/ 539487 w 3003597"/>
                <a:gd name="connsiteY400" fmla="*/ 8379 h 531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</a:cxnLst>
              <a:rect l="l" t="t" r="r" b="b"/>
              <a:pathLst>
                <a:path w="3003597" h="5311082">
                  <a:moveTo>
                    <a:pt x="1283297" y="5309794"/>
                  </a:moveTo>
                  <a:lnTo>
                    <a:pt x="1274918" y="5315595"/>
                  </a:lnTo>
                  <a:lnTo>
                    <a:pt x="1263960" y="5312372"/>
                  </a:lnTo>
                  <a:lnTo>
                    <a:pt x="1260093" y="5307860"/>
                  </a:lnTo>
                  <a:lnTo>
                    <a:pt x="1260093" y="5297547"/>
                  </a:lnTo>
                  <a:lnTo>
                    <a:pt x="1267183" y="5277567"/>
                  </a:lnTo>
                  <a:lnTo>
                    <a:pt x="1270406" y="5274344"/>
                  </a:lnTo>
                  <a:lnTo>
                    <a:pt x="1278785" y="5281434"/>
                  </a:lnTo>
                  <a:lnTo>
                    <a:pt x="1278141" y="5284656"/>
                  </a:lnTo>
                  <a:lnTo>
                    <a:pt x="1282008" y="5294325"/>
                  </a:lnTo>
                  <a:lnTo>
                    <a:pt x="1283297" y="5309794"/>
                  </a:lnTo>
                  <a:close/>
                  <a:moveTo>
                    <a:pt x="2926897" y="3907255"/>
                  </a:moveTo>
                  <a:lnTo>
                    <a:pt x="2918517" y="3911123"/>
                  </a:lnTo>
                  <a:lnTo>
                    <a:pt x="2912717" y="3909834"/>
                  </a:lnTo>
                  <a:lnTo>
                    <a:pt x="2914006" y="3903388"/>
                  </a:lnTo>
                  <a:lnTo>
                    <a:pt x="2920451" y="3900165"/>
                  </a:lnTo>
                  <a:lnTo>
                    <a:pt x="2930120" y="3888564"/>
                  </a:lnTo>
                  <a:lnTo>
                    <a:pt x="2931408" y="3894364"/>
                  </a:lnTo>
                  <a:lnTo>
                    <a:pt x="2935920" y="3895653"/>
                  </a:lnTo>
                  <a:lnTo>
                    <a:pt x="2935920" y="3900810"/>
                  </a:lnTo>
                  <a:lnTo>
                    <a:pt x="2926897" y="3907255"/>
                  </a:lnTo>
                  <a:close/>
                  <a:moveTo>
                    <a:pt x="2721930" y="3896943"/>
                  </a:moveTo>
                  <a:lnTo>
                    <a:pt x="2727731" y="3901455"/>
                  </a:lnTo>
                  <a:lnTo>
                    <a:pt x="2723219" y="3907255"/>
                  </a:lnTo>
                  <a:lnTo>
                    <a:pt x="2711617" y="3900810"/>
                  </a:lnTo>
                  <a:lnTo>
                    <a:pt x="2696148" y="3903388"/>
                  </a:lnTo>
                  <a:lnTo>
                    <a:pt x="2689058" y="3892431"/>
                  </a:lnTo>
                  <a:lnTo>
                    <a:pt x="2694859" y="3884052"/>
                  </a:lnTo>
                  <a:lnTo>
                    <a:pt x="2689058" y="3881473"/>
                  </a:lnTo>
                  <a:lnTo>
                    <a:pt x="2683902" y="3874383"/>
                  </a:lnTo>
                  <a:lnTo>
                    <a:pt x="2687769" y="3871161"/>
                  </a:lnTo>
                  <a:lnTo>
                    <a:pt x="2699371" y="3882118"/>
                  </a:lnTo>
                  <a:lnTo>
                    <a:pt x="2714840" y="3895653"/>
                  </a:lnTo>
                  <a:lnTo>
                    <a:pt x="2721930" y="3896943"/>
                  </a:lnTo>
                  <a:close/>
                  <a:moveTo>
                    <a:pt x="2565949" y="3849891"/>
                  </a:moveTo>
                  <a:lnTo>
                    <a:pt x="2573039" y="3857625"/>
                  </a:lnTo>
                  <a:lnTo>
                    <a:pt x="2578840" y="3853113"/>
                  </a:lnTo>
                  <a:lnTo>
                    <a:pt x="2584641" y="3855691"/>
                  </a:lnTo>
                  <a:lnTo>
                    <a:pt x="2587864" y="3851824"/>
                  </a:lnTo>
                  <a:lnTo>
                    <a:pt x="2597532" y="3853113"/>
                  </a:lnTo>
                  <a:lnTo>
                    <a:pt x="2601400" y="3855691"/>
                  </a:lnTo>
                  <a:lnTo>
                    <a:pt x="2597532" y="3863426"/>
                  </a:lnTo>
                  <a:lnTo>
                    <a:pt x="2588509" y="3864715"/>
                  </a:lnTo>
                  <a:lnTo>
                    <a:pt x="2567883" y="3860203"/>
                  </a:lnTo>
                  <a:lnTo>
                    <a:pt x="2565949" y="3849891"/>
                  </a:lnTo>
                  <a:close/>
                  <a:moveTo>
                    <a:pt x="2540812" y="3842800"/>
                  </a:moveTo>
                  <a:lnTo>
                    <a:pt x="2537589" y="3839578"/>
                  </a:lnTo>
                  <a:lnTo>
                    <a:pt x="2517608" y="3833132"/>
                  </a:lnTo>
                  <a:lnTo>
                    <a:pt x="2511163" y="3822820"/>
                  </a:lnTo>
                  <a:lnTo>
                    <a:pt x="2518253" y="3812507"/>
                  </a:lnTo>
                  <a:lnTo>
                    <a:pt x="2539523" y="3817018"/>
                  </a:lnTo>
                  <a:lnTo>
                    <a:pt x="2546613" y="3831199"/>
                  </a:lnTo>
                  <a:lnTo>
                    <a:pt x="2546613" y="3837000"/>
                  </a:lnTo>
                  <a:lnTo>
                    <a:pt x="2540812" y="3842800"/>
                  </a:lnTo>
                  <a:close/>
                  <a:moveTo>
                    <a:pt x="2862442" y="3782857"/>
                  </a:moveTo>
                  <a:lnTo>
                    <a:pt x="2860508" y="3786080"/>
                  </a:lnTo>
                  <a:lnTo>
                    <a:pt x="2841816" y="3786080"/>
                  </a:lnTo>
                  <a:lnTo>
                    <a:pt x="2835371" y="3784147"/>
                  </a:lnTo>
                  <a:lnTo>
                    <a:pt x="2819257" y="3775123"/>
                  </a:lnTo>
                  <a:lnTo>
                    <a:pt x="2822480" y="3771256"/>
                  </a:lnTo>
                  <a:lnTo>
                    <a:pt x="2839238" y="3766099"/>
                  </a:lnTo>
                  <a:lnTo>
                    <a:pt x="2846328" y="3769966"/>
                  </a:lnTo>
                  <a:lnTo>
                    <a:pt x="2862442" y="3782857"/>
                  </a:lnTo>
                  <a:close/>
                  <a:moveTo>
                    <a:pt x="2649096" y="3766744"/>
                  </a:moveTo>
                  <a:lnTo>
                    <a:pt x="2650385" y="3771900"/>
                  </a:lnTo>
                  <a:lnTo>
                    <a:pt x="2638139" y="3768033"/>
                  </a:lnTo>
                  <a:lnTo>
                    <a:pt x="2633627" y="3757075"/>
                  </a:lnTo>
                  <a:lnTo>
                    <a:pt x="2634916" y="3751274"/>
                  </a:lnTo>
                  <a:lnTo>
                    <a:pt x="2639428" y="3748696"/>
                  </a:lnTo>
                  <a:lnTo>
                    <a:pt x="2649741" y="3754497"/>
                  </a:lnTo>
                  <a:lnTo>
                    <a:pt x="2654252" y="3760943"/>
                  </a:lnTo>
                  <a:lnTo>
                    <a:pt x="2649096" y="3766744"/>
                  </a:lnTo>
                  <a:close/>
                  <a:moveTo>
                    <a:pt x="2866309" y="3744829"/>
                  </a:moveTo>
                  <a:lnTo>
                    <a:pt x="2886935" y="3754497"/>
                  </a:lnTo>
                  <a:lnTo>
                    <a:pt x="2899181" y="3752564"/>
                  </a:lnTo>
                  <a:lnTo>
                    <a:pt x="2908849" y="3757075"/>
                  </a:lnTo>
                  <a:lnTo>
                    <a:pt x="2908849" y="3764165"/>
                  </a:lnTo>
                  <a:lnTo>
                    <a:pt x="2903048" y="3766744"/>
                  </a:lnTo>
                  <a:lnTo>
                    <a:pt x="2894025" y="3765455"/>
                  </a:lnTo>
                  <a:lnTo>
                    <a:pt x="2885001" y="3759654"/>
                  </a:lnTo>
                  <a:lnTo>
                    <a:pt x="2863086" y="3755786"/>
                  </a:lnTo>
                  <a:lnTo>
                    <a:pt x="2858574" y="3749341"/>
                  </a:lnTo>
                  <a:lnTo>
                    <a:pt x="2866309" y="3744829"/>
                  </a:lnTo>
                  <a:close/>
                  <a:moveTo>
                    <a:pt x="2835371" y="3690687"/>
                  </a:moveTo>
                  <a:lnTo>
                    <a:pt x="2842461" y="3715824"/>
                  </a:lnTo>
                  <a:lnTo>
                    <a:pt x="2846973" y="3722914"/>
                  </a:lnTo>
                  <a:lnTo>
                    <a:pt x="2854707" y="3725492"/>
                  </a:lnTo>
                  <a:lnTo>
                    <a:pt x="2858574" y="3737095"/>
                  </a:lnTo>
                  <a:lnTo>
                    <a:pt x="2852774" y="3748052"/>
                  </a:lnTo>
                  <a:lnTo>
                    <a:pt x="2841171" y="3754497"/>
                  </a:lnTo>
                  <a:lnTo>
                    <a:pt x="2823769" y="3751919"/>
                  </a:lnTo>
                  <a:lnTo>
                    <a:pt x="2817968" y="3745474"/>
                  </a:lnTo>
                  <a:lnTo>
                    <a:pt x="2820546" y="3739673"/>
                  </a:lnTo>
                  <a:lnTo>
                    <a:pt x="2819257" y="3733227"/>
                  </a:lnTo>
                  <a:lnTo>
                    <a:pt x="2811522" y="3719047"/>
                  </a:lnTo>
                  <a:lnTo>
                    <a:pt x="2810878" y="3700355"/>
                  </a:lnTo>
                  <a:lnTo>
                    <a:pt x="2819257" y="3710023"/>
                  </a:lnTo>
                  <a:lnTo>
                    <a:pt x="2822480" y="3700355"/>
                  </a:lnTo>
                  <a:lnTo>
                    <a:pt x="2819901" y="3696488"/>
                  </a:lnTo>
                  <a:lnTo>
                    <a:pt x="2819901" y="3688753"/>
                  </a:lnTo>
                  <a:lnTo>
                    <a:pt x="2826347" y="3681019"/>
                  </a:lnTo>
                  <a:lnTo>
                    <a:pt x="2830859" y="3682308"/>
                  </a:lnTo>
                  <a:lnTo>
                    <a:pt x="2831503" y="3690042"/>
                  </a:lnTo>
                  <a:lnTo>
                    <a:pt x="2835371" y="3690687"/>
                  </a:lnTo>
                  <a:close/>
                  <a:moveTo>
                    <a:pt x="2478935" y="3671995"/>
                  </a:moveTo>
                  <a:lnTo>
                    <a:pt x="2476357" y="3671995"/>
                  </a:lnTo>
                  <a:lnTo>
                    <a:pt x="2468622" y="3655237"/>
                  </a:lnTo>
                  <a:lnTo>
                    <a:pt x="2482802" y="3657815"/>
                  </a:lnTo>
                  <a:lnTo>
                    <a:pt x="2486025" y="3662327"/>
                  </a:lnTo>
                  <a:lnTo>
                    <a:pt x="2484736" y="3670706"/>
                  </a:lnTo>
                  <a:lnTo>
                    <a:pt x="2478935" y="3671995"/>
                  </a:lnTo>
                  <a:close/>
                  <a:moveTo>
                    <a:pt x="2540812" y="3659749"/>
                  </a:moveTo>
                  <a:lnTo>
                    <a:pt x="2529854" y="3669417"/>
                  </a:lnTo>
                  <a:lnTo>
                    <a:pt x="2512452" y="3642990"/>
                  </a:lnTo>
                  <a:lnTo>
                    <a:pt x="2516963" y="3633967"/>
                  </a:lnTo>
                  <a:lnTo>
                    <a:pt x="2527921" y="3630099"/>
                  </a:lnTo>
                  <a:lnTo>
                    <a:pt x="2571106" y="3640412"/>
                  </a:lnTo>
                  <a:lnTo>
                    <a:pt x="2570461" y="3646858"/>
                  </a:lnTo>
                  <a:lnTo>
                    <a:pt x="2556926" y="3649436"/>
                  </a:lnTo>
                  <a:lnTo>
                    <a:pt x="2540812" y="3659749"/>
                  </a:lnTo>
                  <a:close/>
                  <a:moveTo>
                    <a:pt x="2872755" y="3547597"/>
                  </a:moveTo>
                  <a:lnTo>
                    <a:pt x="2868887" y="3549531"/>
                  </a:lnTo>
                  <a:lnTo>
                    <a:pt x="2863731" y="3521815"/>
                  </a:lnTo>
                  <a:lnTo>
                    <a:pt x="2867598" y="3509569"/>
                  </a:lnTo>
                  <a:lnTo>
                    <a:pt x="2863731" y="3499256"/>
                  </a:lnTo>
                  <a:lnTo>
                    <a:pt x="2883712" y="3487009"/>
                  </a:lnTo>
                  <a:lnTo>
                    <a:pt x="2885001" y="3500545"/>
                  </a:lnTo>
                  <a:lnTo>
                    <a:pt x="2875977" y="3516014"/>
                  </a:lnTo>
                  <a:lnTo>
                    <a:pt x="2880489" y="3521171"/>
                  </a:lnTo>
                  <a:lnTo>
                    <a:pt x="2880489" y="3535350"/>
                  </a:lnTo>
                  <a:lnTo>
                    <a:pt x="2879200" y="3542441"/>
                  </a:lnTo>
                  <a:lnTo>
                    <a:pt x="2872755" y="3547597"/>
                  </a:lnTo>
                  <a:close/>
                  <a:moveTo>
                    <a:pt x="2999086" y="3477341"/>
                  </a:moveTo>
                  <a:lnTo>
                    <a:pt x="2984906" y="3488299"/>
                  </a:lnTo>
                  <a:lnTo>
                    <a:pt x="2982328" y="3482498"/>
                  </a:lnTo>
                  <a:lnTo>
                    <a:pt x="2977172" y="3477341"/>
                  </a:lnTo>
                  <a:lnTo>
                    <a:pt x="2972015" y="3479275"/>
                  </a:lnTo>
                  <a:lnTo>
                    <a:pt x="2966859" y="3484431"/>
                  </a:lnTo>
                  <a:lnTo>
                    <a:pt x="2963636" y="3480564"/>
                  </a:lnTo>
                  <a:lnTo>
                    <a:pt x="2964281" y="3472830"/>
                  </a:lnTo>
                  <a:lnTo>
                    <a:pt x="2973304" y="3468318"/>
                  </a:lnTo>
                  <a:lnTo>
                    <a:pt x="2974593" y="3462517"/>
                  </a:lnTo>
                  <a:lnTo>
                    <a:pt x="2970726" y="3456716"/>
                  </a:lnTo>
                  <a:lnTo>
                    <a:pt x="2979105" y="3452848"/>
                  </a:lnTo>
                  <a:lnTo>
                    <a:pt x="2984906" y="3447692"/>
                  </a:lnTo>
                  <a:lnTo>
                    <a:pt x="2984906" y="3439313"/>
                  </a:lnTo>
                  <a:lnTo>
                    <a:pt x="2995219" y="3434801"/>
                  </a:lnTo>
                  <a:lnTo>
                    <a:pt x="2999086" y="3428356"/>
                  </a:lnTo>
                  <a:lnTo>
                    <a:pt x="3004243" y="3427711"/>
                  </a:lnTo>
                  <a:lnTo>
                    <a:pt x="3004887" y="3441247"/>
                  </a:lnTo>
                  <a:lnTo>
                    <a:pt x="3001664" y="3452848"/>
                  </a:lnTo>
                  <a:lnTo>
                    <a:pt x="3001664" y="3463806"/>
                  </a:lnTo>
                  <a:lnTo>
                    <a:pt x="2999086" y="3477341"/>
                  </a:lnTo>
                  <a:close/>
                  <a:moveTo>
                    <a:pt x="2912072" y="3374858"/>
                  </a:moveTo>
                  <a:lnTo>
                    <a:pt x="2912717" y="3387104"/>
                  </a:lnTo>
                  <a:lnTo>
                    <a:pt x="2900470" y="3375502"/>
                  </a:lnTo>
                  <a:lnTo>
                    <a:pt x="2893380" y="3367123"/>
                  </a:lnTo>
                  <a:lnTo>
                    <a:pt x="2905626" y="3365834"/>
                  </a:lnTo>
                  <a:lnTo>
                    <a:pt x="2912072" y="3374858"/>
                  </a:lnTo>
                  <a:close/>
                  <a:moveTo>
                    <a:pt x="950710" y="2467333"/>
                  </a:moveTo>
                  <a:lnTo>
                    <a:pt x="938463" y="2477002"/>
                  </a:lnTo>
                  <a:lnTo>
                    <a:pt x="934596" y="2471845"/>
                  </a:lnTo>
                  <a:lnTo>
                    <a:pt x="936530" y="2458954"/>
                  </a:lnTo>
                  <a:lnTo>
                    <a:pt x="947487" y="2449930"/>
                  </a:lnTo>
                  <a:lnTo>
                    <a:pt x="954577" y="2460888"/>
                  </a:lnTo>
                  <a:lnTo>
                    <a:pt x="950710" y="2467333"/>
                  </a:lnTo>
                  <a:close/>
                  <a:moveTo>
                    <a:pt x="780549" y="2420281"/>
                  </a:moveTo>
                  <a:lnTo>
                    <a:pt x="787639" y="2426726"/>
                  </a:lnTo>
                  <a:lnTo>
                    <a:pt x="795373" y="2430594"/>
                  </a:lnTo>
                  <a:lnTo>
                    <a:pt x="788928" y="2435106"/>
                  </a:lnTo>
                  <a:lnTo>
                    <a:pt x="774103" y="2436395"/>
                  </a:lnTo>
                  <a:lnTo>
                    <a:pt x="768302" y="2429949"/>
                  </a:lnTo>
                  <a:lnTo>
                    <a:pt x="765080" y="2438329"/>
                  </a:lnTo>
                  <a:lnTo>
                    <a:pt x="761212" y="2442196"/>
                  </a:lnTo>
                  <a:lnTo>
                    <a:pt x="756700" y="2435750"/>
                  </a:lnTo>
                  <a:lnTo>
                    <a:pt x="756700" y="2426082"/>
                  </a:lnTo>
                  <a:lnTo>
                    <a:pt x="752189" y="2417058"/>
                  </a:lnTo>
                  <a:lnTo>
                    <a:pt x="751544" y="2409968"/>
                  </a:lnTo>
                  <a:lnTo>
                    <a:pt x="764435" y="2412547"/>
                  </a:lnTo>
                  <a:lnTo>
                    <a:pt x="770236" y="2418992"/>
                  </a:lnTo>
                  <a:lnTo>
                    <a:pt x="780549" y="2420281"/>
                  </a:lnTo>
                  <a:close/>
                  <a:moveTo>
                    <a:pt x="688378" y="2389987"/>
                  </a:moveTo>
                  <a:lnTo>
                    <a:pt x="678065" y="2394499"/>
                  </a:lnTo>
                  <a:lnTo>
                    <a:pt x="670331" y="2393855"/>
                  </a:lnTo>
                  <a:lnTo>
                    <a:pt x="672909" y="2384186"/>
                  </a:lnTo>
                  <a:lnTo>
                    <a:pt x="686445" y="2382253"/>
                  </a:lnTo>
                  <a:lnTo>
                    <a:pt x="688378" y="2389987"/>
                  </a:lnTo>
                  <a:close/>
                  <a:moveTo>
                    <a:pt x="291336" y="2043865"/>
                  </a:moveTo>
                  <a:lnTo>
                    <a:pt x="288758" y="2049665"/>
                  </a:lnTo>
                  <a:lnTo>
                    <a:pt x="283602" y="2050954"/>
                  </a:lnTo>
                  <a:lnTo>
                    <a:pt x="285535" y="2058689"/>
                  </a:lnTo>
                  <a:lnTo>
                    <a:pt x="279734" y="2062556"/>
                  </a:lnTo>
                  <a:lnTo>
                    <a:pt x="272644" y="2057400"/>
                  </a:lnTo>
                  <a:lnTo>
                    <a:pt x="269421" y="2048376"/>
                  </a:lnTo>
                  <a:lnTo>
                    <a:pt x="278445" y="2039353"/>
                  </a:lnTo>
                  <a:lnTo>
                    <a:pt x="291336" y="2043865"/>
                  </a:lnTo>
                  <a:close/>
                  <a:moveTo>
                    <a:pt x="397042" y="1914310"/>
                  </a:moveTo>
                  <a:lnTo>
                    <a:pt x="378350" y="1922045"/>
                  </a:lnTo>
                  <a:lnTo>
                    <a:pt x="366104" y="1919467"/>
                  </a:lnTo>
                  <a:lnTo>
                    <a:pt x="371905" y="1911087"/>
                  </a:lnTo>
                  <a:lnTo>
                    <a:pt x="379639" y="1902708"/>
                  </a:lnTo>
                  <a:lnTo>
                    <a:pt x="393175" y="1904642"/>
                  </a:lnTo>
                  <a:lnTo>
                    <a:pt x="397042" y="1914310"/>
                  </a:lnTo>
                  <a:close/>
                  <a:moveTo>
                    <a:pt x="670975" y="1778310"/>
                  </a:moveTo>
                  <a:lnTo>
                    <a:pt x="665174" y="1786045"/>
                  </a:lnTo>
                  <a:lnTo>
                    <a:pt x="655506" y="1780244"/>
                  </a:lnTo>
                  <a:lnTo>
                    <a:pt x="645838" y="1784111"/>
                  </a:lnTo>
                  <a:lnTo>
                    <a:pt x="645193" y="1780889"/>
                  </a:lnTo>
                  <a:lnTo>
                    <a:pt x="649705" y="1767353"/>
                  </a:lnTo>
                  <a:lnTo>
                    <a:pt x="656795" y="1760263"/>
                  </a:lnTo>
                  <a:lnTo>
                    <a:pt x="660663" y="1748016"/>
                  </a:lnTo>
                  <a:lnTo>
                    <a:pt x="665174" y="1750595"/>
                  </a:lnTo>
                  <a:lnTo>
                    <a:pt x="668397" y="1765419"/>
                  </a:lnTo>
                  <a:lnTo>
                    <a:pt x="675487" y="1773154"/>
                  </a:lnTo>
                  <a:lnTo>
                    <a:pt x="670975" y="1778310"/>
                  </a:lnTo>
                  <a:close/>
                  <a:moveTo>
                    <a:pt x="740587" y="1717078"/>
                  </a:moveTo>
                  <a:lnTo>
                    <a:pt x="745743" y="1731258"/>
                  </a:lnTo>
                  <a:lnTo>
                    <a:pt x="750255" y="1737059"/>
                  </a:lnTo>
                  <a:lnTo>
                    <a:pt x="767658" y="1740927"/>
                  </a:lnTo>
                  <a:lnTo>
                    <a:pt x="767658" y="1745438"/>
                  </a:lnTo>
                  <a:lnTo>
                    <a:pt x="759279" y="1749306"/>
                  </a:lnTo>
                  <a:lnTo>
                    <a:pt x="695468" y="1731903"/>
                  </a:lnTo>
                  <a:lnTo>
                    <a:pt x="690956" y="1724168"/>
                  </a:lnTo>
                  <a:lnTo>
                    <a:pt x="694179" y="1717078"/>
                  </a:lnTo>
                  <a:lnTo>
                    <a:pt x="700625" y="1717078"/>
                  </a:lnTo>
                  <a:lnTo>
                    <a:pt x="714160" y="1723524"/>
                  </a:lnTo>
                  <a:lnTo>
                    <a:pt x="719317" y="1720946"/>
                  </a:lnTo>
                  <a:lnTo>
                    <a:pt x="720606" y="1713855"/>
                  </a:lnTo>
                  <a:lnTo>
                    <a:pt x="731563" y="1710633"/>
                  </a:lnTo>
                  <a:lnTo>
                    <a:pt x="736719" y="1711277"/>
                  </a:lnTo>
                  <a:lnTo>
                    <a:pt x="740587" y="1717078"/>
                  </a:lnTo>
                  <a:close/>
                  <a:moveTo>
                    <a:pt x="384151" y="1340017"/>
                  </a:moveTo>
                  <a:lnTo>
                    <a:pt x="380928" y="1346463"/>
                  </a:lnTo>
                  <a:lnTo>
                    <a:pt x="375772" y="1349041"/>
                  </a:lnTo>
                  <a:lnTo>
                    <a:pt x="371260" y="1345818"/>
                  </a:lnTo>
                  <a:lnTo>
                    <a:pt x="355791" y="1353553"/>
                  </a:lnTo>
                  <a:lnTo>
                    <a:pt x="348701" y="1347107"/>
                  </a:lnTo>
                  <a:lnTo>
                    <a:pt x="353857" y="1343884"/>
                  </a:lnTo>
                  <a:lnTo>
                    <a:pt x="376417" y="1334216"/>
                  </a:lnTo>
                  <a:lnTo>
                    <a:pt x="382218" y="1322614"/>
                  </a:lnTo>
                  <a:lnTo>
                    <a:pt x="386729" y="1328415"/>
                  </a:lnTo>
                  <a:lnTo>
                    <a:pt x="384151" y="1340017"/>
                  </a:lnTo>
                  <a:close/>
                  <a:moveTo>
                    <a:pt x="299715" y="893989"/>
                  </a:moveTo>
                  <a:lnTo>
                    <a:pt x="305516" y="896568"/>
                  </a:lnTo>
                  <a:lnTo>
                    <a:pt x="308739" y="902368"/>
                  </a:lnTo>
                  <a:lnTo>
                    <a:pt x="291981" y="903657"/>
                  </a:lnTo>
                  <a:lnTo>
                    <a:pt x="284246" y="893989"/>
                  </a:lnTo>
                  <a:lnTo>
                    <a:pt x="278445" y="876586"/>
                  </a:lnTo>
                  <a:lnTo>
                    <a:pt x="286824" y="876586"/>
                  </a:lnTo>
                  <a:lnTo>
                    <a:pt x="292625" y="885610"/>
                  </a:lnTo>
                  <a:lnTo>
                    <a:pt x="290692" y="890766"/>
                  </a:lnTo>
                  <a:lnTo>
                    <a:pt x="299715" y="893989"/>
                  </a:lnTo>
                  <a:close/>
                  <a:moveTo>
                    <a:pt x="754767" y="871430"/>
                  </a:moveTo>
                  <a:lnTo>
                    <a:pt x="738008" y="875942"/>
                  </a:lnTo>
                  <a:lnTo>
                    <a:pt x="733497" y="872075"/>
                  </a:lnTo>
                  <a:lnTo>
                    <a:pt x="727051" y="855316"/>
                  </a:lnTo>
                  <a:lnTo>
                    <a:pt x="729629" y="848871"/>
                  </a:lnTo>
                  <a:lnTo>
                    <a:pt x="754122" y="855316"/>
                  </a:lnTo>
                  <a:lnTo>
                    <a:pt x="757345" y="865629"/>
                  </a:lnTo>
                  <a:lnTo>
                    <a:pt x="754767" y="871430"/>
                  </a:lnTo>
                  <a:close/>
                  <a:moveTo>
                    <a:pt x="264265" y="814710"/>
                  </a:moveTo>
                  <a:lnTo>
                    <a:pt x="264265" y="823733"/>
                  </a:lnTo>
                  <a:lnTo>
                    <a:pt x="252019" y="822444"/>
                  </a:lnTo>
                  <a:lnTo>
                    <a:pt x="252019" y="830823"/>
                  </a:lnTo>
                  <a:lnTo>
                    <a:pt x="250729" y="839203"/>
                  </a:lnTo>
                  <a:lnTo>
                    <a:pt x="244284" y="840492"/>
                  </a:lnTo>
                  <a:lnTo>
                    <a:pt x="244284" y="834691"/>
                  </a:lnTo>
                  <a:lnTo>
                    <a:pt x="239128" y="830823"/>
                  </a:lnTo>
                  <a:lnTo>
                    <a:pt x="239772" y="822444"/>
                  </a:lnTo>
                  <a:lnTo>
                    <a:pt x="244284" y="819222"/>
                  </a:lnTo>
                  <a:lnTo>
                    <a:pt x="244929" y="810842"/>
                  </a:lnTo>
                  <a:lnTo>
                    <a:pt x="250085" y="809553"/>
                  </a:lnTo>
                  <a:lnTo>
                    <a:pt x="264265" y="814710"/>
                  </a:lnTo>
                  <a:close/>
                  <a:moveTo>
                    <a:pt x="386729" y="792151"/>
                  </a:moveTo>
                  <a:lnTo>
                    <a:pt x="377061" y="822444"/>
                  </a:lnTo>
                  <a:lnTo>
                    <a:pt x="368682" y="822444"/>
                  </a:lnTo>
                  <a:lnTo>
                    <a:pt x="364815" y="817288"/>
                  </a:lnTo>
                  <a:lnTo>
                    <a:pt x="374483" y="808909"/>
                  </a:lnTo>
                  <a:lnTo>
                    <a:pt x="366748" y="805042"/>
                  </a:lnTo>
                  <a:lnTo>
                    <a:pt x="360947" y="805686"/>
                  </a:lnTo>
                  <a:lnTo>
                    <a:pt x="367393" y="796018"/>
                  </a:lnTo>
                  <a:lnTo>
                    <a:pt x="386729" y="792151"/>
                  </a:lnTo>
                  <a:close/>
                  <a:moveTo>
                    <a:pt x="696757" y="781193"/>
                  </a:moveTo>
                  <a:lnTo>
                    <a:pt x="700625" y="803752"/>
                  </a:lnTo>
                  <a:lnTo>
                    <a:pt x="694179" y="797307"/>
                  </a:lnTo>
                  <a:lnTo>
                    <a:pt x="689023" y="795373"/>
                  </a:lnTo>
                  <a:lnTo>
                    <a:pt x="689023" y="781838"/>
                  </a:lnTo>
                  <a:lnTo>
                    <a:pt x="696757" y="781193"/>
                  </a:lnTo>
                  <a:close/>
                  <a:moveTo>
                    <a:pt x="563980" y="694824"/>
                  </a:moveTo>
                  <a:lnTo>
                    <a:pt x="573648" y="702558"/>
                  </a:lnTo>
                  <a:lnTo>
                    <a:pt x="576227" y="713516"/>
                  </a:lnTo>
                  <a:lnTo>
                    <a:pt x="581383" y="718672"/>
                  </a:lnTo>
                  <a:lnTo>
                    <a:pt x="586539" y="727696"/>
                  </a:lnTo>
                  <a:lnTo>
                    <a:pt x="576871" y="723828"/>
                  </a:lnTo>
                  <a:lnTo>
                    <a:pt x="571715" y="714805"/>
                  </a:lnTo>
                  <a:lnTo>
                    <a:pt x="563980" y="714805"/>
                  </a:lnTo>
                  <a:lnTo>
                    <a:pt x="554957" y="711582"/>
                  </a:lnTo>
                  <a:lnTo>
                    <a:pt x="549800" y="701269"/>
                  </a:lnTo>
                  <a:lnTo>
                    <a:pt x="558824" y="701269"/>
                  </a:lnTo>
                  <a:lnTo>
                    <a:pt x="563980" y="694824"/>
                  </a:lnTo>
                  <a:close/>
                  <a:moveTo>
                    <a:pt x="402843" y="690312"/>
                  </a:moveTo>
                  <a:lnTo>
                    <a:pt x="409289" y="698691"/>
                  </a:lnTo>
                  <a:lnTo>
                    <a:pt x="411867" y="704492"/>
                  </a:lnTo>
                  <a:lnTo>
                    <a:pt x="411867" y="717383"/>
                  </a:lnTo>
                  <a:lnTo>
                    <a:pt x="397042" y="716738"/>
                  </a:lnTo>
                  <a:lnTo>
                    <a:pt x="391886" y="709004"/>
                  </a:lnTo>
                  <a:lnTo>
                    <a:pt x="389308" y="697402"/>
                  </a:lnTo>
                  <a:lnTo>
                    <a:pt x="391241" y="690956"/>
                  </a:lnTo>
                  <a:lnTo>
                    <a:pt x="402843" y="690312"/>
                  </a:lnTo>
                  <a:close/>
                  <a:moveTo>
                    <a:pt x="955866" y="634881"/>
                  </a:moveTo>
                  <a:lnTo>
                    <a:pt x="960378" y="657440"/>
                  </a:lnTo>
                  <a:lnTo>
                    <a:pt x="943620" y="650350"/>
                  </a:lnTo>
                  <a:lnTo>
                    <a:pt x="939108" y="639392"/>
                  </a:lnTo>
                  <a:lnTo>
                    <a:pt x="946198" y="630369"/>
                  </a:lnTo>
                  <a:lnTo>
                    <a:pt x="955866" y="634881"/>
                  </a:lnTo>
                  <a:close/>
                  <a:moveTo>
                    <a:pt x="593630" y="584606"/>
                  </a:moveTo>
                  <a:lnTo>
                    <a:pt x="631658" y="597497"/>
                  </a:lnTo>
                  <a:lnTo>
                    <a:pt x="644549" y="594919"/>
                  </a:lnTo>
                  <a:lnTo>
                    <a:pt x="647127" y="602009"/>
                  </a:lnTo>
                  <a:lnTo>
                    <a:pt x="640037" y="612966"/>
                  </a:lnTo>
                  <a:lnTo>
                    <a:pt x="628435" y="614900"/>
                  </a:lnTo>
                  <a:lnTo>
                    <a:pt x="618767" y="611677"/>
                  </a:lnTo>
                  <a:lnTo>
                    <a:pt x="609743" y="606521"/>
                  </a:lnTo>
                  <a:lnTo>
                    <a:pt x="602653" y="606521"/>
                  </a:lnTo>
                  <a:lnTo>
                    <a:pt x="587829" y="595563"/>
                  </a:lnTo>
                  <a:lnTo>
                    <a:pt x="589118" y="586540"/>
                  </a:lnTo>
                  <a:lnTo>
                    <a:pt x="593630" y="584606"/>
                  </a:lnTo>
                  <a:close/>
                  <a:moveTo>
                    <a:pt x="745099" y="451829"/>
                  </a:moveTo>
                  <a:lnTo>
                    <a:pt x="733497" y="458274"/>
                  </a:lnTo>
                  <a:lnTo>
                    <a:pt x="720606" y="457630"/>
                  </a:lnTo>
                  <a:lnTo>
                    <a:pt x="712871" y="431203"/>
                  </a:lnTo>
                  <a:lnTo>
                    <a:pt x="707715" y="426047"/>
                  </a:lnTo>
                  <a:lnTo>
                    <a:pt x="707070" y="417668"/>
                  </a:lnTo>
                  <a:lnTo>
                    <a:pt x="711582" y="406710"/>
                  </a:lnTo>
                  <a:lnTo>
                    <a:pt x="717383" y="405421"/>
                  </a:lnTo>
                  <a:lnTo>
                    <a:pt x="725762" y="411867"/>
                  </a:lnTo>
                  <a:lnTo>
                    <a:pt x="738008" y="427980"/>
                  </a:lnTo>
                  <a:lnTo>
                    <a:pt x="747677" y="437649"/>
                  </a:lnTo>
                  <a:lnTo>
                    <a:pt x="745099" y="451829"/>
                  </a:lnTo>
                  <a:close/>
                  <a:moveTo>
                    <a:pt x="777971" y="270066"/>
                  </a:moveTo>
                  <a:lnTo>
                    <a:pt x="774748" y="273289"/>
                  </a:lnTo>
                  <a:lnTo>
                    <a:pt x="744454" y="264910"/>
                  </a:lnTo>
                  <a:lnTo>
                    <a:pt x="740587" y="258464"/>
                  </a:lnTo>
                  <a:lnTo>
                    <a:pt x="749610" y="248796"/>
                  </a:lnTo>
                  <a:lnTo>
                    <a:pt x="757989" y="244284"/>
                  </a:lnTo>
                  <a:lnTo>
                    <a:pt x="761212" y="239772"/>
                  </a:lnTo>
                  <a:lnTo>
                    <a:pt x="768302" y="235905"/>
                  </a:lnTo>
                  <a:lnTo>
                    <a:pt x="777326" y="237839"/>
                  </a:lnTo>
                  <a:lnTo>
                    <a:pt x="781838" y="244284"/>
                  </a:lnTo>
                  <a:lnTo>
                    <a:pt x="780549" y="264910"/>
                  </a:lnTo>
                  <a:lnTo>
                    <a:pt x="777971" y="270066"/>
                  </a:lnTo>
                  <a:close/>
                  <a:moveTo>
                    <a:pt x="644549" y="252019"/>
                  </a:moveTo>
                  <a:lnTo>
                    <a:pt x="638103" y="254597"/>
                  </a:lnTo>
                  <a:lnTo>
                    <a:pt x="634881" y="250085"/>
                  </a:lnTo>
                  <a:lnTo>
                    <a:pt x="627791" y="231393"/>
                  </a:lnTo>
                  <a:lnTo>
                    <a:pt x="618122" y="218502"/>
                  </a:lnTo>
                  <a:lnTo>
                    <a:pt x="624568" y="214635"/>
                  </a:lnTo>
                  <a:lnTo>
                    <a:pt x="641326" y="223658"/>
                  </a:lnTo>
                  <a:lnTo>
                    <a:pt x="655506" y="239128"/>
                  </a:lnTo>
                  <a:lnTo>
                    <a:pt x="685800" y="240417"/>
                  </a:lnTo>
                  <a:lnTo>
                    <a:pt x="690312" y="246218"/>
                  </a:lnTo>
                  <a:lnTo>
                    <a:pt x="677421" y="251374"/>
                  </a:lnTo>
                  <a:lnTo>
                    <a:pt x="644549" y="252019"/>
                  </a:lnTo>
                  <a:close/>
                  <a:moveTo>
                    <a:pt x="7735" y="154047"/>
                  </a:moveTo>
                  <a:lnTo>
                    <a:pt x="0" y="156625"/>
                  </a:lnTo>
                  <a:lnTo>
                    <a:pt x="3223" y="144379"/>
                  </a:lnTo>
                  <a:lnTo>
                    <a:pt x="12891" y="140512"/>
                  </a:lnTo>
                  <a:lnTo>
                    <a:pt x="14825" y="146957"/>
                  </a:lnTo>
                  <a:lnTo>
                    <a:pt x="7735" y="154047"/>
                  </a:lnTo>
                  <a:close/>
                  <a:moveTo>
                    <a:pt x="565914" y="122464"/>
                  </a:moveTo>
                  <a:lnTo>
                    <a:pt x="560757" y="124398"/>
                  </a:lnTo>
                  <a:lnTo>
                    <a:pt x="543999" y="112151"/>
                  </a:lnTo>
                  <a:lnTo>
                    <a:pt x="531753" y="96682"/>
                  </a:lnTo>
                  <a:lnTo>
                    <a:pt x="531753" y="92815"/>
                  </a:lnTo>
                  <a:lnTo>
                    <a:pt x="558179" y="90237"/>
                  </a:lnTo>
                  <a:lnTo>
                    <a:pt x="560113" y="95393"/>
                  </a:lnTo>
                  <a:lnTo>
                    <a:pt x="558824" y="114085"/>
                  </a:lnTo>
                  <a:lnTo>
                    <a:pt x="565914" y="122464"/>
                  </a:lnTo>
                  <a:close/>
                  <a:moveTo>
                    <a:pt x="505326" y="62521"/>
                  </a:moveTo>
                  <a:lnTo>
                    <a:pt x="510483" y="79279"/>
                  </a:lnTo>
                  <a:lnTo>
                    <a:pt x="507905" y="87659"/>
                  </a:lnTo>
                  <a:lnTo>
                    <a:pt x="499525" y="86370"/>
                  </a:lnTo>
                  <a:lnTo>
                    <a:pt x="483412" y="71545"/>
                  </a:lnTo>
                  <a:lnTo>
                    <a:pt x="468587" y="70256"/>
                  </a:lnTo>
                  <a:lnTo>
                    <a:pt x="461497" y="63166"/>
                  </a:lnTo>
                  <a:lnTo>
                    <a:pt x="498881" y="50275"/>
                  </a:lnTo>
                  <a:lnTo>
                    <a:pt x="505326" y="62521"/>
                  </a:lnTo>
                  <a:close/>
                  <a:moveTo>
                    <a:pt x="444739" y="46408"/>
                  </a:moveTo>
                  <a:lnTo>
                    <a:pt x="441516" y="56076"/>
                  </a:lnTo>
                  <a:lnTo>
                    <a:pt x="437649" y="53497"/>
                  </a:lnTo>
                  <a:lnTo>
                    <a:pt x="427980" y="52208"/>
                  </a:lnTo>
                  <a:lnTo>
                    <a:pt x="426047" y="43829"/>
                  </a:lnTo>
                  <a:lnTo>
                    <a:pt x="433137" y="40607"/>
                  </a:lnTo>
                  <a:lnTo>
                    <a:pt x="444739" y="46408"/>
                  </a:lnTo>
                  <a:close/>
                  <a:moveTo>
                    <a:pt x="539487" y="8379"/>
                  </a:moveTo>
                  <a:lnTo>
                    <a:pt x="536909" y="10957"/>
                  </a:lnTo>
                  <a:lnTo>
                    <a:pt x="522729" y="3223"/>
                  </a:lnTo>
                  <a:lnTo>
                    <a:pt x="529175" y="0"/>
                  </a:lnTo>
                  <a:lnTo>
                    <a:pt x="541421" y="644"/>
                  </a:lnTo>
                  <a:lnTo>
                    <a:pt x="547866" y="7735"/>
                  </a:lnTo>
                  <a:lnTo>
                    <a:pt x="539487" y="8379"/>
                  </a:ln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CDA33842-D68F-4A92-A53B-4A84E076CEC7}"/>
                </a:ext>
              </a:extLst>
            </p:cNvPr>
            <p:cNvSpPr/>
            <p:nvPr/>
          </p:nvSpPr>
          <p:spPr>
            <a:xfrm>
              <a:off x="8671091" y="3009373"/>
              <a:ext cx="1033625" cy="1115586"/>
            </a:xfrm>
            <a:custGeom>
              <a:avLst/>
              <a:gdLst>
                <a:gd name="connsiteX0" fmla="*/ 1466993 w 1463126"/>
                <a:gd name="connsiteY0" fmla="*/ 250730 h 1579144"/>
                <a:gd name="connsiteX1" fmla="*/ 1454747 w 1463126"/>
                <a:gd name="connsiteY1" fmla="*/ 264910 h 1579144"/>
                <a:gd name="connsiteX2" fmla="*/ 1441211 w 1463126"/>
                <a:gd name="connsiteY2" fmla="*/ 273289 h 1579144"/>
                <a:gd name="connsiteX3" fmla="*/ 1428965 w 1463126"/>
                <a:gd name="connsiteY3" fmla="*/ 268777 h 1579144"/>
                <a:gd name="connsiteX4" fmla="*/ 1419297 w 1463126"/>
                <a:gd name="connsiteY4" fmla="*/ 274578 h 1579144"/>
                <a:gd name="connsiteX5" fmla="*/ 1395448 w 1463126"/>
                <a:gd name="connsiteY5" fmla="*/ 299715 h 1579144"/>
                <a:gd name="connsiteX6" fmla="*/ 1369666 w 1463126"/>
                <a:gd name="connsiteY6" fmla="*/ 321630 h 1579144"/>
                <a:gd name="connsiteX7" fmla="*/ 1352264 w 1463126"/>
                <a:gd name="connsiteY7" fmla="*/ 337744 h 1579144"/>
                <a:gd name="connsiteX8" fmla="*/ 1331638 w 1463126"/>
                <a:gd name="connsiteY8" fmla="*/ 344834 h 1579144"/>
                <a:gd name="connsiteX9" fmla="*/ 1318747 w 1463126"/>
                <a:gd name="connsiteY9" fmla="*/ 355146 h 1579144"/>
                <a:gd name="connsiteX10" fmla="*/ 1309723 w 1463126"/>
                <a:gd name="connsiteY10" fmla="*/ 371260 h 1579144"/>
                <a:gd name="connsiteX11" fmla="*/ 1278141 w 1463126"/>
                <a:gd name="connsiteY11" fmla="*/ 393819 h 1579144"/>
                <a:gd name="connsiteX12" fmla="*/ 1256226 w 1463126"/>
                <a:gd name="connsiteY12" fmla="*/ 426047 h 1579144"/>
                <a:gd name="connsiteX13" fmla="*/ 1245268 w 1463126"/>
                <a:gd name="connsiteY13" fmla="*/ 449895 h 1579144"/>
                <a:gd name="connsiteX14" fmla="*/ 1232377 w 1463126"/>
                <a:gd name="connsiteY14" fmla="*/ 473743 h 1579144"/>
                <a:gd name="connsiteX15" fmla="*/ 1239468 w 1463126"/>
                <a:gd name="connsiteY15" fmla="*/ 486634 h 1579144"/>
                <a:gd name="connsiteX16" fmla="*/ 1253003 w 1463126"/>
                <a:gd name="connsiteY16" fmla="*/ 498881 h 1579144"/>
                <a:gd name="connsiteX17" fmla="*/ 1238179 w 1463126"/>
                <a:gd name="connsiteY17" fmla="*/ 549156 h 1579144"/>
                <a:gd name="connsiteX18" fmla="*/ 1152454 w 1463126"/>
                <a:gd name="connsiteY18" fmla="*/ 584606 h 1579144"/>
                <a:gd name="connsiteX19" fmla="*/ 1116359 w 1463126"/>
                <a:gd name="connsiteY19" fmla="*/ 573004 h 1579144"/>
                <a:gd name="connsiteX20" fmla="*/ 1100890 w 1463126"/>
                <a:gd name="connsiteY20" fmla="*/ 542066 h 1579144"/>
                <a:gd name="connsiteX21" fmla="*/ 1077041 w 1463126"/>
                <a:gd name="connsiteY21" fmla="*/ 521440 h 1579144"/>
                <a:gd name="connsiteX22" fmla="*/ 1059638 w 1463126"/>
                <a:gd name="connsiteY22" fmla="*/ 509194 h 1579144"/>
                <a:gd name="connsiteX23" fmla="*/ 1046747 w 1463126"/>
                <a:gd name="connsiteY23" fmla="*/ 494369 h 1579144"/>
                <a:gd name="connsiteX24" fmla="*/ 1033212 w 1463126"/>
                <a:gd name="connsiteY24" fmla="*/ 507260 h 1579144"/>
                <a:gd name="connsiteX25" fmla="*/ 1022899 w 1463126"/>
                <a:gd name="connsiteY25" fmla="*/ 524018 h 1579144"/>
                <a:gd name="connsiteX26" fmla="*/ 1017743 w 1463126"/>
                <a:gd name="connsiteY26" fmla="*/ 543999 h 1579144"/>
                <a:gd name="connsiteX27" fmla="*/ 1010653 w 1463126"/>
                <a:gd name="connsiteY27" fmla="*/ 565269 h 1579144"/>
                <a:gd name="connsiteX28" fmla="*/ 981003 w 1463126"/>
                <a:gd name="connsiteY28" fmla="*/ 562691 h 1579144"/>
                <a:gd name="connsiteX29" fmla="*/ 949421 w 1463126"/>
                <a:gd name="connsiteY29" fmla="*/ 551734 h 1579144"/>
                <a:gd name="connsiteX30" fmla="*/ 933307 w 1463126"/>
                <a:gd name="connsiteY30" fmla="*/ 540777 h 1579144"/>
                <a:gd name="connsiteX31" fmla="*/ 915904 w 1463126"/>
                <a:gd name="connsiteY31" fmla="*/ 552378 h 1579144"/>
                <a:gd name="connsiteX32" fmla="*/ 899146 w 1463126"/>
                <a:gd name="connsiteY32" fmla="*/ 574938 h 1579144"/>
                <a:gd name="connsiteX33" fmla="*/ 878520 w 1463126"/>
                <a:gd name="connsiteY33" fmla="*/ 576227 h 1579144"/>
                <a:gd name="connsiteX34" fmla="*/ 862407 w 1463126"/>
                <a:gd name="connsiteY34" fmla="*/ 565914 h 1579144"/>
                <a:gd name="connsiteX35" fmla="*/ 850160 w 1463126"/>
                <a:gd name="connsiteY35" fmla="*/ 586540 h 1579144"/>
                <a:gd name="connsiteX36" fmla="*/ 837269 w 1463126"/>
                <a:gd name="connsiteY36" fmla="*/ 614255 h 1579144"/>
                <a:gd name="connsiteX37" fmla="*/ 830179 w 1463126"/>
                <a:gd name="connsiteY37" fmla="*/ 640682 h 1579144"/>
                <a:gd name="connsiteX38" fmla="*/ 850160 w 1463126"/>
                <a:gd name="connsiteY38" fmla="*/ 665819 h 1579144"/>
                <a:gd name="connsiteX39" fmla="*/ 864985 w 1463126"/>
                <a:gd name="connsiteY39" fmla="*/ 694179 h 1579144"/>
                <a:gd name="connsiteX40" fmla="*/ 792151 w 1463126"/>
                <a:gd name="connsiteY40" fmla="*/ 683222 h 1579144"/>
                <a:gd name="connsiteX41" fmla="*/ 753478 w 1463126"/>
                <a:gd name="connsiteY41" fmla="*/ 665819 h 1579144"/>
                <a:gd name="connsiteX42" fmla="*/ 731563 w 1463126"/>
                <a:gd name="connsiteY42" fmla="*/ 699336 h 1579144"/>
                <a:gd name="connsiteX43" fmla="*/ 695468 w 1463126"/>
                <a:gd name="connsiteY43" fmla="*/ 716094 h 1579144"/>
                <a:gd name="connsiteX44" fmla="*/ 663885 w 1463126"/>
                <a:gd name="connsiteY44" fmla="*/ 737364 h 1579144"/>
                <a:gd name="connsiteX45" fmla="*/ 661307 w 1463126"/>
                <a:gd name="connsiteY45" fmla="*/ 752833 h 1579144"/>
                <a:gd name="connsiteX46" fmla="*/ 661952 w 1463126"/>
                <a:gd name="connsiteY46" fmla="*/ 764435 h 1579144"/>
                <a:gd name="connsiteX47" fmla="*/ 656151 w 1463126"/>
                <a:gd name="connsiteY47" fmla="*/ 777326 h 1579144"/>
                <a:gd name="connsiteX48" fmla="*/ 633592 w 1463126"/>
                <a:gd name="connsiteY48" fmla="*/ 808264 h 1579144"/>
                <a:gd name="connsiteX49" fmla="*/ 618767 w 1463126"/>
                <a:gd name="connsiteY49" fmla="*/ 824378 h 1579144"/>
                <a:gd name="connsiteX50" fmla="*/ 603942 w 1463126"/>
                <a:gd name="connsiteY50" fmla="*/ 826956 h 1579144"/>
                <a:gd name="connsiteX51" fmla="*/ 588473 w 1463126"/>
                <a:gd name="connsiteY51" fmla="*/ 834046 h 1579144"/>
                <a:gd name="connsiteX52" fmla="*/ 600075 w 1463126"/>
                <a:gd name="connsiteY52" fmla="*/ 863051 h 1579144"/>
                <a:gd name="connsiteX53" fmla="*/ 640037 w 1463126"/>
                <a:gd name="connsiteY53" fmla="*/ 870141 h 1579144"/>
                <a:gd name="connsiteX54" fmla="*/ 689667 w 1463126"/>
                <a:gd name="connsiteY54" fmla="*/ 942975 h 1579144"/>
                <a:gd name="connsiteX55" fmla="*/ 671620 w 1463126"/>
                <a:gd name="connsiteY55" fmla="*/ 961022 h 1579144"/>
                <a:gd name="connsiteX56" fmla="*/ 661307 w 1463126"/>
                <a:gd name="connsiteY56" fmla="*/ 990027 h 1579144"/>
                <a:gd name="connsiteX57" fmla="*/ 657440 w 1463126"/>
                <a:gd name="connsiteY57" fmla="*/ 1058994 h 1579144"/>
                <a:gd name="connsiteX58" fmla="*/ 650994 w 1463126"/>
                <a:gd name="connsiteY58" fmla="*/ 1089288 h 1579144"/>
                <a:gd name="connsiteX59" fmla="*/ 657440 w 1463126"/>
                <a:gd name="connsiteY59" fmla="*/ 1111202 h 1579144"/>
                <a:gd name="connsiteX60" fmla="*/ 669042 w 1463126"/>
                <a:gd name="connsiteY60" fmla="*/ 1131183 h 1579144"/>
                <a:gd name="connsiteX61" fmla="*/ 654217 w 1463126"/>
                <a:gd name="connsiteY61" fmla="*/ 1160188 h 1579144"/>
                <a:gd name="connsiteX62" fmla="*/ 631658 w 1463126"/>
                <a:gd name="connsiteY62" fmla="*/ 1180169 h 1579144"/>
                <a:gd name="connsiteX63" fmla="*/ 637459 w 1463126"/>
                <a:gd name="connsiteY63" fmla="*/ 1240112 h 1579144"/>
                <a:gd name="connsiteX64" fmla="*/ 678710 w 1463126"/>
                <a:gd name="connsiteY64" fmla="*/ 1230444 h 1579144"/>
                <a:gd name="connsiteX65" fmla="*/ 703203 w 1463126"/>
                <a:gd name="connsiteY65" fmla="*/ 1238823 h 1579144"/>
                <a:gd name="connsiteX66" fmla="*/ 732208 w 1463126"/>
                <a:gd name="connsiteY66" fmla="*/ 1262671 h 1579144"/>
                <a:gd name="connsiteX67" fmla="*/ 752188 w 1463126"/>
                <a:gd name="connsiteY67" fmla="*/ 1272340 h 1579144"/>
                <a:gd name="connsiteX68" fmla="*/ 804397 w 1463126"/>
                <a:gd name="connsiteY68" fmla="*/ 1259449 h 1579144"/>
                <a:gd name="connsiteX69" fmla="*/ 826956 w 1463126"/>
                <a:gd name="connsiteY69" fmla="*/ 1276851 h 1579144"/>
                <a:gd name="connsiteX70" fmla="*/ 838558 w 1463126"/>
                <a:gd name="connsiteY70" fmla="*/ 1342595 h 1579144"/>
                <a:gd name="connsiteX71" fmla="*/ 817288 w 1463126"/>
                <a:gd name="connsiteY71" fmla="*/ 1341306 h 1579144"/>
                <a:gd name="connsiteX72" fmla="*/ 792795 w 1463126"/>
                <a:gd name="connsiteY72" fmla="*/ 1336795 h 1579144"/>
                <a:gd name="connsiteX73" fmla="*/ 767658 w 1463126"/>
                <a:gd name="connsiteY73" fmla="*/ 1358065 h 1579144"/>
                <a:gd name="connsiteX74" fmla="*/ 773459 w 1463126"/>
                <a:gd name="connsiteY74" fmla="*/ 1392226 h 1579144"/>
                <a:gd name="connsiteX75" fmla="*/ 774103 w 1463126"/>
                <a:gd name="connsiteY75" fmla="*/ 1408984 h 1579144"/>
                <a:gd name="connsiteX76" fmla="*/ 771525 w 1463126"/>
                <a:gd name="connsiteY76" fmla="*/ 1430254 h 1579144"/>
                <a:gd name="connsiteX77" fmla="*/ 761857 w 1463126"/>
                <a:gd name="connsiteY77" fmla="*/ 1441856 h 1579144"/>
                <a:gd name="connsiteX78" fmla="*/ 754122 w 1463126"/>
                <a:gd name="connsiteY78" fmla="*/ 1456036 h 1579144"/>
                <a:gd name="connsiteX79" fmla="*/ 745099 w 1463126"/>
                <a:gd name="connsiteY79" fmla="*/ 1488264 h 1579144"/>
                <a:gd name="connsiteX80" fmla="*/ 729629 w 1463126"/>
                <a:gd name="connsiteY80" fmla="*/ 1519202 h 1579144"/>
                <a:gd name="connsiteX81" fmla="*/ 703847 w 1463126"/>
                <a:gd name="connsiteY81" fmla="*/ 1528226 h 1579144"/>
                <a:gd name="connsiteX82" fmla="*/ 679355 w 1463126"/>
                <a:gd name="connsiteY82" fmla="*/ 1539827 h 1579144"/>
                <a:gd name="connsiteX83" fmla="*/ 666464 w 1463126"/>
                <a:gd name="connsiteY83" fmla="*/ 1554008 h 1579144"/>
                <a:gd name="connsiteX84" fmla="*/ 652928 w 1463126"/>
                <a:gd name="connsiteY84" fmla="*/ 1565609 h 1579144"/>
                <a:gd name="connsiteX85" fmla="*/ 638103 w 1463126"/>
                <a:gd name="connsiteY85" fmla="*/ 1557875 h 1579144"/>
                <a:gd name="connsiteX86" fmla="*/ 623279 w 1463126"/>
                <a:gd name="connsiteY86" fmla="*/ 1543695 h 1579144"/>
                <a:gd name="connsiteX87" fmla="*/ 585895 w 1463126"/>
                <a:gd name="connsiteY87" fmla="*/ 1560453 h 1579144"/>
                <a:gd name="connsiteX88" fmla="*/ 553023 w 1463126"/>
                <a:gd name="connsiteY88" fmla="*/ 1580434 h 1579144"/>
                <a:gd name="connsiteX89" fmla="*/ 536265 w 1463126"/>
                <a:gd name="connsiteY89" fmla="*/ 1575922 h 1579144"/>
                <a:gd name="connsiteX90" fmla="*/ 527241 w 1463126"/>
                <a:gd name="connsiteY90" fmla="*/ 1564320 h 1579144"/>
                <a:gd name="connsiteX91" fmla="*/ 481478 w 1463126"/>
                <a:gd name="connsiteY91" fmla="*/ 1548851 h 1579144"/>
                <a:gd name="connsiteX92" fmla="*/ 466009 w 1463126"/>
                <a:gd name="connsiteY92" fmla="*/ 1530804 h 1579144"/>
                <a:gd name="connsiteX93" fmla="*/ 448606 w 1463126"/>
                <a:gd name="connsiteY93" fmla="*/ 1520491 h 1579144"/>
                <a:gd name="connsiteX94" fmla="*/ 442161 w 1463126"/>
                <a:gd name="connsiteY94" fmla="*/ 1529514 h 1579144"/>
                <a:gd name="connsiteX95" fmla="*/ 433781 w 1463126"/>
                <a:gd name="connsiteY95" fmla="*/ 1531448 h 1579144"/>
                <a:gd name="connsiteX96" fmla="*/ 424113 w 1463126"/>
                <a:gd name="connsiteY96" fmla="*/ 1522425 h 1579144"/>
                <a:gd name="connsiteX97" fmla="*/ 415734 w 1463126"/>
                <a:gd name="connsiteY97" fmla="*/ 1512112 h 1579144"/>
                <a:gd name="connsiteX98" fmla="*/ 392530 w 1463126"/>
                <a:gd name="connsiteY98" fmla="*/ 1476017 h 1579144"/>
                <a:gd name="connsiteX99" fmla="*/ 371260 w 1463126"/>
                <a:gd name="connsiteY99" fmla="*/ 1439278 h 1579144"/>
                <a:gd name="connsiteX100" fmla="*/ 362881 w 1463126"/>
                <a:gd name="connsiteY100" fmla="*/ 1395448 h 1579144"/>
                <a:gd name="connsiteX101" fmla="*/ 364170 w 1463126"/>
                <a:gd name="connsiteY101" fmla="*/ 1352264 h 1579144"/>
                <a:gd name="connsiteX102" fmla="*/ 353857 w 1463126"/>
                <a:gd name="connsiteY102" fmla="*/ 1314235 h 1579144"/>
                <a:gd name="connsiteX103" fmla="*/ 322274 w 1463126"/>
                <a:gd name="connsiteY103" fmla="*/ 1294899 h 1579144"/>
                <a:gd name="connsiteX104" fmla="*/ 291981 w 1463126"/>
                <a:gd name="connsiteY104" fmla="*/ 1285231 h 1579144"/>
                <a:gd name="connsiteX105" fmla="*/ 259109 w 1463126"/>
                <a:gd name="connsiteY105" fmla="*/ 1292321 h 1579144"/>
                <a:gd name="connsiteX106" fmla="*/ 256530 w 1463126"/>
                <a:gd name="connsiteY106" fmla="*/ 1256226 h 1579144"/>
                <a:gd name="connsiteX107" fmla="*/ 258464 w 1463126"/>
                <a:gd name="connsiteY107" fmla="*/ 1221420 h 1579144"/>
                <a:gd name="connsiteX108" fmla="*/ 270711 w 1463126"/>
                <a:gd name="connsiteY108" fmla="*/ 1172435 h 1579144"/>
                <a:gd name="connsiteX109" fmla="*/ 293270 w 1463126"/>
                <a:gd name="connsiteY109" fmla="*/ 1130539 h 1579144"/>
                <a:gd name="connsiteX110" fmla="*/ 302938 w 1463126"/>
                <a:gd name="connsiteY110" fmla="*/ 1109269 h 1579144"/>
                <a:gd name="connsiteX111" fmla="*/ 313251 w 1463126"/>
                <a:gd name="connsiteY111" fmla="*/ 1090577 h 1579144"/>
                <a:gd name="connsiteX112" fmla="*/ 330009 w 1463126"/>
                <a:gd name="connsiteY112" fmla="*/ 1077686 h 1579144"/>
                <a:gd name="connsiteX113" fmla="*/ 333876 w 1463126"/>
                <a:gd name="connsiteY113" fmla="*/ 1055771 h 1579144"/>
                <a:gd name="connsiteX114" fmla="*/ 320985 w 1463126"/>
                <a:gd name="connsiteY114" fmla="*/ 1051259 h 1579144"/>
                <a:gd name="connsiteX115" fmla="*/ 306805 w 1463126"/>
                <a:gd name="connsiteY115" fmla="*/ 1044814 h 1579144"/>
                <a:gd name="connsiteX116" fmla="*/ 289402 w 1463126"/>
                <a:gd name="connsiteY116" fmla="*/ 1057705 h 1579144"/>
                <a:gd name="connsiteX117" fmla="*/ 275867 w 1463126"/>
                <a:gd name="connsiteY117" fmla="*/ 1075752 h 1579144"/>
                <a:gd name="connsiteX118" fmla="*/ 265554 w 1463126"/>
                <a:gd name="connsiteY118" fmla="*/ 1042236 h 1579144"/>
                <a:gd name="connsiteX119" fmla="*/ 263620 w 1463126"/>
                <a:gd name="connsiteY119" fmla="*/ 1019676 h 1579144"/>
                <a:gd name="connsiteX120" fmla="*/ 251374 w 1463126"/>
                <a:gd name="connsiteY120" fmla="*/ 1012586 h 1579144"/>
                <a:gd name="connsiteX121" fmla="*/ 252663 w 1463126"/>
                <a:gd name="connsiteY121" fmla="*/ 998406 h 1579144"/>
                <a:gd name="connsiteX122" fmla="*/ 238483 w 1463126"/>
                <a:gd name="connsiteY122" fmla="*/ 995184 h 1579144"/>
                <a:gd name="connsiteX123" fmla="*/ 226881 w 1463126"/>
                <a:gd name="connsiteY123" fmla="*/ 1011942 h 1579144"/>
                <a:gd name="connsiteX124" fmla="*/ 194009 w 1463126"/>
                <a:gd name="connsiteY124" fmla="*/ 1019676 h 1579144"/>
                <a:gd name="connsiteX125" fmla="*/ 163071 w 1463126"/>
                <a:gd name="connsiteY125" fmla="*/ 1010653 h 1579144"/>
                <a:gd name="connsiteX126" fmla="*/ 166938 w 1463126"/>
                <a:gd name="connsiteY126" fmla="*/ 988738 h 1579144"/>
                <a:gd name="connsiteX127" fmla="*/ 161137 w 1463126"/>
                <a:gd name="connsiteY127" fmla="*/ 974558 h 1579144"/>
                <a:gd name="connsiteX128" fmla="*/ 152114 w 1463126"/>
                <a:gd name="connsiteY128" fmla="*/ 970046 h 1579144"/>
                <a:gd name="connsiteX129" fmla="*/ 145024 w 1463126"/>
                <a:gd name="connsiteY129" fmla="*/ 962312 h 1579144"/>
                <a:gd name="connsiteX130" fmla="*/ 141156 w 1463126"/>
                <a:gd name="connsiteY130" fmla="*/ 952643 h 1579144"/>
                <a:gd name="connsiteX131" fmla="*/ 143734 w 1463126"/>
                <a:gd name="connsiteY131" fmla="*/ 942975 h 1579144"/>
                <a:gd name="connsiteX132" fmla="*/ 148246 w 1463126"/>
                <a:gd name="connsiteY132" fmla="*/ 930729 h 1579144"/>
                <a:gd name="connsiteX133" fmla="*/ 150180 w 1463126"/>
                <a:gd name="connsiteY133" fmla="*/ 917193 h 1579144"/>
                <a:gd name="connsiteX134" fmla="*/ 148246 w 1463126"/>
                <a:gd name="connsiteY134" fmla="*/ 904302 h 1579144"/>
                <a:gd name="connsiteX135" fmla="*/ 145024 w 1463126"/>
                <a:gd name="connsiteY135" fmla="*/ 896568 h 1579144"/>
                <a:gd name="connsiteX136" fmla="*/ 146957 w 1463126"/>
                <a:gd name="connsiteY136" fmla="*/ 886899 h 1579144"/>
                <a:gd name="connsiteX137" fmla="*/ 152114 w 1463126"/>
                <a:gd name="connsiteY137" fmla="*/ 874653 h 1579144"/>
                <a:gd name="connsiteX138" fmla="*/ 152758 w 1463126"/>
                <a:gd name="connsiteY138" fmla="*/ 861117 h 1579144"/>
                <a:gd name="connsiteX139" fmla="*/ 75412 w 1463126"/>
                <a:gd name="connsiteY139" fmla="*/ 855961 h 1579144"/>
                <a:gd name="connsiteX140" fmla="*/ 0 w 1463126"/>
                <a:gd name="connsiteY140" fmla="*/ 871430 h 1579144"/>
                <a:gd name="connsiteX141" fmla="*/ 4512 w 1463126"/>
                <a:gd name="connsiteY141" fmla="*/ 832113 h 1579144"/>
                <a:gd name="connsiteX142" fmla="*/ 17403 w 1463126"/>
                <a:gd name="connsiteY142" fmla="*/ 795373 h 1579144"/>
                <a:gd name="connsiteX143" fmla="*/ 15469 w 1463126"/>
                <a:gd name="connsiteY143" fmla="*/ 774103 h 1579144"/>
                <a:gd name="connsiteX144" fmla="*/ 35450 w 1463126"/>
                <a:gd name="connsiteY144" fmla="*/ 730919 h 1579144"/>
                <a:gd name="connsiteX145" fmla="*/ 63810 w 1463126"/>
                <a:gd name="connsiteY145" fmla="*/ 689667 h 1579144"/>
                <a:gd name="connsiteX146" fmla="*/ 85080 w 1463126"/>
                <a:gd name="connsiteY146" fmla="*/ 652284 h 1579144"/>
                <a:gd name="connsiteX147" fmla="*/ 94104 w 1463126"/>
                <a:gd name="connsiteY147" fmla="*/ 643260 h 1579144"/>
                <a:gd name="connsiteX148" fmla="*/ 103772 w 1463126"/>
                <a:gd name="connsiteY148" fmla="*/ 644549 h 1579144"/>
                <a:gd name="connsiteX149" fmla="*/ 112796 w 1463126"/>
                <a:gd name="connsiteY149" fmla="*/ 641971 h 1579144"/>
                <a:gd name="connsiteX150" fmla="*/ 117952 w 1463126"/>
                <a:gd name="connsiteY150" fmla="*/ 632303 h 1579144"/>
                <a:gd name="connsiteX151" fmla="*/ 119886 w 1463126"/>
                <a:gd name="connsiteY151" fmla="*/ 621345 h 1579144"/>
                <a:gd name="connsiteX152" fmla="*/ 122464 w 1463126"/>
                <a:gd name="connsiteY152" fmla="*/ 607165 h 1579144"/>
                <a:gd name="connsiteX153" fmla="*/ 127621 w 1463126"/>
                <a:gd name="connsiteY153" fmla="*/ 594274 h 1579144"/>
                <a:gd name="connsiteX154" fmla="*/ 130199 w 1463126"/>
                <a:gd name="connsiteY154" fmla="*/ 579450 h 1579144"/>
                <a:gd name="connsiteX155" fmla="*/ 128265 w 1463126"/>
                <a:gd name="connsiteY155" fmla="*/ 565269 h 1579144"/>
                <a:gd name="connsiteX156" fmla="*/ 121175 w 1463126"/>
                <a:gd name="connsiteY156" fmla="*/ 552378 h 1579144"/>
                <a:gd name="connsiteX157" fmla="*/ 112796 w 1463126"/>
                <a:gd name="connsiteY157" fmla="*/ 544644 h 1579144"/>
                <a:gd name="connsiteX158" fmla="*/ 114085 w 1463126"/>
                <a:gd name="connsiteY158" fmla="*/ 518217 h 1579144"/>
                <a:gd name="connsiteX159" fmla="*/ 100550 w 1463126"/>
                <a:gd name="connsiteY159" fmla="*/ 509194 h 1579144"/>
                <a:gd name="connsiteX160" fmla="*/ 83147 w 1463126"/>
                <a:gd name="connsiteY160" fmla="*/ 473743 h 1579144"/>
                <a:gd name="connsiteX161" fmla="*/ 69611 w 1463126"/>
                <a:gd name="connsiteY161" fmla="*/ 465364 h 1579144"/>
                <a:gd name="connsiteX162" fmla="*/ 57365 w 1463126"/>
                <a:gd name="connsiteY162" fmla="*/ 453118 h 1579144"/>
                <a:gd name="connsiteX163" fmla="*/ 48986 w 1463126"/>
                <a:gd name="connsiteY163" fmla="*/ 433782 h 1579144"/>
                <a:gd name="connsiteX164" fmla="*/ 94749 w 1463126"/>
                <a:gd name="connsiteY164" fmla="*/ 420891 h 1579144"/>
                <a:gd name="connsiteX165" fmla="*/ 138578 w 1463126"/>
                <a:gd name="connsiteY165" fmla="*/ 399620 h 1579144"/>
                <a:gd name="connsiteX166" fmla="*/ 172094 w 1463126"/>
                <a:gd name="connsiteY166" fmla="*/ 388019 h 1579144"/>
                <a:gd name="connsiteX167" fmla="*/ 181763 w 1463126"/>
                <a:gd name="connsiteY167" fmla="*/ 350635 h 1579144"/>
                <a:gd name="connsiteX168" fmla="*/ 197876 w 1463126"/>
                <a:gd name="connsiteY168" fmla="*/ 332587 h 1579144"/>
                <a:gd name="connsiteX169" fmla="*/ 224303 w 1463126"/>
                <a:gd name="connsiteY169" fmla="*/ 321630 h 1579144"/>
                <a:gd name="connsiteX170" fmla="*/ 236549 w 1463126"/>
                <a:gd name="connsiteY170" fmla="*/ 305516 h 1579144"/>
                <a:gd name="connsiteX171" fmla="*/ 244929 w 1463126"/>
                <a:gd name="connsiteY171" fmla="*/ 284246 h 1579144"/>
                <a:gd name="connsiteX172" fmla="*/ 261042 w 1463126"/>
                <a:gd name="connsiteY172" fmla="*/ 267488 h 1579144"/>
                <a:gd name="connsiteX173" fmla="*/ 281023 w 1463126"/>
                <a:gd name="connsiteY173" fmla="*/ 271355 h 1579144"/>
                <a:gd name="connsiteX174" fmla="*/ 286824 w 1463126"/>
                <a:gd name="connsiteY174" fmla="*/ 279090 h 1579144"/>
                <a:gd name="connsiteX175" fmla="*/ 311962 w 1463126"/>
                <a:gd name="connsiteY175" fmla="*/ 261042 h 1579144"/>
                <a:gd name="connsiteX176" fmla="*/ 360947 w 1463126"/>
                <a:gd name="connsiteY176" fmla="*/ 170161 h 1579144"/>
                <a:gd name="connsiteX177" fmla="*/ 371905 w 1463126"/>
                <a:gd name="connsiteY177" fmla="*/ 149535 h 1579144"/>
                <a:gd name="connsiteX178" fmla="*/ 388018 w 1463126"/>
                <a:gd name="connsiteY178" fmla="*/ 137289 h 1579144"/>
                <a:gd name="connsiteX179" fmla="*/ 396398 w 1463126"/>
                <a:gd name="connsiteY179" fmla="*/ 125043 h 1579144"/>
                <a:gd name="connsiteX180" fmla="*/ 403488 w 1463126"/>
                <a:gd name="connsiteY180" fmla="*/ 111507 h 1579144"/>
                <a:gd name="connsiteX181" fmla="*/ 511127 w 1463126"/>
                <a:gd name="connsiteY181" fmla="*/ 81858 h 1579144"/>
                <a:gd name="connsiteX182" fmla="*/ 619412 w 1463126"/>
                <a:gd name="connsiteY182" fmla="*/ 67033 h 1579144"/>
                <a:gd name="connsiteX183" fmla="*/ 610388 w 1463126"/>
                <a:gd name="connsiteY183" fmla="*/ 128910 h 1579144"/>
                <a:gd name="connsiteX184" fmla="*/ 641971 w 1463126"/>
                <a:gd name="connsiteY184" fmla="*/ 121175 h 1579144"/>
                <a:gd name="connsiteX185" fmla="*/ 672909 w 1463126"/>
                <a:gd name="connsiteY185" fmla="*/ 123753 h 1579144"/>
                <a:gd name="connsiteX186" fmla="*/ 690312 w 1463126"/>
                <a:gd name="connsiteY186" fmla="*/ 133422 h 1579144"/>
                <a:gd name="connsiteX187" fmla="*/ 698047 w 1463126"/>
                <a:gd name="connsiteY187" fmla="*/ 126332 h 1579144"/>
                <a:gd name="connsiteX188" fmla="*/ 705136 w 1463126"/>
                <a:gd name="connsiteY188" fmla="*/ 117953 h 1579144"/>
                <a:gd name="connsiteX189" fmla="*/ 725762 w 1463126"/>
                <a:gd name="connsiteY189" fmla="*/ 103772 h 1579144"/>
                <a:gd name="connsiteX190" fmla="*/ 719961 w 1463126"/>
                <a:gd name="connsiteY190" fmla="*/ 41251 h 1579144"/>
                <a:gd name="connsiteX191" fmla="*/ 739298 w 1463126"/>
                <a:gd name="connsiteY191" fmla="*/ 17403 h 1579144"/>
                <a:gd name="connsiteX192" fmla="*/ 791506 w 1463126"/>
                <a:gd name="connsiteY192" fmla="*/ 0 h 1579144"/>
                <a:gd name="connsiteX193" fmla="*/ 830179 w 1463126"/>
                <a:gd name="connsiteY193" fmla="*/ 41251 h 1579144"/>
                <a:gd name="connsiteX194" fmla="*/ 830179 w 1463126"/>
                <a:gd name="connsiteY194" fmla="*/ 68967 h 1579144"/>
                <a:gd name="connsiteX195" fmla="*/ 843070 w 1463126"/>
                <a:gd name="connsiteY195" fmla="*/ 86370 h 1579144"/>
                <a:gd name="connsiteX196" fmla="*/ 876586 w 1463126"/>
                <a:gd name="connsiteY196" fmla="*/ 78635 h 1579144"/>
                <a:gd name="connsiteX197" fmla="*/ 910103 w 1463126"/>
                <a:gd name="connsiteY197" fmla="*/ 59299 h 1579144"/>
                <a:gd name="connsiteX198" fmla="*/ 930729 w 1463126"/>
                <a:gd name="connsiteY198" fmla="*/ 43829 h 1579144"/>
                <a:gd name="connsiteX199" fmla="*/ 955221 w 1463126"/>
                <a:gd name="connsiteY199" fmla="*/ 48986 h 1579144"/>
                <a:gd name="connsiteX200" fmla="*/ 975203 w 1463126"/>
                <a:gd name="connsiteY200" fmla="*/ 38029 h 1579144"/>
                <a:gd name="connsiteX201" fmla="*/ 999051 w 1463126"/>
                <a:gd name="connsiteY201" fmla="*/ 19981 h 1579144"/>
                <a:gd name="connsiteX202" fmla="*/ 1055771 w 1463126"/>
                <a:gd name="connsiteY202" fmla="*/ 39962 h 1579144"/>
                <a:gd name="connsiteX203" fmla="*/ 1113781 w 1463126"/>
                <a:gd name="connsiteY203" fmla="*/ 49630 h 1579144"/>
                <a:gd name="connsiteX204" fmla="*/ 1132472 w 1463126"/>
                <a:gd name="connsiteY204" fmla="*/ 54787 h 1579144"/>
                <a:gd name="connsiteX205" fmla="*/ 1120871 w 1463126"/>
                <a:gd name="connsiteY205" fmla="*/ 81858 h 1579144"/>
                <a:gd name="connsiteX206" fmla="*/ 1091221 w 1463126"/>
                <a:gd name="connsiteY206" fmla="*/ 103128 h 1579144"/>
                <a:gd name="connsiteX207" fmla="*/ 1073819 w 1463126"/>
                <a:gd name="connsiteY207" fmla="*/ 130199 h 1579144"/>
                <a:gd name="connsiteX208" fmla="*/ 1084776 w 1463126"/>
                <a:gd name="connsiteY208" fmla="*/ 142445 h 1579144"/>
                <a:gd name="connsiteX209" fmla="*/ 1098956 w 1463126"/>
                <a:gd name="connsiteY209" fmla="*/ 150825 h 1579144"/>
                <a:gd name="connsiteX210" fmla="*/ 1108624 w 1463126"/>
                <a:gd name="connsiteY210" fmla="*/ 150825 h 1579144"/>
                <a:gd name="connsiteX211" fmla="*/ 1117648 w 1463126"/>
                <a:gd name="connsiteY211" fmla="*/ 146313 h 1579144"/>
                <a:gd name="connsiteX212" fmla="*/ 1148586 w 1463126"/>
                <a:gd name="connsiteY212" fmla="*/ 136000 h 1579144"/>
                <a:gd name="connsiteX213" fmla="*/ 1196927 w 1463126"/>
                <a:gd name="connsiteY213" fmla="*/ 130844 h 1579144"/>
                <a:gd name="connsiteX214" fmla="*/ 1207240 w 1463126"/>
                <a:gd name="connsiteY214" fmla="*/ 141801 h 1579144"/>
                <a:gd name="connsiteX215" fmla="*/ 1205306 w 1463126"/>
                <a:gd name="connsiteY215" fmla="*/ 159848 h 1579144"/>
                <a:gd name="connsiteX216" fmla="*/ 1225932 w 1463126"/>
                <a:gd name="connsiteY216" fmla="*/ 181118 h 1579144"/>
                <a:gd name="connsiteX217" fmla="*/ 1233022 w 1463126"/>
                <a:gd name="connsiteY217" fmla="*/ 197877 h 1579144"/>
                <a:gd name="connsiteX218" fmla="*/ 1251714 w 1463126"/>
                <a:gd name="connsiteY218" fmla="*/ 196587 h 1579144"/>
                <a:gd name="connsiteX219" fmla="*/ 1273629 w 1463126"/>
                <a:gd name="connsiteY219" fmla="*/ 192720 h 1579144"/>
                <a:gd name="connsiteX220" fmla="*/ 1298122 w 1463126"/>
                <a:gd name="connsiteY220" fmla="*/ 184986 h 1579144"/>
                <a:gd name="connsiteX221" fmla="*/ 1322614 w 1463126"/>
                <a:gd name="connsiteY221" fmla="*/ 184341 h 1579144"/>
                <a:gd name="connsiteX222" fmla="*/ 1346463 w 1463126"/>
                <a:gd name="connsiteY222" fmla="*/ 203033 h 1579144"/>
                <a:gd name="connsiteX223" fmla="*/ 1373534 w 1463126"/>
                <a:gd name="connsiteY223" fmla="*/ 220436 h 1579144"/>
                <a:gd name="connsiteX224" fmla="*/ 1399960 w 1463126"/>
                <a:gd name="connsiteY224" fmla="*/ 225592 h 1579144"/>
                <a:gd name="connsiteX225" fmla="*/ 1426387 w 1463126"/>
                <a:gd name="connsiteY225" fmla="*/ 228815 h 1579144"/>
                <a:gd name="connsiteX226" fmla="*/ 1447012 w 1463126"/>
                <a:gd name="connsiteY226" fmla="*/ 237839 h 1579144"/>
                <a:gd name="connsiteX227" fmla="*/ 1466993 w 1463126"/>
                <a:gd name="connsiteY227" fmla="*/ 250730 h 157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</a:cxnLst>
              <a:rect l="l" t="t" r="r" b="b"/>
              <a:pathLst>
                <a:path w="1463126" h="1579144">
                  <a:moveTo>
                    <a:pt x="1466993" y="250730"/>
                  </a:moveTo>
                  <a:lnTo>
                    <a:pt x="1454747" y="264910"/>
                  </a:lnTo>
                  <a:lnTo>
                    <a:pt x="1441211" y="273289"/>
                  </a:lnTo>
                  <a:lnTo>
                    <a:pt x="1428965" y="268777"/>
                  </a:lnTo>
                  <a:lnTo>
                    <a:pt x="1419297" y="274578"/>
                  </a:lnTo>
                  <a:lnTo>
                    <a:pt x="1395448" y="299715"/>
                  </a:lnTo>
                  <a:lnTo>
                    <a:pt x="1369666" y="321630"/>
                  </a:lnTo>
                  <a:lnTo>
                    <a:pt x="1352264" y="337744"/>
                  </a:lnTo>
                  <a:lnTo>
                    <a:pt x="1331638" y="344834"/>
                  </a:lnTo>
                  <a:lnTo>
                    <a:pt x="1318747" y="355146"/>
                  </a:lnTo>
                  <a:lnTo>
                    <a:pt x="1309723" y="371260"/>
                  </a:lnTo>
                  <a:lnTo>
                    <a:pt x="1278141" y="393819"/>
                  </a:lnTo>
                  <a:lnTo>
                    <a:pt x="1256226" y="426047"/>
                  </a:lnTo>
                  <a:lnTo>
                    <a:pt x="1245268" y="449895"/>
                  </a:lnTo>
                  <a:lnTo>
                    <a:pt x="1232377" y="473743"/>
                  </a:lnTo>
                  <a:lnTo>
                    <a:pt x="1239468" y="486634"/>
                  </a:lnTo>
                  <a:lnTo>
                    <a:pt x="1253003" y="498881"/>
                  </a:lnTo>
                  <a:lnTo>
                    <a:pt x="1238179" y="549156"/>
                  </a:lnTo>
                  <a:lnTo>
                    <a:pt x="1152454" y="584606"/>
                  </a:lnTo>
                  <a:lnTo>
                    <a:pt x="1116359" y="573004"/>
                  </a:lnTo>
                  <a:lnTo>
                    <a:pt x="1100890" y="542066"/>
                  </a:lnTo>
                  <a:lnTo>
                    <a:pt x="1077041" y="521440"/>
                  </a:lnTo>
                  <a:lnTo>
                    <a:pt x="1059638" y="509194"/>
                  </a:lnTo>
                  <a:lnTo>
                    <a:pt x="1046747" y="494369"/>
                  </a:lnTo>
                  <a:lnTo>
                    <a:pt x="1033212" y="507260"/>
                  </a:lnTo>
                  <a:lnTo>
                    <a:pt x="1022899" y="524018"/>
                  </a:lnTo>
                  <a:lnTo>
                    <a:pt x="1017743" y="543999"/>
                  </a:lnTo>
                  <a:lnTo>
                    <a:pt x="1010653" y="565269"/>
                  </a:lnTo>
                  <a:lnTo>
                    <a:pt x="981003" y="562691"/>
                  </a:lnTo>
                  <a:lnTo>
                    <a:pt x="949421" y="551734"/>
                  </a:lnTo>
                  <a:lnTo>
                    <a:pt x="933307" y="540777"/>
                  </a:lnTo>
                  <a:lnTo>
                    <a:pt x="915904" y="552378"/>
                  </a:lnTo>
                  <a:lnTo>
                    <a:pt x="899146" y="574938"/>
                  </a:lnTo>
                  <a:lnTo>
                    <a:pt x="878520" y="576227"/>
                  </a:lnTo>
                  <a:lnTo>
                    <a:pt x="862407" y="565914"/>
                  </a:lnTo>
                  <a:lnTo>
                    <a:pt x="850160" y="586540"/>
                  </a:lnTo>
                  <a:lnTo>
                    <a:pt x="837269" y="614255"/>
                  </a:lnTo>
                  <a:lnTo>
                    <a:pt x="830179" y="640682"/>
                  </a:lnTo>
                  <a:lnTo>
                    <a:pt x="850160" y="665819"/>
                  </a:lnTo>
                  <a:lnTo>
                    <a:pt x="864985" y="694179"/>
                  </a:lnTo>
                  <a:lnTo>
                    <a:pt x="792151" y="683222"/>
                  </a:lnTo>
                  <a:lnTo>
                    <a:pt x="753478" y="665819"/>
                  </a:lnTo>
                  <a:lnTo>
                    <a:pt x="731563" y="699336"/>
                  </a:lnTo>
                  <a:lnTo>
                    <a:pt x="695468" y="716094"/>
                  </a:lnTo>
                  <a:lnTo>
                    <a:pt x="663885" y="737364"/>
                  </a:lnTo>
                  <a:lnTo>
                    <a:pt x="661307" y="752833"/>
                  </a:lnTo>
                  <a:lnTo>
                    <a:pt x="661952" y="764435"/>
                  </a:lnTo>
                  <a:lnTo>
                    <a:pt x="656151" y="777326"/>
                  </a:lnTo>
                  <a:lnTo>
                    <a:pt x="633592" y="808264"/>
                  </a:lnTo>
                  <a:lnTo>
                    <a:pt x="618767" y="824378"/>
                  </a:lnTo>
                  <a:lnTo>
                    <a:pt x="603942" y="826956"/>
                  </a:lnTo>
                  <a:lnTo>
                    <a:pt x="588473" y="834046"/>
                  </a:lnTo>
                  <a:lnTo>
                    <a:pt x="600075" y="863051"/>
                  </a:lnTo>
                  <a:lnTo>
                    <a:pt x="640037" y="870141"/>
                  </a:lnTo>
                  <a:lnTo>
                    <a:pt x="689667" y="942975"/>
                  </a:lnTo>
                  <a:lnTo>
                    <a:pt x="671620" y="961022"/>
                  </a:lnTo>
                  <a:lnTo>
                    <a:pt x="661307" y="990027"/>
                  </a:lnTo>
                  <a:lnTo>
                    <a:pt x="657440" y="1058994"/>
                  </a:lnTo>
                  <a:lnTo>
                    <a:pt x="650994" y="1089288"/>
                  </a:lnTo>
                  <a:lnTo>
                    <a:pt x="657440" y="1111202"/>
                  </a:lnTo>
                  <a:lnTo>
                    <a:pt x="669042" y="1131183"/>
                  </a:lnTo>
                  <a:lnTo>
                    <a:pt x="654217" y="1160188"/>
                  </a:lnTo>
                  <a:lnTo>
                    <a:pt x="631658" y="1180169"/>
                  </a:lnTo>
                  <a:lnTo>
                    <a:pt x="637459" y="1240112"/>
                  </a:lnTo>
                  <a:lnTo>
                    <a:pt x="678710" y="1230444"/>
                  </a:lnTo>
                  <a:lnTo>
                    <a:pt x="703203" y="1238823"/>
                  </a:lnTo>
                  <a:lnTo>
                    <a:pt x="732208" y="1262671"/>
                  </a:lnTo>
                  <a:lnTo>
                    <a:pt x="752188" y="1272340"/>
                  </a:lnTo>
                  <a:lnTo>
                    <a:pt x="804397" y="1259449"/>
                  </a:lnTo>
                  <a:lnTo>
                    <a:pt x="826956" y="1276851"/>
                  </a:lnTo>
                  <a:lnTo>
                    <a:pt x="838558" y="1342595"/>
                  </a:lnTo>
                  <a:lnTo>
                    <a:pt x="817288" y="1341306"/>
                  </a:lnTo>
                  <a:lnTo>
                    <a:pt x="792795" y="1336795"/>
                  </a:lnTo>
                  <a:lnTo>
                    <a:pt x="767658" y="1358065"/>
                  </a:lnTo>
                  <a:lnTo>
                    <a:pt x="773459" y="1392226"/>
                  </a:lnTo>
                  <a:lnTo>
                    <a:pt x="774103" y="1408984"/>
                  </a:lnTo>
                  <a:lnTo>
                    <a:pt x="771525" y="1430254"/>
                  </a:lnTo>
                  <a:lnTo>
                    <a:pt x="761857" y="1441856"/>
                  </a:lnTo>
                  <a:lnTo>
                    <a:pt x="754122" y="1456036"/>
                  </a:lnTo>
                  <a:lnTo>
                    <a:pt x="745099" y="1488264"/>
                  </a:lnTo>
                  <a:lnTo>
                    <a:pt x="729629" y="1519202"/>
                  </a:lnTo>
                  <a:lnTo>
                    <a:pt x="703847" y="1528226"/>
                  </a:lnTo>
                  <a:lnTo>
                    <a:pt x="679355" y="1539827"/>
                  </a:lnTo>
                  <a:lnTo>
                    <a:pt x="666464" y="1554008"/>
                  </a:lnTo>
                  <a:lnTo>
                    <a:pt x="652928" y="1565609"/>
                  </a:lnTo>
                  <a:lnTo>
                    <a:pt x="638103" y="1557875"/>
                  </a:lnTo>
                  <a:lnTo>
                    <a:pt x="623279" y="1543695"/>
                  </a:lnTo>
                  <a:lnTo>
                    <a:pt x="585895" y="1560453"/>
                  </a:lnTo>
                  <a:lnTo>
                    <a:pt x="553023" y="1580434"/>
                  </a:lnTo>
                  <a:lnTo>
                    <a:pt x="536265" y="1575922"/>
                  </a:lnTo>
                  <a:lnTo>
                    <a:pt x="527241" y="1564320"/>
                  </a:lnTo>
                  <a:lnTo>
                    <a:pt x="481478" y="1548851"/>
                  </a:lnTo>
                  <a:lnTo>
                    <a:pt x="466009" y="1530804"/>
                  </a:lnTo>
                  <a:lnTo>
                    <a:pt x="448606" y="1520491"/>
                  </a:lnTo>
                  <a:lnTo>
                    <a:pt x="442161" y="1529514"/>
                  </a:lnTo>
                  <a:lnTo>
                    <a:pt x="433781" y="1531448"/>
                  </a:lnTo>
                  <a:lnTo>
                    <a:pt x="424113" y="1522425"/>
                  </a:lnTo>
                  <a:lnTo>
                    <a:pt x="415734" y="1512112"/>
                  </a:lnTo>
                  <a:lnTo>
                    <a:pt x="392530" y="1476017"/>
                  </a:lnTo>
                  <a:lnTo>
                    <a:pt x="371260" y="1439278"/>
                  </a:lnTo>
                  <a:lnTo>
                    <a:pt x="362881" y="1395448"/>
                  </a:lnTo>
                  <a:lnTo>
                    <a:pt x="364170" y="1352264"/>
                  </a:lnTo>
                  <a:lnTo>
                    <a:pt x="353857" y="1314235"/>
                  </a:lnTo>
                  <a:lnTo>
                    <a:pt x="322274" y="1294899"/>
                  </a:lnTo>
                  <a:lnTo>
                    <a:pt x="291981" y="1285231"/>
                  </a:lnTo>
                  <a:lnTo>
                    <a:pt x="259109" y="1292321"/>
                  </a:lnTo>
                  <a:lnTo>
                    <a:pt x="256530" y="1256226"/>
                  </a:lnTo>
                  <a:lnTo>
                    <a:pt x="258464" y="1221420"/>
                  </a:lnTo>
                  <a:lnTo>
                    <a:pt x="270711" y="1172435"/>
                  </a:lnTo>
                  <a:lnTo>
                    <a:pt x="293270" y="1130539"/>
                  </a:lnTo>
                  <a:lnTo>
                    <a:pt x="302938" y="1109269"/>
                  </a:lnTo>
                  <a:lnTo>
                    <a:pt x="313251" y="1090577"/>
                  </a:lnTo>
                  <a:lnTo>
                    <a:pt x="330009" y="1077686"/>
                  </a:lnTo>
                  <a:lnTo>
                    <a:pt x="333876" y="1055771"/>
                  </a:lnTo>
                  <a:lnTo>
                    <a:pt x="320985" y="1051259"/>
                  </a:lnTo>
                  <a:lnTo>
                    <a:pt x="306805" y="1044814"/>
                  </a:lnTo>
                  <a:lnTo>
                    <a:pt x="289402" y="1057705"/>
                  </a:lnTo>
                  <a:lnTo>
                    <a:pt x="275867" y="1075752"/>
                  </a:lnTo>
                  <a:lnTo>
                    <a:pt x="265554" y="1042236"/>
                  </a:lnTo>
                  <a:lnTo>
                    <a:pt x="263620" y="1019676"/>
                  </a:lnTo>
                  <a:lnTo>
                    <a:pt x="251374" y="1012586"/>
                  </a:lnTo>
                  <a:lnTo>
                    <a:pt x="252663" y="998406"/>
                  </a:lnTo>
                  <a:lnTo>
                    <a:pt x="238483" y="995184"/>
                  </a:lnTo>
                  <a:lnTo>
                    <a:pt x="226881" y="1011942"/>
                  </a:lnTo>
                  <a:lnTo>
                    <a:pt x="194009" y="1019676"/>
                  </a:lnTo>
                  <a:lnTo>
                    <a:pt x="163071" y="1010653"/>
                  </a:lnTo>
                  <a:lnTo>
                    <a:pt x="166938" y="988738"/>
                  </a:lnTo>
                  <a:lnTo>
                    <a:pt x="161137" y="974558"/>
                  </a:lnTo>
                  <a:lnTo>
                    <a:pt x="152114" y="970046"/>
                  </a:lnTo>
                  <a:lnTo>
                    <a:pt x="145024" y="962312"/>
                  </a:lnTo>
                  <a:lnTo>
                    <a:pt x="141156" y="952643"/>
                  </a:lnTo>
                  <a:lnTo>
                    <a:pt x="143734" y="942975"/>
                  </a:lnTo>
                  <a:lnTo>
                    <a:pt x="148246" y="930729"/>
                  </a:lnTo>
                  <a:lnTo>
                    <a:pt x="150180" y="917193"/>
                  </a:lnTo>
                  <a:lnTo>
                    <a:pt x="148246" y="904302"/>
                  </a:lnTo>
                  <a:lnTo>
                    <a:pt x="145024" y="896568"/>
                  </a:lnTo>
                  <a:lnTo>
                    <a:pt x="146957" y="886899"/>
                  </a:lnTo>
                  <a:lnTo>
                    <a:pt x="152114" y="874653"/>
                  </a:lnTo>
                  <a:lnTo>
                    <a:pt x="152758" y="861117"/>
                  </a:lnTo>
                  <a:lnTo>
                    <a:pt x="75412" y="855961"/>
                  </a:lnTo>
                  <a:lnTo>
                    <a:pt x="0" y="871430"/>
                  </a:lnTo>
                  <a:lnTo>
                    <a:pt x="4512" y="832113"/>
                  </a:lnTo>
                  <a:lnTo>
                    <a:pt x="17403" y="795373"/>
                  </a:lnTo>
                  <a:lnTo>
                    <a:pt x="15469" y="774103"/>
                  </a:lnTo>
                  <a:lnTo>
                    <a:pt x="35450" y="730919"/>
                  </a:lnTo>
                  <a:lnTo>
                    <a:pt x="63810" y="689667"/>
                  </a:lnTo>
                  <a:lnTo>
                    <a:pt x="85080" y="652284"/>
                  </a:lnTo>
                  <a:lnTo>
                    <a:pt x="94104" y="643260"/>
                  </a:lnTo>
                  <a:lnTo>
                    <a:pt x="103772" y="644549"/>
                  </a:lnTo>
                  <a:lnTo>
                    <a:pt x="112796" y="641971"/>
                  </a:lnTo>
                  <a:lnTo>
                    <a:pt x="117952" y="632303"/>
                  </a:lnTo>
                  <a:lnTo>
                    <a:pt x="119886" y="621345"/>
                  </a:lnTo>
                  <a:lnTo>
                    <a:pt x="122464" y="607165"/>
                  </a:lnTo>
                  <a:lnTo>
                    <a:pt x="127621" y="594274"/>
                  </a:lnTo>
                  <a:lnTo>
                    <a:pt x="130199" y="579450"/>
                  </a:lnTo>
                  <a:lnTo>
                    <a:pt x="128265" y="565269"/>
                  </a:lnTo>
                  <a:lnTo>
                    <a:pt x="121175" y="552378"/>
                  </a:lnTo>
                  <a:lnTo>
                    <a:pt x="112796" y="544644"/>
                  </a:lnTo>
                  <a:lnTo>
                    <a:pt x="114085" y="518217"/>
                  </a:lnTo>
                  <a:lnTo>
                    <a:pt x="100550" y="509194"/>
                  </a:lnTo>
                  <a:lnTo>
                    <a:pt x="83147" y="473743"/>
                  </a:lnTo>
                  <a:lnTo>
                    <a:pt x="69611" y="465364"/>
                  </a:lnTo>
                  <a:lnTo>
                    <a:pt x="57365" y="453118"/>
                  </a:lnTo>
                  <a:lnTo>
                    <a:pt x="48986" y="433782"/>
                  </a:lnTo>
                  <a:lnTo>
                    <a:pt x="94749" y="420891"/>
                  </a:lnTo>
                  <a:lnTo>
                    <a:pt x="138578" y="399620"/>
                  </a:lnTo>
                  <a:lnTo>
                    <a:pt x="172094" y="388019"/>
                  </a:lnTo>
                  <a:lnTo>
                    <a:pt x="181763" y="350635"/>
                  </a:lnTo>
                  <a:lnTo>
                    <a:pt x="197876" y="332587"/>
                  </a:lnTo>
                  <a:lnTo>
                    <a:pt x="224303" y="321630"/>
                  </a:lnTo>
                  <a:lnTo>
                    <a:pt x="236549" y="305516"/>
                  </a:lnTo>
                  <a:lnTo>
                    <a:pt x="244929" y="284246"/>
                  </a:lnTo>
                  <a:lnTo>
                    <a:pt x="261042" y="267488"/>
                  </a:lnTo>
                  <a:lnTo>
                    <a:pt x="281023" y="271355"/>
                  </a:lnTo>
                  <a:lnTo>
                    <a:pt x="286824" y="279090"/>
                  </a:lnTo>
                  <a:lnTo>
                    <a:pt x="311962" y="261042"/>
                  </a:lnTo>
                  <a:lnTo>
                    <a:pt x="360947" y="170161"/>
                  </a:lnTo>
                  <a:lnTo>
                    <a:pt x="371905" y="149535"/>
                  </a:lnTo>
                  <a:lnTo>
                    <a:pt x="388018" y="137289"/>
                  </a:lnTo>
                  <a:lnTo>
                    <a:pt x="396398" y="125043"/>
                  </a:lnTo>
                  <a:lnTo>
                    <a:pt x="403488" y="111507"/>
                  </a:lnTo>
                  <a:lnTo>
                    <a:pt x="511127" y="81858"/>
                  </a:lnTo>
                  <a:lnTo>
                    <a:pt x="619412" y="67033"/>
                  </a:lnTo>
                  <a:lnTo>
                    <a:pt x="610388" y="128910"/>
                  </a:lnTo>
                  <a:lnTo>
                    <a:pt x="641971" y="121175"/>
                  </a:lnTo>
                  <a:lnTo>
                    <a:pt x="672909" y="123753"/>
                  </a:lnTo>
                  <a:lnTo>
                    <a:pt x="690312" y="133422"/>
                  </a:lnTo>
                  <a:lnTo>
                    <a:pt x="698047" y="126332"/>
                  </a:lnTo>
                  <a:lnTo>
                    <a:pt x="705136" y="117953"/>
                  </a:lnTo>
                  <a:lnTo>
                    <a:pt x="725762" y="103772"/>
                  </a:lnTo>
                  <a:lnTo>
                    <a:pt x="719961" y="41251"/>
                  </a:lnTo>
                  <a:lnTo>
                    <a:pt x="739298" y="17403"/>
                  </a:lnTo>
                  <a:lnTo>
                    <a:pt x="791506" y="0"/>
                  </a:lnTo>
                  <a:lnTo>
                    <a:pt x="830179" y="41251"/>
                  </a:lnTo>
                  <a:lnTo>
                    <a:pt x="830179" y="68967"/>
                  </a:lnTo>
                  <a:lnTo>
                    <a:pt x="843070" y="86370"/>
                  </a:lnTo>
                  <a:lnTo>
                    <a:pt x="876586" y="78635"/>
                  </a:lnTo>
                  <a:lnTo>
                    <a:pt x="910103" y="59299"/>
                  </a:lnTo>
                  <a:lnTo>
                    <a:pt x="930729" y="43829"/>
                  </a:lnTo>
                  <a:lnTo>
                    <a:pt x="955221" y="48986"/>
                  </a:lnTo>
                  <a:lnTo>
                    <a:pt x="975203" y="38029"/>
                  </a:lnTo>
                  <a:lnTo>
                    <a:pt x="999051" y="19981"/>
                  </a:lnTo>
                  <a:lnTo>
                    <a:pt x="1055771" y="39962"/>
                  </a:lnTo>
                  <a:lnTo>
                    <a:pt x="1113781" y="49630"/>
                  </a:lnTo>
                  <a:lnTo>
                    <a:pt x="1132472" y="54787"/>
                  </a:lnTo>
                  <a:lnTo>
                    <a:pt x="1120871" y="81858"/>
                  </a:lnTo>
                  <a:lnTo>
                    <a:pt x="1091221" y="103128"/>
                  </a:lnTo>
                  <a:lnTo>
                    <a:pt x="1073819" y="130199"/>
                  </a:lnTo>
                  <a:lnTo>
                    <a:pt x="1084776" y="142445"/>
                  </a:lnTo>
                  <a:lnTo>
                    <a:pt x="1098956" y="150825"/>
                  </a:lnTo>
                  <a:lnTo>
                    <a:pt x="1108624" y="150825"/>
                  </a:lnTo>
                  <a:lnTo>
                    <a:pt x="1117648" y="146313"/>
                  </a:lnTo>
                  <a:lnTo>
                    <a:pt x="1148586" y="136000"/>
                  </a:lnTo>
                  <a:lnTo>
                    <a:pt x="1196927" y="130844"/>
                  </a:lnTo>
                  <a:lnTo>
                    <a:pt x="1207240" y="141801"/>
                  </a:lnTo>
                  <a:lnTo>
                    <a:pt x="1205306" y="159848"/>
                  </a:lnTo>
                  <a:lnTo>
                    <a:pt x="1225932" y="181118"/>
                  </a:lnTo>
                  <a:lnTo>
                    <a:pt x="1233022" y="197877"/>
                  </a:lnTo>
                  <a:lnTo>
                    <a:pt x="1251714" y="196587"/>
                  </a:lnTo>
                  <a:lnTo>
                    <a:pt x="1273629" y="192720"/>
                  </a:lnTo>
                  <a:lnTo>
                    <a:pt x="1298122" y="184986"/>
                  </a:lnTo>
                  <a:lnTo>
                    <a:pt x="1322614" y="184341"/>
                  </a:lnTo>
                  <a:lnTo>
                    <a:pt x="1346463" y="203033"/>
                  </a:lnTo>
                  <a:lnTo>
                    <a:pt x="1373534" y="220436"/>
                  </a:lnTo>
                  <a:lnTo>
                    <a:pt x="1399960" y="225592"/>
                  </a:lnTo>
                  <a:lnTo>
                    <a:pt x="1426387" y="228815"/>
                  </a:lnTo>
                  <a:lnTo>
                    <a:pt x="1447012" y="237839"/>
                  </a:lnTo>
                  <a:lnTo>
                    <a:pt x="1466993" y="250730"/>
                  </a:ln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0AE85692-E31A-4540-8971-BDC934A7A505}"/>
                </a:ext>
              </a:extLst>
            </p:cNvPr>
            <p:cNvSpPr/>
            <p:nvPr/>
          </p:nvSpPr>
          <p:spPr>
            <a:xfrm>
              <a:off x="8054104" y="2706571"/>
              <a:ext cx="314186" cy="168476"/>
            </a:xfrm>
            <a:custGeom>
              <a:avLst/>
              <a:gdLst>
                <a:gd name="connsiteX0" fmla="*/ 225592 w 444738"/>
                <a:gd name="connsiteY0" fmla="*/ 63810 h 238483"/>
                <a:gd name="connsiteX1" fmla="*/ 232038 w 444738"/>
                <a:gd name="connsiteY1" fmla="*/ 79280 h 238483"/>
                <a:gd name="connsiteX2" fmla="*/ 226881 w 444738"/>
                <a:gd name="connsiteY2" fmla="*/ 81858 h 238483"/>
                <a:gd name="connsiteX3" fmla="*/ 217857 w 444738"/>
                <a:gd name="connsiteY3" fmla="*/ 88303 h 238483"/>
                <a:gd name="connsiteX4" fmla="*/ 214635 w 444738"/>
                <a:gd name="connsiteY4" fmla="*/ 92815 h 238483"/>
                <a:gd name="connsiteX5" fmla="*/ 196587 w 444738"/>
                <a:gd name="connsiteY5" fmla="*/ 96682 h 238483"/>
                <a:gd name="connsiteX6" fmla="*/ 188853 w 444738"/>
                <a:gd name="connsiteY6" fmla="*/ 95393 h 238483"/>
                <a:gd name="connsiteX7" fmla="*/ 154047 w 444738"/>
                <a:gd name="connsiteY7" fmla="*/ 110862 h 238483"/>
                <a:gd name="connsiteX8" fmla="*/ 141156 w 444738"/>
                <a:gd name="connsiteY8" fmla="*/ 122464 h 238483"/>
                <a:gd name="connsiteX9" fmla="*/ 134066 w 444738"/>
                <a:gd name="connsiteY9" fmla="*/ 135355 h 238483"/>
                <a:gd name="connsiteX10" fmla="*/ 89592 w 444738"/>
                <a:gd name="connsiteY10" fmla="*/ 168872 h 238483"/>
                <a:gd name="connsiteX11" fmla="*/ 79924 w 444738"/>
                <a:gd name="connsiteY11" fmla="*/ 166938 h 238483"/>
                <a:gd name="connsiteX12" fmla="*/ 66388 w 444738"/>
                <a:gd name="connsiteY12" fmla="*/ 166938 h 238483"/>
                <a:gd name="connsiteX13" fmla="*/ 61877 w 444738"/>
                <a:gd name="connsiteY13" fmla="*/ 150824 h 238483"/>
                <a:gd name="connsiteX14" fmla="*/ 54142 w 444738"/>
                <a:gd name="connsiteY14" fmla="*/ 145668 h 238483"/>
                <a:gd name="connsiteX15" fmla="*/ 50275 w 444738"/>
                <a:gd name="connsiteY15" fmla="*/ 150180 h 238483"/>
                <a:gd name="connsiteX16" fmla="*/ 45118 w 444738"/>
                <a:gd name="connsiteY16" fmla="*/ 137933 h 238483"/>
                <a:gd name="connsiteX17" fmla="*/ 38673 w 444738"/>
                <a:gd name="connsiteY17" fmla="*/ 136644 h 238483"/>
                <a:gd name="connsiteX18" fmla="*/ 28360 w 444738"/>
                <a:gd name="connsiteY18" fmla="*/ 147602 h 238483"/>
                <a:gd name="connsiteX19" fmla="*/ 20625 w 444738"/>
                <a:gd name="connsiteY19" fmla="*/ 143734 h 238483"/>
                <a:gd name="connsiteX20" fmla="*/ 9668 w 444738"/>
                <a:gd name="connsiteY20" fmla="*/ 141156 h 238483"/>
                <a:gd name="connsiteX21" fmla="*/ 16114 w 444738"/>
                <a:gd name="connsiteY21" fmla="*/ 134711 h 238483"/>
                <a:gd name="connsiteX22" fmla="*/ 14180 w 444738"/>
                <a:gd name="connsiteY22" fmla="*/ 127621 h 238483"/>
                <a:gd name="connsiteX23" fmla="*/ 3223 w 444738"/>
                <a:gd name="connsiteY23" fmla="*/ 117308 h 238483"/>
                <a:gd name="connsiteX24" fmla="*/ 0 w 444738"/>
                <a:gd name="connsiteY24" fmla="*/ 110218 h 238483"/>
                <a:gd name="connsiteX25" fmla="*/ 3867 w 444738"/>
                <a:gd name="connsiteY25" fmla="*/ 100550 h 238483"/>
                <a:gd name="connsiteX26" fmla="*/ 10313 w 444738"/>
                <a:gd name="connsiteY26" fmla="*/ 99260 h 238483"/>
                <a:gd name="connsiteX27" fmla="*/ 18692 w 444738"/>
                <a:gd name="connsiteY27" fmla="*/ 103128 h 238483"/>
                <a:gd name="connsiteX28" fmla="*/ 65099 w 444738"/>
                <a:gd name="connsiteY28" fmla="*/ 70900 h 238483"/>
                <a:gd name="connsiteX29" fmla="*/ 97971 w 444738"/>
                <a:gd name="connsiteY29" fmla="*/ 67033 h 238483"/>
                <a:gd name="connsiteX30" fmla="*/ 120531 w 444738"/>
                <a:gd name="connsiteY30" fmla="*/ 67678 h 238483"/>
                <a:gd name="connsiteX31" fmla="*/ 141156 w 444738"/>
                <a:gd name="connsiteY31" fmla="*/ 56720 h 238483"/>
                <a:gd name="connsiteX32" fmla="*/ 148246 w 444738"/>
                <a:gd name="connsiteY32" fmla="*/ 27716 h 238483"/>
                <a:gd name="connsiteX33" fmla="*/ 162426 w 444738"/>
                <a:gd name="connsiteY33" fmla="*/ 22559 h 238483"/>
                <a:gd name="connsiteX34" fmla="*/ 174673 w 444738"/>
                <a:gd name="connsiteY34" fmla="*/ 34806 h 238483"/>
                <a:gd name="connsiteX35" fmla="*/ 192076 w 444738"/>
                <a:gd name="connsiteY35" fmla="*/ 42540 h 238483"/>
                <a:gd name="connsiteX36" fmla="*/ 203677 w 444738"/>
                <a:gd name="connsiteY36" fmla="*/ 43829 h 238483"/>
                <a:gd name="connsiteX37" fmla="*/ 212057 w 444738"/>
                <a:gd name="connsiteY37" fmla="*/ 48341 h 238483"/>
                <a:gd name="connsiteX38" fmla="*/ 219791 w 444738"/>
                <a:gd name="connsiteY38" fmla="*/ 58654 h 238483"/>
                <a:gd name="connsiteX39" fmla="*/ 225592 w 444738"/>
                <a:gd name="connsiteY39" fmla="*/ 63810 h 238483"/>
                <a:gd name="connsiteX40" fmla="*/ 371905 w 444738"/>
                <a:gd name="connsiteY40" fmla="*/ 224948 h 238483"/>
                <a:gd name="connsiteX41" fmla="*/ 369326 w 444738"/>
                <a:gd name="connsiteY41" fmla="*/ 215924 h 238483"/>
                <a:gd name="connsiteX42" fmla="*/ 315829 w 444738"/>
                <a:gd name="connsiteY42" fmla="*/ 209478 h 238483"/>
                <a:gd name="connsiteX43" fmla="*/ 290692 w 444738"/>
                <a:gd name="connsiteY43" fmla="*/ 241061 h 238483"/>
                <a:gd name="connsiteX44" fmla="*/ 264910 w 444738"/>
                <a:gd name="connsiteY44" fmla="*/ 221725 h 238483"/>
                <a:gd name="connsiteX45" fmla="*/ 275222 w 444738"/>
                <a:gd name="connsiteY45" fmla="*/ 197876 h 238483"/>
                <a:gd name="connsiteX46" fmla="*/ 288758 w 444738"/>
                <a:gd name="connsiteY46" fmla="*/ 177895 h 238483"/>
                <a:gd name="connsiteX47" fmla="*/ 280379 w 444738"/>
                <a:gd name="connsiteY47" fmla="*/ 163071 h 238483"/>
                <a:gd name="connsiteX48" fmla="*/ 245573 w 444738"/>
                <a:gd name="connsiteY48" fmla="*/ 144379 h 238483"/>
                <a:gd name="connsiteX49" fmla="*/ 247507 w 444738"/>
                <a:gd name="connsiteY49" fmla="*/ 121175 h 238483"/>
                <a:gd name="connsiteX50" fmla="*/ 244284 w 444738"/>
                <a:gd name="connsiteY50" fmla="*/ 102483 h 238483"/>
                <a:gd name="connsiteX51" fmla="*/ 254597 w 444738"/>
                <a:gd name="connsiteY51" fmla="*/ 85080 h 238483"/>
                <a:gd name="connsiteX52" fmla="*/ 283602 w 444738"/>
                <a:gd name="connsiteY52" fmla="*/ 76701 h 238483"/>
                <a:gd name="connsiteX53" fmla="*/ 292625 w 444738"/>
                <a:gd name="connsiteY53" fmla="*/ 72189 h 238483"/>
                <a:gd name="connsiteX54" fmla="*/ 294559 w 444738"/>
                <a:gd name="connsiteY54" fmla="*/ 61232 h 238483"/>
                <a:gd name="connsiteX55" fmla="*/ 281023 w 444738"/>
                <a:gd name="connsiteY55" fmla="*/ 57365 h 238483"/>
                <a:gd name="connsiteX56" fmla="*/ 277156 w 444738"/>
                <a:gd name="connsiteY56" fmla="*/ 68967 h 238483"/>
                <a:gd name="connsiteX57" fmla="*/ 255886 w 444738"/>
                <a:gd name="connsiteY57" fmla="*/ 70900 h 238483"/>
                <a:gd name="connsiteX58" fmla="*/ 250729 w 444738"/>
                <a:gd name="connsiteY58" fmla="*/ 58009 h 238483"/>
                <a:gd name="connsiteX59" fmla="*/ 248151 w 444738"/>
                <a:gd name="connsiteY59" fmla="*/ 34806 h 238483"/>
                <a:gd name="connsiteX60" fmla="*/ 253308 w 444738"/>
                <a:gd name="connsiteY60" fmla="*/ 3223 h 238483"/>
                <a:gd name="connsiteX61" fmla="*/ 351924 w 444738"/>
                <a:gd name="connsiteY61" fmla="*/ 0 h 238483"/>
                <a:gd name="connsiteX62" fmla="*/ 412511 w 444738"/>
                <a:gd name="connsiteY62" fmla="*/ 58009 h 238483"/>
                <a:gd name="connsiteX63" fmla="*/ 411867 w 444738"/>
                <a:gd name="connsiteY63" fmla="*/ 88303 h 238483"/>
                <a:gd name="connsiteX64" fmla="*/ 422824 w 444738"/>
                <a:gd name="connsiteY64" fmla="*/ 113441 h 238483"/>
                <a:gd name="connsiteX65" fmla="*/ 439582 w 444738"/>
                <a:gd name="connsiteY65" fmla="*/ 124398 h 238483"/>
                <a:gd name="connsiteX66" fmla="*/ 449250 w 444738"/>
                <a:gd name="connsiteY66" fmla="*/ 139867 h 238483"/>
                <a:gd name="connsiteX67" fmla="*/ 439582 w 444738"/>
                <a:gd name="connsiteY67" fmla="*/ 172095 h 238483"/>
                <a:gd name="connsiteX68" fmla="*/ 425402 w 444738"/>
                <a:gd name="connsiteY68" fmla="*/ 199810 h 238483"/>
                <a:gd name="connsiteX69" fmla="*/ 404132 w 444738"/>
                <a:gd name="connsiteY69" fmla="*/ 215279 h 238483"/>
                <a:gd name="connsiteX70" fmla="*/ 371905 w 444738"/>
                <a:gd name="connsiteY70" fmla="*/ 224948 h 23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44738" h="238483">
                  <a:moveTo>
                    <a:pt x="225592" y="63810"/>
                  </a:moveTo>
                  <a:lnTo>
                    <a:pt x="232038" y="79280"/>
                  </a:lnTo>
                  <a:lnTo>
                    <a:pt x="226881" y="81858"/>
                  </a:lnTo>
                  <a:lnTo>
                    <a:pt x="217857" y="88303"/>
                  </a:lnTo>
                  <a:lnTo>
                    <a:pt x="214635" y="92815"/>
                  </a:lnTo>
                  <a:lnTo>
                    <a:pt x="196587" y="96682"/>
                  </a:lnTo>
                  <a:lnTo>
                    <a:pt x="188853" y="95393"/>
                  </a:lnTo>
                  <a:lnTo>
                    <a:pt x="154047" y="110862"/>
                  </a:lnTo>
                  <a:lnTo>
                    <a:pt x="141156" y="122464"/>
                  </a:lnTo>
                  <a:lnTo>
                    <a:pt x="134066" y="135355"/>
                  </a:lnTo>
                  <a:lnTo>
                    <a:pt x="89592" y="168872"/>
                  </a:lnTo>
                  <a:lnTo>
                    <a:pt x="79924" y="166938"/>
                  </a:lnTo>
                  <a:lnTo>
                    <a:pt x="66388" y="166938"/>
                  </a:lnTo>
                  <a:lnTo>
                    <a:pt x="61877" y="150824"/>
                  </a:lnTo>
                  <a:lnTo>
                    <a:pt x="54142" y="145668"/>
                  </a:lnTo>
                  <a:lnTo>
                    <a:pt x="50275" y="150180"/>
                  </a:lnTo>
                  <a:lnTo>
                    <a:pt x="45118" y="137933"/>
                  </a:lnTo>
                  <a:lnTo>
                    <a:pt x="38673" y="136644"/>
                  </a:lnTo>
                  <a:lnTo>
                    <a:pt x="28360" y="147602"/>
                  </a:lnTo>
                  <a:lnTo>
                    <a:pt x="20625" y="143734"/>
                  </a:lnTo>
                  <a:lnTo>
                    <a:pt x="9668" y="141156"/>
                  </a:lnTo>
                  <a:lnTo>
                    <a:pt x="16114" y="134711"/>
                  </a:lnTo>
                  <a:lnTo>
                    <a:pt x="14180" y="127621"/>
                  </a:lnTo>
                  <a:lnTo>
                    <a:pt x="3223" y="117308"/>
                  </a:lnTo>
                  <a:lnTo>
                    <a:pt x="0" y="110218"/>
                  </a:lnTo>
                  <a:lnTo>
                    <a:pt x="3867" y="100550"/>
                  </a:lnTo>
                  <a:lnTo>
                    <a:pt x="10313" y="99260"/>
                  </a:lnTo>
                  <a:lnTo>
                    <a:pt x="18692" y="103128"/>
                  </a:lnTo>
                  <a:lnTo>
                    <a:pt x="65099" y="70900"/>
                  </a:lnTo>
                  <a:lnTo>
                    <a:pt x="97971" y="67033"/>
                  </a:lnTo>
                  <a:lnTo>
                    <a:pt x="120531" y="67678"/>
                  </a:lnTo>
                  <a:lnTo>
                    <a:pt x="141156" y="56720"/>
                  </a:lnTo>
                  <a:lnTo>
                    <a:pt x="148246" y="27716"/>
                  </a:lnTo>
                  <a:lnTo>
                    <a:pt x="162426" y="22559"/>
                  </a:lnTo>
                  <a:lnTo>
                    <a:pt x="174673" y="34806"/>
                  </a:lnTo>
                  <a:lnTo>
                    <a:pt x="192076" y="42540"/>
                  </a:lnTo>
                  <a:lnTo>
                    <a:pt x="203677" y="43829"/>
                  </a:lnTo>
                  <a:lnTo>
                    <a:pt x="212057" y="48341"/>
                  </a:lnTo>
                  <a:lnTo>
                    <a:pt x="219791" y="58654"/>
                  </a:lnTo>
                  <a:lnTo>
                    <a:pt x="225592" y="63810"/>
                  </a:lnTo>
                  <a:close/>
                  <a:moveTo>
                    <a:pt x="371905" y="224948"/>
                  </a:moveTo>
                  <a:lnTo>
                    <a:pt x="369326" y="215924"/>
                  </a:lnTo>
                  <a:lnTo>
                    <a:pt x="315829" y="209478"/>
                  </a:lnTo>
                  <a:lnTo>
                    <a:pt x="290692" y="241061"/>
                  </a:lnTo>
                  <a:lnTo>
                    <a:pt x="264910" y="221725"/>
                  </a:lnTo>
                  <a:lnTo>
                    <a:pt x="275222" y="197876"/>
                  </a:lnTo>
                  <a:lnTo>
                    <a:pt x="288758" y="177895"/>
                  </a:lnTo>
                  <a:lnTo>
                    <a:pt x="280379" y="163071"/>
                  </a:lnTo>
                  <a:lnTo>
                    <a:pt x="245573" y="144379"/>
                  </a:lnTo>
                  <a:lnTo>
                    <a:pt x="247507" y="121175"/>
                  </a:lnTo>
                  <a:lnTo>
                    <a:pt x="244284" y="102483"/>
                  </a:lnTo>
                  <a:lnTo>
                    <a:pt x="254597" y="85080"/>
                  </a:lnTo>
                  <a:lnTo>
                    <a:pt x="283602" y="76701"/>
                  </a:lnTo>
                  <a:lnTo>
                    <a:pt x="292625" y="72189"/>
                  </a:lnTo>
                  <a:lnTo>
                    <a:pt x="294559" y="61232"/>
                  </a:lnTo>
                  <a:lnTo>
                    <a:pt x="281023" y="57365"/>
                  </a:lnTo>
                  <a:lnTo>
                    <a:pt x="277156" y="68967"/>
                  </a:lnTo>
                  <a:lnTo>
                    <a:pt x="255886" y="70900"/>
                  </a:lnTo>
                  <a:lnTo>
                    <a:pt x="250729" y="58009"/>
                  </a:lnTo>
                  <a:lnTo>
                    <a:pt x="248151" y="34806"/>
                  </a:lnTo>
                  <a:lnTo>
                    <a:pt x="253308" y="3223"/>
                  </a:lnTo>
                  <a:lnTo>
                    <a:pt x="351924" y="0"/>
                  </a:lnTo>
                  <a:lnTo>
                    <a:pt x="412511" y="58009"/>
                  </a:lnTo>
                  <a:lnTo>
                    <a:pt x="411867" y="88303"/>
                  </a:lnTo>
                  <a:lnTo>
                    <a:pt x="422824" y="113441"/>
                  </a:lnTo>
                  <a:lnTo>
                    <a:pt x="439582" y="124398"/>
                  </a:lnTo>
                  <a:lnTo>
                    <a:pt x="449250" y="139867"/>
                  </a:lnTo>
                  <a:lnTo>
                    <a:pt x="439582" y="172095"/>
                  </a:lnTo>
                  <a:lnTo>
                    <a:pt x="425402" y="199810"/>
                  </a:lnTo>
                  <a:lnTo>
                    <a:pt x="404132" y="215279"/>
                  </a:lnTo>
                  <a:lnTo>
                    <a:pt x="371905" y="224948"/>
                  </a:ln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465AC3AB-5A11-4CFF-BBC7-E025CF364415}"/>
                </a:ext>
              </a:extLst>
            </p:cNvPr>
            <p:cNvSpPr/>
            <p:nvPr/>
          </p:nvSpPr>
          <p:spPr>
            <a:xfrm>
              <a:off x="8493964" y="1723944"/>
              <a:ext cx="1803152" cy="1830472"/>
            </a:xfrm>
            <a:custGeom>
              <a:avLst/>
              <a:gdLst>
                <a:gd name="connsiteX0" fmla="*/ 2506006 w 2552413"/>
                <a:gd name="connsiteY0" fmla="*/ 2587864 h 2591086"/>
                <a:gd name="connsiteX1" fmla="*/ 2495694 w 2552413"/>
                <a:gd name="connsiteY1" fmla="*/ 2587219 h 2591086"/>
                <a:gd name="connsiteX2" fmla="*/ 2461532 w 2552413"/>
                <a:gd name="connsiteY2" fmla="*/ 2579485 h 2591086"/>
                <a:gd name="connsiteX3" fmla="*/ 2428660 w 2552413"/>
                <a:gd name="connsiteY3" fmla="*/ 2594309 h 2591086"/>
                <a:gd name="connsiteX4" fmla="*/ 2358404 w 2552413"/>
                <a:gd name="connsiteY4" fmla="*/ 2567883 h 2591086"/>
                <a:gd name="connsiteX5" fmla="*/ 2369362 w 2552413"/>
                <a:gd name="connsiteY5" fmla="*/ 2537589 h 2591086"/>
                <a:gd name="connsiteX6" fmla="*/ 2366139 w 2552413"/>
                <a:gd name="connsiteY6" fmla="*/ 2509229 h 2591086"/>
                <a:gd name="connsiteX7" fmla="*/ 2357116 w 2552413"/>
                <a:gd name="connsiteY7" fmla="*/ 2477646 h 2591086"/>
                <a:gd name="connsiteX8" fmla="*/ 2354537 w 2552413"/>
                <a:gd name="connsiteY8" fmla="*/ 2442196 h 2591086"/>
                <a:gd name="connsiteX9" fmla="*/ 2368073 w 2552413"/>
                <a:gd name="connsiteY9" fmla="*/ 2408035 h 2591086"/>
                <a:gd name="connsiteX10" fmla="*/ 2379030 w 2552413"/>
                <a:gd name="connsiteY10" fmla="*/ 2376452 h 2591086"/>
                <a:gd name="connsiteX11" fmla="*/ 2371295 w 2552413"/>
                <a:gd name="connsiteY11" fmla="*/ 2366784 h 2591086"/>
                <a:gd name="connsiteX12" fmla="*/ 2362272 w 2552413"/>
                <a:gd name="connsiteY12" fmla="*/ 2358404 h 2591086"/>
                <a:gd name="connsiteX13" fmla="*/ 2366784 w 2552413"/>
                <a:gd name="connsiteY13" fmla="*/ 2329400 h 2591086"/>
                <a:gd name="connsiteX14" fmla="*/ 2292016 w 2552413"/>
                <a:gd name="connsiteY14" fmla="*/ 2323599 h 2591086"/>
                <a:gd name="connsiteX15" fmla="*/ 2270101 w 2552413"/>
                <a:gd name="connsiteY15" fmla="*/ 2311352 h 2591086"/>
                <a:gd name="connsiteX16" fmla="*/ 2246253 w 2552413"/>
                <a:gd name="connsiteY16" fmla="*/ 2301040 h 2591086"/>
                <a:gd name="connsiteX17" fmla="*/ 2236585 w 2552413"/>
                <a:gd name="connsiteY17" fmla="*/ 2277836 h 2591086"/>
                <a:gd name="connsiteX18" fmla="*/ 2229495 w 2552413"/>
                <a:gd name="connsiteY18" fmla="*/ 2250765 h 2591086"/>
                <a:gd name="connsiteX19" fmla="*/ 2195978 w 2552413"/>
                <a:gd name="connsiteY19" fmla="*/ 2234651 h 2591086"/>
                <a:gd name="connsiteX20" fmla="*/ 2174708 w 2552413"/>
                <a:gd name="connsiteY20" fmla="*/ 2203068 h 2591086"/>
                <a:gd name="connsiteX21" fmla="*/ 2170196 w 2552413"/>
                <a:gd name="connsiteY21" fmla="*/ 2161172 h 2591086"/>
                <a:gd name="connsiteX22" fmla="*/ 2177286 w 2552413"/>
                <a:gd name="connsiteY22" fmla="*/ 2129590 h 2591086"/>
                <a:gd name="connsiteX23" fmla="*/ 2194689 w 2552413"/>
                <a:gd name="connsiteY23" fmla="*/ 2116699 h 2591086"/>
                <a:gd name="connsiteX24" fmla="*/ 2214026 w 2552413"/>
                <a:gd name="connsiteY24" fmla="*/ 2109609 h 2591086"/>
                <a:gd name="connsiteX25" fmla="*/ 2243675 w 2552413"/>
                <a:gd name="connsiteY25" fmla="*/ 2121211 h 2591086"/>
                <a:gd name="connsiteX26" fmla="*/ 2268167 w 2552413"/>
                <a:gd name="connsiteY26" fmla="*/ 2103163 h 2591086"/>
                <a:gd name="connsiteX27" fmla="*/ 2257855 w 2552413"/>
                <a:gd name="connsiteY27" fmla="*/ 2073514 h 2591086"/>
                <a:gd name="connsiteX28" fmla="*/ 2226272 w 2552413"/>
                <a:gd name="connsiteY28" fmla="*/ 2054177 h 2591086"/>
                <a:gd name="connsiteX29" fmla="*/ 2191466 w 2552413"/>
                <a:gd name="connsiteY29" fmla="*/ 2046443 h 2591086"/>
                <a:gd name="connsiteX30" fmla="*/ 2163751 w 2552413"/>
                <a:gd name="connsiteY30" fmla="*/ 2060623 h 2591086"/>
                <a:gd name="connsiteX31" fmla="*/ 2136680 w 2552413"/>
                <a:gd name="connsiteY31" fmla="*/ 2067713 h 2591086"/>
                <a:gd name="connsiteX32" fmla="*/ 2099296 w 2552413"/>
                <a:gd name="connsiteY32" fmla="*/ 2050310 h 2591086"/>
                <a:gd name="connsiteX33" fmla="*/ 2059334 w 2552413"/>
                <a:gd name="connsiteY33" fmla="*/ 2043865 h 2591086"/>
                <a:gd name="connsiteX34" fmla="*/ 2045798 w 2552413"/>
                <a:gd name="connsiteY34" fmla="*/ 2049021 h 2591086"/>
                <a:gd name="connsiteX35" fmla="*/ 2034841 w 2552413"/>
                <a:gd name="connsiteY35" fmla="*/ 2047732 h 2591086"/>
                <a:gd name="connsiteX36" fmla="*/ 2025817 w 2552413"/>
                <a:gd name="connsiteY36" fmla="*/ 2036130 h 2591086"/>
                <a:gd name="connsiteX37" fmla="*/ 2013571 w 2552413"/>
                <a:gd name="connsiteY37" fmla="*/ 2030974 h 2591086"/>
                <a:gd name="connsiteX38" fmla="*/ 1984566 w 2552413"/>
                <a:gd name="connsiteY38" fmla="*/ 2053533 h 2591086"/>
                <a:gd name="connsiteX39" fmla="*/ 1954272 w 2552413"/>
                <a:gd name="connsiteY39" fmla="*/ 2065779 h 2591086"/>
                <a:gd name="connsiteX40" fmla="*/ 1951694 w 2552413"/>
                <a:gd name="connsiteY40" fmla="*/ 2043220 h 2591086"/>
                <a:gd name="connsiteX41" fmla="*/ 1954272 w 2552413"/>
                <a:gd name="connsiteY41" fmla="*/ 2021305 h 2591086"/>
                <a:gd name="connsiteX42" fmla="*/ 1936225 w 2552413"/>
                <a:gd name="connsiteY42" fmla="*/ 2012282 h 2591086"/>
                <a:gd name="connsiteX43" fmla="*/ 1916888 w 2552413"/>
                <a:gd name="connsiteY43" fmla="*/ 2007770 h 2591086"/>
                <a:gd name="connsiteX44" fmla="*/ 1902708 w 2552413"/>
                <a:gd name="connsiteY44" fmla="*/ 1982632 h 2591086"/>
                <a:gd name="connsiteX45" fmla="*/ 1874348 w 2552413"/>
                <a:gd name="connsiteY45" fmla="*/ 1980054 h 2591086"/>
                <a:gd name="connsiteX46" fmla="*/ 1846633 w 2552413"/>
                <a:gd name="connsiteY46" fmla="*/ 1993590 h 2591086"/>
                <a:gd name="connsiteX47" fmla="*/ 1828585 w 2552413"/>
                <a:gd name="connsiteY47" fmla="*/ 2016149 h 2591086"/>
                <a:gd name="connsiteX48" fmla="*/ 1835031 w 2552413"/>
                <a:gd name="connsiteY48" fmla="*/ 2047732 h 2591086"/>
                <a:gd name="connsiteX49" fmla="*/ 1831808 w 2552413"/>
                <a:gd name="connsiteY49" fmla="*/ 2076737 h 2591086"/>
                <a:gd name="connsiteX50" fmla="*/ 1826007 w 2552413"/>
                <a:gd name="connsiteY50" fmla="*/ 2103808 h 2591086"/>
                <a:gd name="connsiteX51" fmla="*/ 1799581 w 2552413"/>
                <a:gd name="connsiteY51" fmla="*/ 2101874 h 2591086"/>
                <a:gd name="connsiteX52" fmla="*/ 1769287 w 2552413"/>
                <a:gd name="connsiteY52" fmla="*/ 2094784 h 2591086"/>
                <a:gd name="connsiteX53" fmla="*/ 1744149 w 2552413"/>
                <a:gd name="connsiteY53" fmla="*/ 2084471 h 2591086"/>
                <a:gd name="connsiteX54" fmla="*/ 1717723 w 2552413"/>
                <a:gd name="connsiteY54" fmla="*/ 2070291 h 2591086"/>
                <a:gd name="connsiteX55" fmla="*/ 1697742 w 2552413"/>
                <a:gd name="connsiteY55" fmla="*/ 2057400 h 2591086"/>
                <a:gd name="connsiteX56" fmla="*/ 1677116 w 2552413"/>
                <a:gd name="connsiteY56" fmla="*/ 2048376 h 2591086"/>
                <a:gd name="connsiteX57" fmla="*/ 1650690 w 2552413"/>
                <a:gd name="connsiteY57" fmla="*/ 2045154 h 2591086"/>
                <a:gd name="connsiteX58" fmla="*/ 1624263 w 2552413"/>
                <a:gd name="connsiteY58" fmla="*/ 2039997 h 2591086"/>
                <a:gd name="connsiteX59" fmla="*/ 1597192 w 2552413"/>
                <a:gd name="connsiteY59" fmla="*/ 2022594 h 2591086"/>
                <a:gd name="connsiteX60" fmla="*/ 1573344 w 2552413"/>
                <a:gd name="connsiteY60" fmla="*/ 2003902 h 2591086"/>
                <a:gd name="connsiteX61" fmla="*/ 1548851 w 2552413"/>
                <a:gd name="connsiteY61" fmla="*/ 2004547 h 2591086"/>
                <a:gd name="connsiteX62" fmla="*/ 1524358 w 2552413"/>
                <a:gd name="connsiteY62" fmla="*/ 2012282 h 2591086"/>
                <a:gd name="connsiteX63" fmla="*/ 1502443 w 2552413"/>
                <a:gd name="connsiteY63" fmla="*/ 2016149 h 2591086"/>
                <a:gd name="connsiteX64" fmla="*/ 1483752 w 2552413"/>
                <a:gd name="connsiteY64" fmla="*/ 2017438 h 2591086"/>
                <a:gd name="connsiteX65" fmla="*/ 1476661 w 2552413"/>
                <a:gd name="connsiteY65" fmla="*/ 2000680 h 2591086"/>
                <a:gd name="connsiteX66" fmla="*/ 1456036 w 2552413"/>
                <a:gd name="connsiteY66" fmla="*/ 1979410 h 2591086"/>
                <a:gd name="connsiteX67" fmla="*/ 1457970 w 2552413"/>
                <a:gd name="connsiteY67" fmla="*/ 1961362 h 2591086"/>
                <a:gd name="connsiteX68" fmla="*/ 1447657 w 2552413"/>
                <a:gd name="connsiteY68" fmla="*/ 1950405 h 2591086"/>
                <a:gd name="connsiteX69" fmla="*/ 1399316 w 2552413"/>
                <a:gd name="connsiteY69" fmla="*/ 1955561 h 2591086"/>
                <a:gd name="connsiteX70" fmla="*/ 1368377 w 2552413"/>
                <a:gd name="connsiteY70" fmla="*/ 1965874 h 2591086"/>
                <a:gd name="connsiteX71" fmla="*/ 1359353 w 2552413"/>
                <a:gd name="connsiteY71" fmla="*/ 1970386 h 2591086"/>
                <a:gd name="connsiteX72" fmla="*/ 1349685 w 2552413"/>
                <a:gd name="connsiteY72" fmla="*/ 1970386 h 2591086"/>
                <a:gd name="connsiteX73" fmla="*/ 1335505 w 2552413"/>
                <a:gd name="connsiteY73" fmla="*/ 1962007 h 2591086"/>
                <a:gd name="connsiteX74" fmla="*/ 1324548 w 2552413"/>
                <a:gd name="connsiteY74" fmla="*/ 1949760 h 2591086"/>
                <a:gd name="connsiteX75" fmla="*/ 1341951 w 2552413"/>
                <a:gd name="connsiteY75" fmla="*/ 1922689 h 2591086"/>
                <a:gd name="connsiteX76" fmla="*/ 1371600 w 2552413"/>
                <a:gd name="connsiteY76" fmla="*/ 1901419 h 2591086"/>
                <a:gd name="connsiteX77" fmla="*/ 1383202 w 2552413"/>
                <a:gd name="connsiteY77" fmla="*/ 1874348 h 2591086"/>
                <a:gd name="connsiteX78" fmla="*/ 1364510 w 2552413"/>
                <a:gd name="connsiteY78" fmla="*/ 1869192 h 2591086"/>
                <a:gd name="connsiteX79" fmla="*/ 1306501 w 2552413"/>
                <a:gd name="connsiteY79" fmla="*/ 1859524 h 2591086"/>
                <a:gd name="connsiteX80" fmla="*/ 1249780 w 2552413"/>
                <a:gd name="connsiteY80" fmla="*/ 1839543 h 2591086"/>
                <a:gd name="connsiteX81" fmla="*/ 1225932 w 2552413"/>
                <a:gd name="connsiteY81" fmla="*/ 1857590 h 2591086"/>
                <a:gd name="connsiteX82" fmla="*/ 1205951 w 2552413"/>
                <a:gd name="connsiteY82" fmla="*/ 1868547 h 2591086"/>
                <a:gd name="connsiteX83" fmla="*/ 1181458 w 2552413"/>
                <a:gd name="connsiteY83" fmla="*/ 1863391 h 2591086"/>
                <a:gd name="connsiteX84" fmla="*/ 1160832 w 2552413"/>
                <a:gd name="connsiteY84" fmla="*/ 1878860 h 2591086"/>
                <a:gd name="connsiteX85" fmla="*/ 1127316 w 2552413"/>
                <a:gd name="connsiteY85" fmla="*/ 1898196 h 2591086"/>
                <a:gd name="connsiteX86" fmla="*/ 1093800 w 2552413"/>
                <a:gd name="connsiteY86" fmla="*/ 1905931 h 2591086"/>
                <a:gd name="connsiteX87" fmla="*/ 1080909 w 2552413"/>
                <a:gd name="connsiteY87" fmla="*/ 1888528 h 2591086"/>
                <a:gd name="connsiteX88" fmla="*/ 1080909 w 2552413"/>
                <a:gd name="connsiteY88" fmla="*/ 1860813 h 2591086"/>
                <a:gd name="connsiteX89" fmla="*/ 1042236 w 2552413"/>
                <a:gd name="connsiteY89" fmla="*/ 1819561 h 2591086"/>
                <a:gd name="connsiteX90" fmla="*/ 990027 w 2552413"/>
                <a:gd name="connsiteY90" fmla="*/ 1836964 h 2591086"/>
                <a:gd name="connsiteX91" fmla="*/ 970691 w 2552413"/>
                <a:gd name="connsiteY91" fmla="*/ 1860813 h 2591086"/>
                <a:gd name="connsiteX92" fmla="*/ 976492 w 2552413"/>
                <a:gd name="connsiteY92" fmla="*/ 1923334 h 2591086"/>
                <a:gd name="connsiteX93" fmla="*/ 955866 w 2552413"/>
                <a:gd name="connsiteY93" fmla="*/ 1937514 h 2591086"/>
                <a:gd name="connsiteX94" fmla="*/ 948776 w 2552413"/>
                <a:gd name="connsiteY94" fmla="*/ 1945893 h 2591086"/>
                <a:gd name="connsiteX95" fmla="*/ 941041 w 2552413"/>
                <a:gd name="connsiteY95" fmla="*/ 1952983 h 2591086"/>
                <a:gd name="connsiteX96" fmla="*/ 923639 w 2552413"/>
                <a:gd name="connsiteY96" fmla="*/ 1943315 h 2591086"/>
                <a:gd name="connsiteX97" fmla="*/ 892700 w 2552413"/>
                <a:gd name="connsiteY97" fmla="*/ 1940737 h 2591086"/>
                <a:gd name="connsiteX98" fmla="*/ 861117 w 2552413"/>
                <a:gd name="connsiteY98" fmla="*/ 1948471 h 2591086"/>
                <a:gd name="connsiteX99" fmla="*/ 870141 w 2552413"/>
                <a:gd name="connsiteY99" fmla="*/ 1886595 h 2591086"/>
                <a:gd name="connsiteX100" fmla="*/ 761857 w 2552413"/>
                <a:gd name="connsiteY100" fmla="*/ 1901419 h 2591086"/>
                <a:gd name="connsiteX101" fmla="*/ 654217 w 2552413"/>
                <a:gd name="connsiteY101" fmla="*/ 1931069 h 2591086"/>
                <a:gd name="connsiteX102" fmla="*/ 709004 w 2552413"/>
                <a:gd name="connsiteY102" fmla="*/ 1828585 h 2591086"/>
                <a:gd name="connsiteX103" fmla="*/ 754767 w 2552413"/>
                <a:gd name="connsiteY103" fmla="*/ 1716434 h 2591086"/>
                <a:gd name="connsiteX104" fmla="*/ 817288 w 2552413"/>
                <a:gd name="connsiteY104" fmla="*/ 1582368 h 2591086"/>
                <a:gd name="connsiteX105" fmla="*/ 825023 w 2552413"/>
                <a:gd name="connsiteY105" fmla="*/ 1553363 h 2591086"/>
                <a:gd name="connsiteX106" fmla="*/ 819222 w 2552413"/>
                <a:gd name="connsiteY106" fmla="*/ 1524358 h 2591086"/>
                <a:gd name="connsiteX107" fmla="*/ 832757 w 2552413"/>
                <a:gd name="connsiteY107" fmla="*/ 1501154 h 2591086"/>
                <a:gd name="connsiteX108" fmla="*/ 851449 w 2552413"/>
                <a:gd name="connsiteY108" fmla="*/ 1477951 h 2591086"/>
                <a:gd name="connsiteX109" fmla="*/ 872075 w 2552413"/>
                <a:gd name="connsiteY109" fmla="*/ 1469571 h 2591086"/>
                <a:gd name="connsiteX110" fmla="*/ 882387 w 2552413"/>
                <a:gd name="connsiteY110" fmla="*/ 1447012 h 2591086"/>
                <a:gd name="connsiteX111" fmla="*/ 870785 w 2552413"/>
                <a:gd name="connsiteY111" fmla="*/ 1427031 h 2591086"/>
                <a:gd name="connsiteX112" fmla="*/ 855961 w 2552413"/>
                <a:gd name="connsiteY112" fmla="*/ 1414140 h 2591086"/>
                <a:gd name="connsiteX113" fmla="*/ 831468 w 2552413"/>
                <a:gd name="connsiteY113" fmla="*/ 1411562 h 2591086"/>
                <a:gd name="connsiteX114" fmla="*/ 806331 w 2552413"/>
                <a:gd name="connsiteY114" fmla="*/ 1401894 h 2591086"/>
                <a:gd name="connsiteX115" fmla="*/ 772170 w 2552413"/>
                <a:gd name="connsiteY115" fmla="*/ 1397382 h 2591086"/>
                <a:gd name="connsiteX116" fmla="*/ 714805 w 2552413"/>
                <a:gd name="connsiteY116" fmla="*/ 1365799 h 2591086"/>
                <a:gd name="connsiteX117" fmla="*/ 689023 w 2552413"/>
                <a:gd name="connsiteY117" fmla="*/ 1354842 h 2591086"/>
                <a:gd name="connsiteX118" fmla="*/ 663241 w 2552413"/>
                <a:gd name="connsiteY118" fmla="*/ 1338084 h 2591086"/>
                <a:gd name="connsiteX119" fmla="*/ 635525 w 2552413"/>
                <a:gd name="connsiteY119" fmla="*/ 1333572 h 2591086"/>
                <a:gd name="connsiteX120" fmla="*/ 607810 w 2552413"/>
                <a:gd name="connsiteY120" fmla="*/ 1342595 h 2591086"/>
                <a:gd name="connsiteX121" fmla="*/ 585250 w 2552413"/>
                <a:gd name="connsiteY121" fmla="*/ 1323259 h 2591086"/>
                <a:gd name="connsiteX122" fmla="*/ 587184 w 2552413"/>
                <a:gd name="connsiteY122" fmla="*/ 1301989 h 2591086"/>
                <a:gd name="connsiteX123" fmla="*/ 598141 w 2552413"/>
                <a:gd name="connsiteY123" fmla="*/ 1280074 h 2591086"/>
                <a:gd name="connsiteX124" fmla="*/ 602009 w 2552413"/>
                <a:gd name="connsiteY124" fmla="*/ 1254937 h 2591086"/>
                <a:gd name="connsiteX125" fmla="*/ 602653 w 2552413"/>
                <a:gd name="connsiteY125" fmla="*/ 1228510 h 2591086"/>
                <a:gd name="connsiteX126" fmla="*/ 575582 w 2552413"/>
                <a:gd name="connsiteY126" fmla="*/ 1237534 h 2591086"/>
                <a:gd name="connsiteX127" fmla="*/ 563336 w 2552413"/>
                <a:gd name="connsiteY127" fmla="*/ 1222065 h 2591086"/>
                <a:gd name="connsiteX128" fmla="*/ 592985 w 2552413"/>
                <a:gd name="connsiteY128" fmla="*/ 1186615 h 2591086"/>
                <a:gd name="connsiteX129" fmla="*/ 587829 w 2552413"/>
                <a:gd name="connsiteY129" fmla="*/ 1163411 h 2591086"/>
                <a:gd name="connsiteX130" fmla="*/ 580094 w 2552413"/>
                <a:gd name="connsiteY130" fmla="*/ 1140207 h 2591086"/>
                <a:gd name="connsiteX131" fmla="*/ 585895 w 2552413"/>
                <a:gd name="connsiteY131" fmla="*/ 1122804 h 2591086"/>
                <a:gd name="connsiteX132" fmla="*/ 585250 w 2552413"/>
                <a:gd name="connsiteY132" fmla="*/ 1101534 h 2591086"/>
                <a:gd name="connsiteX133" fmla="*/ 583317 w 2552413"/>
                <a:gd name="connsiteY133" fmla="*/ 1081553 h 2591086"/>
                <a:gd name="connsiteX134" fmla="*/ 635525 w 2552413"/>
                <a:gd name="connsiteY134" fmla="*/ 1043525 h 2591086"/>
                <a:gd name="connsiteX135" fmla="*/ 656151 w 2552413"/>
                <a:gd name="connsiteY135" fmla="*/ 1036435 h 2591086"/>
                <a:gd name="connsiteX136" fmla="*/ 667753 w 2552413"/>
                <a:gd name="connsiteY136" fmla="*/ 1018387 h 2591086"/>
                <a:gd name="connsiteX137" fmla="*/ 672909 w 2552413"/>
                <a:gd name="connsiteY137" fmla="*/ 966179 h 2591086"/>
                <a:gd name="connsiteX138" fmla="*/ 649061 w 2552413"/>
                <a:gd name="connsiteY138" fmla="*/ 928795 h 2591086"/>
                <a:gd name="connsiteX139" fmla="*/ 629080 w 2552413"/>
                <a:gd name="connsiteY139" fmla="*/ 924928 h 2591086"/>
                <a:gd name="connsiteX140" fmla="*/ 610388 w 2552413"/>
                <a:gd name="connsiteY140" fmla="*/ 916549 h 2591086"/>
                <a:gd name="connsiteX141" fmla="*/ 596208 w 2552413"/>
                <a:gd name="connsiteY141" fmla="*/ 877876 h 2591086"/>
                <a:gd name="connsiteX142" fmla="*/ 573649 w 2552413"/>
                <a:gd name="connsiteY142" fmla="*/ 877231 h 2591086"/>
                <a:gd name="connsiteX143" fmla="*/ 549156 w 2552413"/>
                <a:gd name="connsiteY143" fmla="*/ 878520 h 2591086"/>
                <a:gd name="connsiteX144" fmla="*/ 523374 w 2552413"/>
                <a:gd name="connsiteY144" fmla="*/ 859184 h 2591086"/>
                <a:gd name="connsiteX145" fmla="*/ 510483 w 2552413"/>
                <a:gd name="connsiteY145" fmla="*/ 825023 h 2591086"/>
                <a:gd name="connsiteX146" fmla="*/ 505326 w 2552413"/>
                <a:gd name="connsiteY146" fmla="*/ 763790 h 2591086"/>
                <a:gd name="connsiteX147" fmla="*/ 495658 w 2552413"/>
                <a:gd name="connsiteY147" fmla="*/ 733497 h 2591086"/>
                <a:gd name="connsiteX148" fmla="*/ 488568 w 2552413"/>
                <a:gd name="connsiteY148" fmla="*/ 727051 h 2591086"/>
                <a:gd name="connsiteX149" fmla="*/ 480833 w 2552413"/>
                <a:gd name="connsiteY149" fmla="*/ 728985 h 2591086"/>
                <a:gd name="connsiteX150" fmla="*/ 475032 w 2552413"/>
                <a:gd name="connsiteY150" fmla="*/ 734141 h 2591086"/>
                <a:gd name="connsiteX151" fmla="*/ 468587 w 2552413"/>
                <a:gd name="connsiteY151" fmla="*/ 734786 h 2591086"/>
                <a:gd name="connsiteX152" fmla="*/ 451184 w 2552413"/>
                <a:gd name="connsiteY152" fmla="*/ 722539 h 2591086"/>
                <a:gd name="connsiteX153" fmla="*/ 408644 w 2552413"/>
                <a:gd name="connsiteY153" fmla="*/ 737364 h 2591086"/>
                <a:gd name="connsiteX154" fmla="*/ 369326 w 2552413"/>
                <a:gd name="connsiteY154" fmla="*/ 728340 h 2591086"/>
                <a:gd name="connsiteX155" fmla="*/ 353857 w 2552413"/>
                <a:gd name="connsiteY155" fmla="*/ 718672 h 2591086"/>
                <a:gd name="connsiteX156" fmla="*/ 337744 w 2552413"/>
                <a:gd name="connsiteY156" fmla="*/ 703847 h 2591086"/>
                <a:gd name="connsiteX157" fmla="*/ 337099 w 2552413"/>
                <a:gd name="connsiteY157" fmla="*/ 679355 h 2591086"/>
                <a:gd name="connsiteX158" fmla="*/ 344834 w 2552413"/>
                <a:gd name="connsiteY158" fmla="*/ 656151 h 2591086"/>
                <a:gd name="connsiteX159" fmla="*/ 355146 w 2552413"/>
                <a:gd name="connsiteY159" fmla="*/ 639392 h 2591086"/>
                <a:gd name="connsiteX160" fmla="*/ 348056 w 2552413"/>
                <a:gd name="connsiteY160" fmla="*/ 633592 h 2591086"/>
                <a:gd name="connsiteX161" fmla="*/ 339677 w 2552413"/>
                <a:gd name="connsiteY161" fmla="*/ 631658 h 2591086"/>
                <a:gd name="connsiteX162" fmla="*/ 331298 w 2552413"/>
                <a:gd name="connsiteY162" fmla="*/ 632947 h 2591086"/>
                <a:gd name="connsiteX163" fmla="*/ 324208 w 2552413"/>
                <a:gd name="connsiteY163" fmla="*/ 638748 h 2591086"/>
                <a:gd name="connsiteX164" fmla="*/ 310672 w 2552413"/>
                <a:gd name="connsiteY164" fmla="*/ 656151 h 2591086"/>
                <a:gd name="connsiteX165" fmla="*/ 295203 w 2552413"/>
                <a:gd name="connsiteY165" fmla="*/ 671620 h 2591086"/>
                <a:gd name="connsiteX166" fmla="*/ 272000 w 2552413"/>
                <a:gd name="connsiteY166" fmla="*/ 675487 h 2591086"/>
                <a:gd name="connsiteX167" fmla="*/ 252018 w 2552413"/>
                <a:gd name="connsiteY167" fmla="*/ 661952 h 2591086"/>
                <a:gd name="connsiteX168" fmla="*/ 248151 w 2552413"/>
                <a:gd name="connsiteY168" fmla="*/ 649061 h 2591086"/>
                <a:gd name="connsiteX169" fmla="*/ 246218 w 2552413"/>
                <a:gd name="connsiteY169" fmla="*/ 636170 h 2591086"/>
                <a:gd name="connsiteX170" fmla="*/ 239127 w 2552413"/>
                <a:gd name="connsiteY170" fmla="*/ 631658 h 2591086"/>
                <a:gd name="connsiteX171" fmla="*/ 231393 w 2552413"/>
                <a:gd name="connsiteY171" fmla="*/ 640037 h 2591086"/>
                <a:gd name="connsiteX172" fmla="*/ 228815 w 2552413"/>
                <a:gd name="connsiteY172" fmla="*/ 652928 h 2591086"/>
                <a:gd name="connsiteX173" fmla="*/ 228170 w 2552413"/>
                <a:gd name="connsiteY173" fmla="*/ 695468 h 2591086"/>
                <a:gd name="connsiteX174" fmla="*/ 215279 w 2552413"/>
                <a:gd name="connsiteY174" fmla="*/ 716738 h 2591086"/>
                <a:gd name="connsiteX175" fmla="*/ 177895 w 2552413"/>
                <a:gd name="connsiteY175" fmla="*/ 698691 h 2591086"/>
                <a:gd name="connsiteX176" fmla="*/ 143734 w 2552413"/>
                <a:gd name="connsiteY176" fmla="*/ 667753 h 2591086"/>
                <a:gd name="connsiteX177" fmla="*/ 131488 w 2552413"/>
                <a:gd name="connsiteY177" fmla="*/ 654862 h 2591086"/>
                <a:gd name="connsiteX178" fmla="*/ 118597 w 2552413"/>
                <a:gd name="connsiteY178" fmla="*/ 656795 h 2591086"/>
                <a:gd name="connsiteX179" fmla="*/ 107640 w 2552413"/>
                <a:gd name="connsiteY179" fmla="*/ 640037 h 2591086"/>
                <a:gd name="connsiteX180" fmla="*/ 100549 w 2552413"/>
                <a:gd name="connsiteY180" fmla="*/ 618767 h 2591086"/>
                <a:gd name="connsiteX181" fmla="*/ 90881 w 2552413"/>
                <a:gd name="connsiteY181" fmla="*/ 607810 h 2591086"/>
                <a:gd name="connsiteX182" fmla="*/ 79924 w 2552413"/>
                <a:gd name="connsiteY182" fmla="*/ 598786 h 2591086"/>
                <a:gd name="connsiteX183" fmla="*/ 71545 w 2552413"/>
                <a:gd name="connsiteY183" fmla="*/ 578160 h 2591086"/>
                <a:gd name="connsiteX184" fmla="*/ 20625 w 2552413"/>
                <a:gd name="connsiteY184" fmla="*/ 545933 h 2591086"/>
                <a:gd name="connsiteX185" fmla="*/ 0 w 2552413"/>
                <a:gd name="connsiteY185" fmla="*/ 535620 h 2591086"/>
                <a:gd name="connsiteX186" fmla="*/ 6445 w 2552413"/>
                <a:gd name="connsiteY186" fmla="*/ 528530 h 2591086"/>
                <a:gd name="connsiteX187" fmla="*/ 61877 w 2552413"/>
                <a:gd name="connsiteY187" fmla="*/ 482123 h 2591086"/>
                <a:gd name="connsiteX188" fmla="*/ 126976 w 2552413"/>
                <a:gd name="connsiteY188" fmla="*/ 441516 h 2591086"/>
                <a:gd name="connsiteX189" fmla="*/ 195298 w 2552413"/>
                <a:gd name="connsiteY189" fmla="*/ 413156 h 2591086"/>
                <a:gd name="connsiteX190" fmla="*/ 261042 w 2552413"/>
                <a:gd name="connsiteY190" fmla="*/ 406066 h 2591086"/>
                <a:gd name="connsiteX191" fmla="*/ 293914 w 2552413"/>
                <a:gd name="connsiteY191" fmla="*/ 409933 h 2591086"/>
                <a:gd name="connsiteX192" fmla="*/ 419601 w 2552413"/>
                <a:gd name="connsiteY192" fmla="*/ 398976 h 2591086"/>
                <a:gd name="connsiteX193" fmla="*/ 516284 w 2552413"/>
                <a:gd name="connsiteY193" fmla="*/ 427980 h 2591086"/>
                <a:gd name="connsiteX194" fmla="*/ 547222 w 2552413"/>
                <a:gd name="connsiteY194" fmla="*/ 425402 h 2591086"/>
                <a:gd name="connsiteX195" fmla="*/ 607165 w 2552413"/>
                <a:gd name="connsiteY195" fmla="*/ 407355 h 2591086"/>
                <a:gd name="connsiteX196" fmla="*/ 803752 w 2552413"/>
                <a:gd name="connsiteY196" fmla="*/ 389952 h 2591086"/>
                <a:gd name="connsiteX197" fmla="*/ 812132 w 2552413"/>
                <a:gd name="connsiteY197" fmla="*/ 395753 h 2591086"/>
                <a:gd name="connsiteX198" fmla="*/ 825023 w 2552413"/>
                <a:gd name="connsiteY198" fmla="*/ 414445 h 2591086"/>
                <a:gd name="connsiteX199" fmla="*/ 837269 w 2552413"/>
                <a:gd name="connsiteY199" fmla="*/ 427336 h 2591086"/>
                <a:gd name="connsiteX200" fmla="*/ 851449 w 2552413"/>
                <a:gd name="connsiteY200" fmla="*/ 430559 h 2591086"/>
                <a:gd name="connsiteX201" fmla="*/ 919127 w 2552413"/>
                <a:gd name="connsiteY201" fmla="*/ 416379 h 2591086"/>
                <a:gd name="connsiteX202" fmla="*/ 1026122 w 2552413"/>
                <a:gd name="connsiteY202" fmla="*/ 422824 h 2591086"/>
                <a:gd name="connsiteX203" fmla="*/ 1095733 w 2552413"/>
                <a:gd name="connsiteY203" fmla="*/ 417023 h 2591086"/>
                <a:gd name="connsiteX204" fmla="*/ 1165344 w 2552413"/>
                <a:gd name="connsiteY204" fmla="*/ 392530 h 2591086"/>
                <a:gd name="connsiteX205" fmla="*/ 1230444 w 2552413"/>
                <a:gd name="connsiteY205" fmla="*/ 349990 h 2591086"/>
                <a:gd name="connsiteX206" fmla="*/ 1284586 w 2552413"/>
                <a:gd name="connsiteY206" fmla="*/ 293270 h 2591086"/>
                <a:gd name="connsiteX207" fmla="*/ 1308434 w 2552413"/>
                <a:gd name="connsiteY207" fmla="*/ 259109 h 2591086"/>
                <a:gd name="connsiteX208" fmla="*/ 1328415 w 2552413"/>
                <a:gd name="connsiteY208" fmla="*/ 223014 h 2591086"/>
                <a:gd name="connsiteX209" fmla="*/ 1341306 w 2552413"/>
                <a:gd name="connsiteY209" fmla="*/ 182407 h 2591086"/>
                <a:gd name="connsiteX210" fmla="*/ 1345818 w 2552413"/>
                <a:gd name="connsiteY210" fmla="*/ 136644 h 2591086"/>
                <a:gd name="connsiteX211" fmla="*/ 1337439 w 2552413"/>
                <a:gd name="connsiteY211" fmla="*/ 91526 h 2591086"/>
                <a:gd name="connsiteX212" fmla="*/ 1334861 w 2552413"/>
                <a:gd name="connsiteY212" fmla="*/ 68967 h 2591086"/>
                <a:gd name="connsiteX213" fmla="*/ 1341306 w 2552413"/>
                <a:gd name="connsiteY213" fmla="*/ 52208 h 2591086"/>
                <a:gd name="connsiteX214" fmla="*/ 1369022 w 2552413"/>
                <a:gd name="connsiteY214" fmla="*/ 30294 h 2591086"/>
                <a:gd name="connsiteX215" fmla="*/ 1427031 w 2552413"/>
                <a:gd name="connsiteY215" fmla="*/ 0 h 2591086"/>
                <a:gd name="connsiteX216" fmla="*/ 1505022 w 2552413"/>
                <a:gd name="connsiteY216" fmla="*/ 154692 h 2591086"/>
                <a:gd name="connsiteX217" fmla="*/ 1514690 w 2552413"/>
                <a:gd name="connsiteY217" fmla="*/ 195943 h 2591086"/>
                <a:gd name="connsiteX218" fmla="*/ 1538538 w 2552413"/>
                <a:gd name="connsiteY218" fmla="*/ 258464 h 2591086"/>
                <a:gd name="connsiteX219" fmla="*/ 1628775 w 2552413"/>
                <a:gd name="connsiteY219" fmla="*/ 437004 h 2591086"/>
                <a:gd name="connsiteX220" fmla="*/ 1699031 w 2552413"/>
                <a:gd name="connsiteY220" fmla="*/ 624568 h 2591086"/>
                <a:gd name="connsiteX221" fmla="*/ 1710633 w 2552413"/>
                <a:gd name="connsiteY221" fmla="*/ 644549 h 2591086"/>
                <a:gd name="connsiteX222" fmla="*/ 1746728 w 2552413"/>
                <a:gd name="connsiteY222" fmla="*/ 690312 h 2591086"/>
                <a:gd name="connsiteX223" fmla="*/ 1760908 w 2552413"/>
                <a:gd name="connsiteY223" fmla="*/ 728340 h 2591086"/>
                <a:gd name="connsiteX224" fmla="*/ 1931068 w 2552413"/>
                <a:gd name="connsiteY224" fmla="*/ 971980 h 2591086"/>
                <a:gd name="connsiteX225" fmla="*/ 1996812 w 2552413"/>
                <a:gd name="connsiteY225" fmla="*/ 1068018 h 2591086"/>
                <a:gd name="connsiteX226" fmla="*/ 2076092 w 2552413"/>
                <a:gd name="connsiteY226" fmla="*/ 1155676 h 2591086"/>
                <a:gd name="connsiteX227" fmla="*/ 2087049 w 2552413"/>
                <a:gd name="connsiteY227" fmla="*/ 1164700 h 2591086"/>
                <a:gd name="connsiteX228" fmla="*/ 2139902 w 2552413"/>
                <a:gd name="connsiteY228" fmla="*/ 1227221 h 2591086"/>
                <a:gd name="connsiteX229" fmla="*/ 2143125 w 2552413"/>
                <a:gd name="connsiteY229" fmla="*/ 1253648 h 2591086"/>
                <a:gd name="connsiteX230" fmla="*/ 2143125 w 2552413"/>
                <a:gd name="connsiteY230" fmla="*/ 1285230 h 2591086"/>
                <a:gd name="connsiteX231" fmla="*/ 2149571 w 2552413"/>
                <a:gd name="connsiteY231" fmla="*/ 1312302 h 2591086"/>
                <a:gd name="connsiteX232" fmla="*/ 2185665 w 2552413"/>
                <a:gd name="connsiteY232" fmla="*/ 1332283 h 2591086"/>
                <a:gd name="connsiteX233" fmla="*/ 2195978 w 2552413"/>
                <a:gd name="connsiteY233" fmla="*/ 1354197 h 2591086"/>
                <a:gd name="connsiteX234" fmla="*/ 2225627 w 2552413"/>
                <a:gd name="connsiteY234" fmla="*/ 1451524 h 2591086"/>
                <a:gd name="connsiteX235" fmla="*/ 2239163 w 2552413"/>
                <a:gd name="connsiteY235" fmla="*/ 1473439 h 2591086"/>
                <a:gd name="connsiteX236" fmla="*/ 2255276 w 2552413"/>
                <a:gd name="connsiteY236" fmla="*/ 1483107 h 2591086"/>
                <a:gd name="connsiteX237" fmla="*/ 2268167 w 2552413"/>
                <a:gd name="connsiteY237" fmla="*/ 1497287 h 2591086"/>
                <a:gd name="connsiteX238" fmla="*/ 2314575 w 2552413"/>
                <a:gd name="connsiteY238" fmla="*/ 1588813 h 2591086"/>
                <a:gd name="connsiteX239" fmla="*/ 2342935 w 2552413"/>
                <a:gd name="connsiteY239" fmla="*/ 1623619 h 2591086"/>
                <a:gd name="connsiteX240" fmla="*/ 2352604 w 2552413"/>
                <a:gd name="connsiteY240" fmla="*/ 1642955 h 2591086"/>
                <a:gd name="connsiteX241" fmla="*/ 2355826 w 2552413"/>
                <a:gd name="connsiteY241" fmla="*/ 1663581 h 2591086"/>
                <a:gd name="connsiteX242" fmla="*/ 2362916 w 2552413"/>
                <a:gd name="connsiteY242" fmla="*/ 1683562 h 2591086"/>
                <a:gd name="connsiteX243" fmla="*/ 2412547 w 2552413"/>
                <a:gd name="connsiteY243" fmla="*/ 1737704 h 2591086"/>
                <a:gd name="connsiteX244" fmla="*/ 2428016 w 2552413"/>
                <a:gd name="connsiteY244" fmla="*/ 1782178 h 2591086"/>
                <a:gd name="connsiteX245" fmla="*/ 2442196 w 2552413"/>
                <a:gd name="connsiteY245" fmla="*/ 1879505 h 2591086"/>
                <a:gd name="connsiteX246" fmla="*/ 2460888 w 2552413"/>
                <a:gd name="connsiteY246" fmla="*/ 1932358 h 2591086"/>
                <a:gd name="connsiteX247" fmla="*/ 2513741 w 2552413"/>
                <a:gd name="connsiteY247" fmla="*/ 2005836 h 2591086"/>
                <a:gd name="connsiteX248" fmla="*/ 2517608 w 2552413"/>
                <a:gd name="connsiteY248" fmla="*/ 2020661 h 2591086"/>
                <a:gd name="connsiteX249" fmla="*/ 2511162 w 2552413"/>
                <a:gd name="connsiteY249" fmla="*/ 2035485 h 2591086"/>
                <a:gd name="connsiteX250" fmla="*/ 2502139 w 2552413"/>
                <a:gd name="connsiteY250" fmla="*/ 2049665 h 2591086"/>
                <a:gd name="connsiteX251" fmla="*/ 2495694 w 2552413"/>
                <a:gd name="connsiteY251" fmla="*/ 2063846 h 2591086"/>
                <a:gd name="connsiteX252" fmla="*/ 2495694 w 2552413"/>
                <a:gd name="connsiteY252" fmla="*/ 2076092 h 2591086"/>
                <a:gd name="connsiteX253" fmla="*/ 2502783 w 2552413"/>
                <a:gd name="connsiteY253" fmla="*/ 2116054 h 2591086"/>
                <a:gd name="connsiteX254" fmla="*/ 2511807 w 2552413"/>
                <a:gd name="connsiteY254" fmla="*/ 2230139 h 2591086"/>
                <a:gd name="connsiteX255" fmla="*/ 2521476 w 2552413"/>
                <a:gd name="connsiteY255" fmla="*/ 2282992 h 2591086"/>
                <a:gd name="connsiteX256" fmla="*/ 2554992 w 2552413"/>
                <a:gd name="connsiteY256" fmla="*/ 2389987 h 2591086"/>
                <a:gd name="connsiteX257" fmla="*/ 2558214 w 2552413"/>
                <a:gd name="connsiteY257" fmla="*/ 2442840 h 2591086"/>
                <a:gd name="connsiteX258" fmla="*/ 2547257 w 2552413"/>
                <a:gd name="connsiteY258" fmla="*/ 2491182 h 2591086"/>
                <a:gd name="connsiteX259" fmla="*/ 2524698 w 2552413"/>
                <a:gd name="connsiteY259" fmla="*/ 2535655 h 2591086"/>
                <a:gd name="connsiteX260" fmla="*/ 2506006 w 2552413"/>
                <a:gd name="connsiteY260" fmla="*/ 2587864 h 2591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</a:cxnLst>
              <a:rect l="l" t="t" r="r" b="b"/>
              <a:pathLst>
                <a:path w="2552413" h="2591086">
                  <a:moveTo>
                    <a:pt x="2506006" y="2587864"/>
                  </a:moveTo>
                  <a:lnTo>
                    <a:pt x="2495694" y="2587219"/>
                  </a:lnTo>
                  <a:lnTo>
                    <a:pt x="2461532" y="2579485"/>
                  </a:lnTo>
                  <a:lnTo>
                    <a:pt x="2428660" y="2594309"/>
                  </a:lnTo>
                  <a:lnTo>
                    <a:pt x="2358404" y="2567883"/>
                  </a:lnTo>
                  <a:lnTo>
                    <a:pt x="2369362" y="2537589"/>
                  </a:lnTo>
                  <a:lnTo>
                    <a:pt x="2366139" y="2509229"/>
                  </a:lnTo>
                  <a:lnTo>
                    <a:pt x="2357116" y="2477646"/>
                  </a:lnTo>
                  <a:lnTo>
                    <a:pt x="2354537" y="2442196"/>
                  </a:lnTo>
                  <a:lnTo>
                    <a:pt x="2368073" y="2408035"/>
                  </a:lnTo>
                  <a:lnTo>
                    <a:pt x="2379030" y="2376452"/>
                  </a:lnTo>
                  <a:lnTo>
                    <a:pt x="2371295" y="2366784"/>
                  </a:lnTo>
                  <a:lnTo>
                    <a:pt x="2362272" y="2358404"/>
                  </a:lnTo>
                  <a:lnTo>
                    <a:pt x="2366784" y="2329400"/>
                  </a:lnTo>
                  <a:lnTo>
                    <a:pt x="2292016" y="2323599"/>
                  </a:lnTo>
                  <a:lnTo>
                    <a:pt x="2270101" y="2311352"/>
                  </a:lnTo>
                  <a:lnTo>
                    <a:pt x="2246253" y="2301040"/>
                  </a:lnTo>
                  <a:lnTo>
                    <a:pt x="2236585" y="2277836"/>
                  </a:lnTo>
                  <a:lnTo>
                    <a:pt x="2229495" y="2250765"/>
                  </a:lnTo>
                  <a:lnTo>
                    <a:pt x="2195978" y="2234651"/>
                  </a:lnTo>
                  <a:lnTo>
                    <a:pt x="2174708" y="2203068"/>
                  </a:lnTo>
                  <a:lnTo>
                    <a:pt x="2170196" y="2161172"/>
                  </a:lnTo>
                  <a:lnTo>
                    <a:pt x="2177286" y="2129590"/>
                  </a:lnTo>
                  <a:lnTo>
                    <a:pt x="2194689" y="2116699"/>
                  </a:lnTo>
                  <a:lnTo>
                    <a:pt x="2214026" y="2109609"/>
                  </a:lnTo>
                  <a:lnTo>
                    <a:pt x="2243675" y="2121211"/>
                  </a:lnTo>
                  <a:lnTo>
                    <a:pt x="2268167" y="2103163"/>
                  </a:lnTo>
                  <a:lnTo>
                    <a:pt x="2257855" y="2073514"/>
                  </a:lnTo>
                  <a:lnTo>
                    <a:pt x="2226272" y="2054177"/>
                  </a:lnTo>
                  <a:lnTo>
                    <a:pt x="2191466" y="2046443"/>
                  </a:lnTo>
                  <a:lnTo>
                    <a:pt x="2163751" y="2060623"/>
                  </a:lnTo>
                  <a:lnTo>
                    <a:pt x="2136680" y="2067713"/>
                  </a:lnTo>
                  <a:lnTo>
                    <a:pt x="2099296" y="2050310"/>
                  </a:lnTo>
                  <a:lnTo>
                    <a:pt x="2059334" y="2043865"/>
                  </a:lnTo>
                  <a:lnTo>
                    <a:pt x="2045798" y="2049021"/>
                  </a:lnTo>
                  <a:lnTo>
                    <a:pt x="2034841" y="2047732"/>
                  </a:lnTo>
                  <a:lnTo>
                    <a:pt x="2025817" y="2036130"/>
                  </a:lnTo>
                  <a:lnTo>
                    <a:pt x="2013571" y="2030974"/>
                  </a:lnTo>
                  <a:lnTo>
                    <a:pt x="1984566" y="2053533"/>
                  </a:lnTo>
                  <a:lnTo>
                    <a:pt x="1954272" y="2065779"/>
                  </a:lnTo>
                  <a:lnTo>
                    <a:pt x="1951694" y="2043220"/>
                  </a:lnTo>
                  <a:lnTo>
                    <a:pt x="1954272" y="2021305"/>
                  </a:lnTo>
                  <a:lnTo>
                    <a:pt x="1936225" y="2012282"/>
                  </a:lnTo>
                  <a:lnTo>
                    <a:pt x="1916888" y="2007770"/>
                  </a:lnTo>
                  <a:lnTo>
                    <a:pt x="1902708" y="1982632"/>
                  </a:lnTo>
                  <a:lnTo>
                    <a:pt x="1874348" y="1980054"/>
                  </a:lnTo>
                  <a:lnTo>
                    <a:pt x="1846633" y="1993590"/>
                  </a:lnTo>
                  <a:lnTo>
                    <a:pt x="1828585" y="2016149"/>
                  </a:lnTo>
                  <a:lnTo>
                    <a:pt x="1835031" y="2047732"/>
                  </a:lnTo>
                  <a:lnTo>
                    <a:pt x="1831808" y="2076737"/>
                  </a:lnTo>
                  <a:lnTo>
                    <a:pt x="1826007" y="2103808"/>
                  </a:lnTo>
                  <a:lnTo>
                    <a:pt x="1799581" y="2101874"/>
                  </a:lnTo>
                  <a:lnTo>
                    <a:pt x="1769287" y="2094784"/>
                  </a:lnTo>
                  <a:lnTo>
                    <a:pt x="1744149" y="2084471"/>
                  </a:lnTo>
                  <a:lnTo>
                    <a:pt x="1717723" y="2070291"/>
                  </a:lnTo>
                  <a:lnTo>
                    <a:pt x="1697742" y="2057400"/>
                  </a:lnTo>
                  <a:lnTo>
                    <a:pt x="1677116" y="2048376"/>
                  </a:lnTo>
                  <a:lnTo>
                    <a:pt x="1650690" y="2045154"/>
                  </a:lnTo>
                  <a:lnTo>
                    <a:pt x="1624263" y="2039997"/>
                  </a:lnTo>
                  <a:lnTo>
                    <a:pt x="1597192" y="2022594"/>
                  </a:lnTo>
                  <a:lnTo>
                    <a:pt x="1573344" y="2003902"/>
                  </a:lnTo>
                  <a:lnTo>
                    <a:pt x="1548851" y="2004547"/>
                  </a:lnTo>
                  <a:lnTo>
                    <a:pt x="1524358" y="2012282"/>
                  </a:lnTo>
                  <a:lnTo>
                    <a:pt x="1502443" y="2016149"/>
                  </a:lnTo>
                  <a:lnTo>
                    <a:pt x="1483752" y="2017438"/>
                  </a:lnTo>
                  <a:lnTo>
                    <a:pt x="1476661" y="2000680"/>
                  </a:lnTo>
                  <a:lnTo>
                    <a:pt x="1456036" y="1979410"/>
                  </a:lnTo>
                  <a:lnTo>
                    <a:pt x="1457970" y="1961362"/>
                  </a:lnTo>
                  <a:lnTo>
                    <a:pt x="1447657" y="1950405"/>
                  </a:lnTo>
                  <a:lnTo>
                    <a:pt x="1399316" y="1955561"/>
                  </a:lnTo>
                  <a:lnTo>
                    <a:pt x="1368377" y="1965874"/>
                  </a:lnTo>
                  <a:lnTo>
                    <a:pt x="1359353" y="1970386"/>
                  </a:lnTo>
                  <a:lnTo>
                    <a:pt x="1349685" y="1970386"/>
                  </a:lnTo>
                  <a:lnTo>
                    <a:pt x="1335505" y="1962007"/>
                  </a:lnTo>
                  <a:lnTo>
                    <a:pt x="1324548" y="1949760"/>
                  </a:lnTo>
                  <a:lnTo>
                    <a:pt x="1341951" y="1922689"/>
                  </a:lnTo>
                  <a:lnTo>
                    <a:pt x="1371600" y="1901419"/>
                  </a:lnTo>
                  <a:lnTo>
                    <a:pt x="1383202" y="1874348"/>
                  </a:lnTo>
                  <a:lnTo>
                    <a:pt x="1364510" y="1869192"/>
                  </a:lnTo>
                  <a:lnTo>
                    <a:pt x="1306501" y="1859524"/>
                  </a:lnTo>
                  <a:lnTo>
                    <a:pt x="1249780" y="1839543"/>
                  </a:lnTo>
                  <a:lnTo>
                    <a:pt x="1225932" y="1857590"/>
                  </a:lnTo>
                  <a:lnTo>
                    <a:pt x="1205951" y="1868547"/>
                  </a:lnTo>
                  <a:lnTo>
                    <a:pt x="1181458" y="1863391"/>
                  </a:lnTo>
                  <a:lnTo>
                    <a:pt x="1160832" y="1878860"/>
                  </a:lnTo>
                  <a:lnTo>
                    <a:pt x="1127316" y="1898196"/>
                  </a:lnTo>
                  <a:lnTo>
                    <a:pt x="1093800" y="1905931"/>
                  </a:lnTo>
                  <a:lnTo>
                    <a:pt x="1080909" y="1888528"/>
                  </a:lnTo>
                  <a:lnTo>
                    <a:pt x="1080909" y="1860813"/>
                  </a:lnTo>
                  <a:lnTo>
                    <a:pt x="1042236" y="1819561"/>
                  </a:lnTo>
                  <a:lnTo>
                    <a:pt x="990027" y="1836964"/>
                  </a:lnTo>
                  <a:lnTo>
                    <a:pt x="970691" y="1860813"/>
                  </a:lnTo>
                  <a:lnTo>
                    <a:pt x="976492" y="1923334"/>
                  </a:lnTo>
                  <a:lnTo>
                    <a:pt x="955866" y="1937514"/>
                  </a:lnTo>
                  <a:lnTo>
                    <a:pt x="948776" y="1945893"/>
                  </a:lnTo>
                  <a:lnTo>
                    <a:pt x="941041" y="1952983"/>
                  </a:lnTo>
                  <a:lnTo>
                    <a:pt x="923639" y="1943315"/>
                  </a:lnTo>
                  <a:lnTo>
                    <a:pt x="892700" y="1940737"/>
                  </a:lnTo>
                  <a:lnTo>
                    <a:pt x="861117" y="1948471"/>
                  </a:lnTo>
                  <a:lnTo>
                    <a:pt x="870141" y="1886595"/>
                  </a:lnTo>
                  <a:lnTo>
                    <a:pt x="761857" y="1901419"/>
                  </a:lnTo>
                  <a:lnTo>
                    <a:pt x="654217" y="1931069"/>
                  </a:lnTo>
                  <a:lnTo>
                    <a:pt x="709004" y="1828585"/>
                  </a:lnTo>
                  <a:lnTo>
                    <a:pt x="754767" y="1716434"/>
                  </a:lnTo>
                  <a:lnTo>
                    <a:pt x="817288" y="1582368"/>
                  </a:lnTo>
                  <a:lnTo>
                    <a:pt x="825023" y="1553363"/>
                  </a:lnTo>
                  <a:lnTo>
                    <a:pt x="819222" y="1524358"/>
                  </a:lnTo>
                  <a:lnTo>
                    <a:pt x="832757" y="1501154"/>
                  </a:lnTo>
                  <a:lnTo>
                    <a:pt x="851449" y="1477951"/>
                  </a:lnTo>
                  <a:lnTo>
                    <a:pt x="872075" y="1469571"/>
                  </a:lnTo>
                  <a:lnTo>
                    <a:pt x="882387" y="1447012"/>
                  </a:lnTo>
                  <a:lnTo>
                    <a:pt x="870785" y="1427031"/>
                  </a:lnTo>
                  <a:lnTo>
                    <a:pt x="855961" y="1414140"/>
                  </a:lnTo>
                  <a:lnTo>
                    <a:pt x="831468" y="1411562"/>
                  </a:lnTo>
                  <a:lnTo>
                    <a:pt x="806331" y="1401894"/>
                  </a:lnTo>
                  <a:lnTo>
                    <a:pt x="772170" y="1397382"/>
                  </a:lnTo>
                  <a:lnTo>
                    <a:pt x="714805" y="1365799"/>
                  </a:lnTo>
                  <a:lnTo>
                    <a:pt x="689023" y="1354842"/>
                  </a:lnTo>
                  <a:lnTo>
                    <a:pt x="663241" y="1338084"/>
                  </a:lnTo>
                  <a:lnTo>
                    <a:pt x="635525" y="1333572"/>
                  </a:lnTo>
                  <a:lnTo>
                    <a:pt x="607810" y="1342595"/>
                  </a:lnTo>
                  <a:lnTo>
                    <a:pt x="585250" y="1323259"/>
                  </a:lnTo>
                  <a:lnTo>
                    <a:pt x="587184" y="1301989"/>
                  </a:lnTo>
                  <a:lnTo>
                    <a:pt x="598141" y="1280074"/>
                  </a:lnTo>
                  <a:lnTo>
                    <a:pt x="602009" y="1254937"/>
                  </a:lnTo>
                  <a:lnTo>
                    <a:pt x="602653" y="1228510"/>
                  </a:lnTo>
                  <a:lnTo>
                    <a:pt x="575582" y="1237534"/>
                  </a:lnTo>
                  <a:lnTo>
                    <a:pt x="563336" y="1222065"/>
                  </a:lnTo>
                  <a:lnTo>
                    <a:pt x="592985" y="1186615"/>
                  </a:lnTo>
                  <a:lnTo>
                    <a:pt x="587829" y="1163411"/>
                  </a:lnTo>
                  <a:lnTo>
                    <a:pt x="580094" y="1140207"/>
                  </a:lnTo>
                  <a:lnTo>
                    <a:pt x="585895" y="1122804"/>
                  </a:lnTo>
                  <a:lnTo>
                    <a:pt x="585250" y="1101534"/>
                  </a:lnTo>
                  <a:lnTo>
                    <a:pt x="583317" y="1081553"/>
                  </a:lnTo>
                  <a:lnTo>
                    <a:pt x="635525" y="1043525"/>
                  </a:lnTo>
                  <a:lnTo>
                    <a:pt x="656151" y="1036435"/>
                  </a:lnTo>
                  <a:lnTo>
                    <a:pt x="667753" y="1018387"/>
                  </a:lnTo>
                  <a:lnTo>
                    <a:pt x="672909" y="966179"/>
                  </a:lnTo>
                  <a:lnTo>
                    <a:pt x="649061" y="928795"/>
                  </a:lnTo>
                  <a:lnTo>
                    <a:pt x="629080" y="924928"/>
                  </a:lnTo>
                  <a:lnTo>
                    <a:pt x="610388" y="916549"/>
                  </a:lnTo>
                  <a:lnTo>
                    <a:pt x="596208" y="877876"/>
                  </a:lnTo>
                  <a:lnTo>
                    <a:pt x="573649" y="877231"/>
                  </a:lnTo>
                  <a:lnTo>
                    <a:pt x="549156" y="878520"/>
                  </a:lnTo>
                  <a:lnTo>
                    <a:pt x="523374" y="859184"/>
                  </a:lnTo>
                  <a:lnTo>
                    <a:pt x="510483" y="825023"/>
                  </a:lnTo>
                  <a:lnTo>
                    <a:pt x="505326" y="763790"/>
                  </a:lnTo>
                  <a:lnTo>
                    <a:pt x="495658" y="733497"/>
                  </a:lnTo>
                  <a:lnTo>
                    <a:pt x="488568" y="727051"/>
                  </a:lnTo>
                  <a:lnTo>
                    <a:pt x="480833" y="728985"/>
                  </a:lnTo>
                  <a:lnTo>
                    <a:pt x="475032" y="734141"/>
                  </a:lnTo>
                  <a:lnTo>
                    <a:pt x="468587" y="734786"/>
                  </a:lnTo>
                  <a:lnTo>
                    <a:pt x="451184" y="722539"/>
                  </a:lnTo>
                  <a:lnTo>
                    <a:pt x="408644" y="737364"/>
                  </a:lnTo>
                  <a:lnTo>
                    <a:pt x="369326" y="728340"/>
                  </a:lnTo>
                  <a:lnTo>
                    <a:pt x="353857" y="718672"/>
                  </a:lnTo>
                  <a:lnTo>
                    <a:pt x="337744" y="703847"/>
                  </a:lnTo>
                  <a:lnTo>
                    <a:pt x="337099" y="679355"/>
                  </a:lnTo>
                  <a:lnTo>
                    <a:pt x="344834" y="656151"/>
                  </a:lnTo>
                  <a:lnTo>
                    <a:pt x="355146" y="639392"/>
                  </a:lnTo>
                  <a:lnTo>
                    <a:pt x="348056" y="633592"/>
                  </a:lnTo>
                  <a:lnTo>
                    <a:pt x="339677" y="631658"/>
                  </a:lnTo>
                  <a:lnTo>
                    <a:pt x="331298" y="632947"/>
                  </a:lnTo>
                  <a:lnTo>
                    <a:pt x="324208" y="638748"/>
                  </a:lnTo>
                  <a:lnTo>
                    <a:pt x="310672" y="656151"/>
                  </a:lnTo>
                  <a:lnTo>
                    <a:pt x="295203" y="671620"/>
                  </a:lnTo>
                  <a:lnTo>
                    <a:pt x="272000" y="675487"/>
                  </a:lnTo>
                  <a:lnTo>
                    <a:pt x="252018" y="661952"/>
                  </a:lnTo>
                  <a:lnTo>
                    <a:pt x="248151" y="649061"/>
                  </a:lnTo>
                  <a:lnTo>
                    <a:pt x="246218" y="636170"/>
                  </a:lnTo>
                  <a:lnTo>
                    <a:pt x="239127" y="631658"/>
                  </a:lnTo>
                  <a:lnTo>
                    <a:pt x="231393" y="640037"/>
                  </a:lnTo>
                  <a:lnTo>
                    <a:pt x="228815" y="652928"/>
                  </a:lnTo>
                  <a:lnTo>
                    <a:pt x="228170" y="695468"/>
                  </a:lnTo>
                  <a:lnTo>
                    <a:pt x="215279" y="716738"/>
                  </a:lnTo>
                  <a:lnTo>
                    <a:pt x="177895" y="698691"/>
                  </a:lnTo>
                  <a:lnTo>
                    <a:pt x="143734" y="667753"/>
                  </a:lnTo>
                  <a:lnTo>
                    <a:pt x="131488" y="654862"/>
                  </a:lnTo>
                  <a:lnTo>
                    <a:pt x="118597" y="656795"/>
                  </a:lnTo>
                  <a:lnTo>
                    <a:pt x="107640" y="640037"/>
                  </a:lnTo>
                  <a:lnTo>
                    <a:pt x="100549" y="618767"/>
                  </a:lnTo>
                  <a:lnTo>
                    <a:pt x="90881" y="607810"/>
                  </a:lnTo>
                  <a:lnTo>
                    <a:pt x="79924" y="598786"/>
                  </a:lnTo>
                  <a:lnTo>
                    <a:pt x="71545" y="578160"/>
                  </a:lnTo>
                  <a:lnTo>
                    <a:pt x="20625" y="545933"/>
                  </a:lnTo>
                  <a:lnTo>
                    <a:pt x="0" y="535620"/>
                  </a:lnTo>
                  <a:lnTo>
                    <a:pt x="6445" y="528530"/>
                  </a:lnTo>
                  <a:lnTo>
                    <a:pt x="61877" y="482123"/>
                  </a:lnTo>
                  <a:lnTo>
                    <a:pt x="126976" y="441516"/>
                  </a:lnTo>
                  <a:lnTo>
                    <a:pt x="195298" y="413156"/>
                  </a:lnTo>
                  <a:lnTo>
                    <a:pt x="261042" y="406066"/>
                  </a:lnTo>
                  <a:lnTo>
                    <a:pt x="293914" y="409933"/>
                  </a:lnTo>
                  <a:lnTo>
                    <a:pt x="419601" y="398976"/>
                  </a:lnTo>
                  <a:lnTo>
                    <a:pt x="516284" y="427980"/>
                  </a:lnTo>
                  <a:lnTo>
                    <a:pt x="547222" y="425402"/>
                  </a:lnTo>
                  <a:lnTo>
                    <a:pt x="607165" y="407355"/>
                  </a:lnTo>
                  <a:lnTo>
                    <a:pt x="803752" y="389952"/>
                  </a:lnTo>
                  <a:lnTo>
                    <a:pt x="812132" y="395753"/>
                  </a:lnTo>
                  <a:lnTo>
                    <a:pt x="825023" y="414445"/>
                  </a:lnTo>
                  <a:lnTo>
                    <a:pt x="837269" y="427336"/>
                  </a:lnTo>
                  <a:lnTo>
                    <a:pt x="851449" y="430559"/>
                  </a:lnTo>
                  <a:lnTo>
                    <a:pt x="919127" y="416379"/>
                  </a:lnTo>
                  <a:lnTo>
                    <a:pt x="1026122" y="422824"/>
                  </a:lnTo>
                  <a:lnTo>
                    <a:pt x="1095733" y="417023"/>
                  </a:lnTo>
                  <a:lnTo>
                    <a:pt x="1165344" y="392530"/>
                  </a:lnTo>
                  <a:lnTo>
                    <a:pt x="1230444" y="349990"/>
                  </a:lnTo>
                  <a:lnTo>
                    <a:pt x="1284586" y="293270"/>
                  </a:lnTo>
                  <a:lnTo>
                    <a:pt x="1308434" y="259109"/>
                  </a:lnTo>
                  <a:lnTo>
                    <a:pt x="1328415" y="223014"/>
                  </a:lnTo>
                  <a:lnTo>
                    <a:pt x="1341306" y="182407"/>
                  </a:lnTo>
                  <a:lnTo>
                    <a:pt x="1345818" y="136644"/>
                  </a:lnTo>
                  <a:lnTo>
                    <a:pt x="1337439" y="91526"/>
                  </a:lnTo>
                  <a:lnTo>
                    <a:pt x="1334861" y="68967"/>
                  </a:lnTo>
                  <a:lnTo>
                    <a:pt x="1341306" y="52208"/>
                  </a:lnTo>
                  <a:lnTo>
                    <a:pt x="1369022" y="30294"/>
                  </a:lnTo>
                  <a:lnTo>
                    <a:pt x="1427031" y="0"/>
                  </a:lnTo>
                  <a:lnTo>
                    <a:pt x="1505022" y="154692"/>
                  </a:lnTo>
                  <a:lnTo>
                    <a:pt x="1514690" y="195943"/>
                  </a:lnTo>
                  <a:lnTo>
                    <a:pt x="1538538" y="258464"/>
                  </a:lnTo>
                  <a:lnTo>
                    <a:pt x="1628775" y="437004"/>
                  </a:lnTo>
                  <a:lnTo>
                    <a:pt x="1699031" y="624568"/>
                  </a:lnTo>
                  <a:lnTo>
                    <a:pt x="1710633" y="644549"/>
                  </a:lnTo>
                  <a:lnTo>
                    <a:pt x="1746728" y="690312"/>
                  </a:lnTo>
                  <a:lnTo>
                    <a:pt x="1760908" y="728340"/>
                  </a:lnTo>
                  <a:lnTo>
                    <a:pt x="1931068" y="971980"/>
                  </a:lnTo>
                  <a:lnTo>
                    <a:pt x="1996812" y="1068018"/>
                  </a:lnTo>
                  <a:lnTo>
                    <a:pt x="2076092" y="1155676"/>
                  </a:lnTo>
                  <a:lnTo>
                    <a:pt x="2087049" y="1164700"/>
                  </a:lnTo>
                  <a:lnTo>
                    <a:pt x="2139902" y="1227221"/>
                  </a:lnTo>
                  <a:lnTo>
                    <a:pt x="2143125" y="1253648"/>
                  </a:lnTo>
                  <a:lnTo>
                    <a:pt x="2143125" y="1285230"/>
                  </a:lnTo>
                  <a:lnTo>
                    <a:pt x="2149571" y="1312302"/>
                  </a:lnTo>
                  <a:lnTo>
                    <a:pt x="2185665" y="1332283"/>
                  </a:lnTo>
                  <a:lnTo>
                    <a:pt x="2195978" y="1354197"/>
                  </a:lnTo>
                  <a:lnTo>
                    <a:pt x="2225627" y="1451524"/>
                  </a:lnTo>
                  <a:lnTo>
                    <a:pt x="2239163" y="1473439"/>
                  </a:lnTo>
                  <a:lnTo>
                    <a:pt x="2255276" y="1483107"/>
                  </a:lnTo>
                  <a:lnTo>
                    <a:pt x="2268167" y="1497287"/>
                  </a:lnTo>
                  <a:lnTo>
                    <a:pt x="2314575" y="1588813"/>
                  </a:lnTo>
                  <a:lnTo>
                    <a:pt x="2342935" y="1623619"/>
                  </a:lnTo>
                  <a:lnTo>
                    <a:pt x="2352604" y="1642955"/>
                  </a:lnTo>
                  <a:lnTo>
                    <a:pt x="2355826" y="1663581"/>
                  </a:lnTo>
                  <a:lnTo>
                    <a:pt x="2362916" y="1683562"/>
                  </a:lnTo>
                  <a:lnTo>
                    <a:pt x="2412547" y="1737704"/>
                  </a:lnTo>
                  <a:lnTo>
                    <a:pt x="2428016" y="1782178"/>
                  </a:lnTo>
                  <a:lnTo>
                    <a:pt x="2442196" y="1879505"/>
                  </a:lnTo>
                  <a:lnTo>
                    <a:pt x="2460888" y="1932358"/>
                  </a:lnTo>
                  <a:lnTo>
                    <a:pt x="2513741" y="2005836"/>
                  </a:lnTo>
                  <a:lnTo>
                    <a:pt x="2517608" y="2020661"/>
                  </a:lnTo>
                  <a:lnTo>
                    <a:pt x="2511162" y="2035485"/>
                  </a:lnTo>
                  <a:lnTo>
                    <a:pt x="2502139" y="2049665"/>
                  </a:lnTo>
                  <a:lnTo>
                    <a:pt x="2495694" y="2063846"/>
                  </a:lnTo>
                  <a:lnTo>
                    <a:pt x="2495694" y="2076092"/>
                  </a:lnTo>
                  <a:lnTo>
                    <a:pt x="2502783" y="2116054"/>
                  </a:lnTo>
                  <a:lnTo>
                    <a:pt x="2511807" y="2230139"/>
                  </a:lnTo>
                  <a:lnTo>
                    <a:pt x="2521476" y="2282992"/>
                  </a:lnTo>
                  <a:lnTo>
                    <a:pt x="2554992" y="2389987"/>
                  </a:lnTo>
                  <a:lnTo>
                    <a:pt x="2558214" y="2442840"/>
                  </a:lnTo>
                  <a:lnTo>
                    <a:pt x="2547257" y="2491182"/>
                  </a:lnTo>
                  <a:lnTo>
                    <a:pt x="2524698" y="2535655"/>
                  </a:lnTo>
                  <a:lnTo>
                    <a:pt x="2506006" y="2587864"/>
                  </a:ln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5953E15F-E809-434F-A09B-26D9DBE1A25D}"/>
                </a:ext>
              </a:extLst>
            </p:cNvPr>
            <p:cNvSpPr/>
            <p:nvPr/>
          </p:nvSpPr>
          <p:spPr>
            <a:xfrm>
              <a:off x="8370111" y="2587271"/>
              <a:ext cx="286865" cy="227670"/>
            </a:xfrm>
            <a:custGeom>
              <a:avLst/>
              <a:gdLst>
                <a:gd name="connsiteX0" fmla="*/ 337744 w 406065"/>
                <a:gd name="connsiteY0" fmla="*/ 134066 h 322274"/>
                <a:gd name="connsiteX1" fmla="*/ 328075 w 406065"/>
                <a:gd name="connsiteY1" fmla="*/ 170805 h 322274"/>
                <a:gd name="connsiteX2" fmla="*/ 356435 w 406065"/>
                <a:gd name="connsiteY2" fmla="*/ 170161 h 322274"/>
                <a:gd name="connsiteX3" fmla="*/ 380284 w 406065"/>
                <a:gd name="connsiteY3" fmla="*/ 161782 h 322274"/>
                <a:gd name="connsiteX4" fmla="*/ 400910 w 406065"/>
                <a:gd name="connsiteY4" fmla="*/ 161137 h 322274"/>
                <a:gd name="connsiteX5" fmla="*/ 408644 w 406065"/>
                <a:gd name="connsiteY5" fmla="*/ 179829 h 322274"/>
                <a:gd name="connsiteX6" fmla="*/ 406066 w 406065"/>
                <a:gd name="connsiteY6" fmla="*/ 199166 h 322274"/>
                <a:gd name="connsiteX7" fmla="*/ 391886 w 406065"/>
                <a:gd name="connsiteY7" fmla="*/ 206256 h 322274"/>
                <a:gd name="connsiteX8" fmla="*/ 376417 w 406065"/>
                <a:gd name="connsiteY8" fmla="*/ 216568 h 322274"/>
                <a:gd name="connsiteX9" fmla="*/ 376417 w 406065"/>
                <a:gd name="connsiteY9" fmla="*/ 239772 h 322274"/>
                <a:gd name="connsiteX10" fmla="*/ 384796 w 406065"/>
                <a:gd name="connsiteY10" fmla="*/ 249440 h 322274"/>
                <a:gd name="connsiteX11" fmla="*/ 367393 w 406065"/>
                <a:gd name="connsiteY11" fmla="*/ 273289 h 322274"/>
                <a:gd name="connsiteX12" fmla="*/ 357725 w 406065"/>
                <a:gd name="connsiteY12" fmla="*/ 290047 h 322274"/>
                <a:gd name="connsiteX13" fmla="*/ 331298 w 406065"/>
                <a:gd name="connsiteY13" fmla="*/ 305516 h 322274"/>
                <a:gd name="connsiteX14" fmla="*/ 302293 w 406065"/>
                <a:gd name="connsiteY14" fmla="*/ 312606 h 322274"/>
                <a:gd name="connsiteX15" fmla="*/ 272000 w 406065"/>
                <a:gd name="connsiteY15" fmla="*/ 327431 h 322274"/>
                <a:gd name="connsiteX16" fmla="*/ 260398 w 406065"/>
                <a:gd name="connsiteY16" fmla="*/ 301004 h 322274"/>
                <a:gd name="connsiteX17" fmla="*/ 235260 w 406065"/>
                <a:gd name="connsiteY17" fmla="*/ 306805 h 322274"/>
                <a:gd name="connsiteX18" fmla="*/ 209478 w 406065"/>
                <a:gd name="connsiteY18" fmla="*/ 314540 h 322274"/>
                <a:gd name="connsiteX19" fmla="*/ 192076 w 406065"/>
                <a:gd name="connsiteY19" fmla="*/ 324853 h 322274"/>
                <a:gd name="connsiteX20" fmla="*/ 173384 w 406065"/>
                <a:gd name="connsiteY20" fmla="*/ 328075 h 322274"/>
                <a:gd name="connsiteX21" fmla="*/ 129554 w 406065"/>
                <a:gd name="connsiteY21" fmla="*/ 326142 h 322274"/>
                <a:gd name="connsiteX22" fmla="*/ 99260 w 406065"/>
                <a:gd name="connsiteY22" fmla="*/ 286824 h 322274"/>
                <a:gd name="connsiteX23" fmla="*/ 69611 w 406065"/>
                <a:gd name="connsiteY23" fmla="*/ 277801 h 322274"/>
                <a:gd name="connsiteX24" fmla="*/ 49630 w 406065"/>
                <a:gd name="connsiteY24" fmla="*/ 264910 h 322274"/>
                <a:gd name="connsiteX25" fmla="*/ 44474 w 406065"/>
                <a:gd name="connsiteY25" fmla="*/ 227526 h 322274"/>
                <a:gd name="connsiteX26" fmla="*/ 23848 w 406065"/>
                <a:gd name="connsiteY26" fmla="*/ 199166 h 322274"/>
                <a:gd name="connsiteX27" fmla="*/ 0 w 406065"/>
                <a:gd name="connsiteY27" fmla="*/ 169516 h 322274"/>
                <a:gd name="connsiteX28" fmla="*/ 14825 w 406065"/>
                <a:gd name="connsiteY28" fmla="*/ 136644 h 322274"/>
                <a:gd name="connsiteX29" fmla="*/ 43829 w 406065"/>
                <a:gd name="connsiteY29" fmla="*/ 137933 h 322274"/>
                <a:gd name="connsiteX30" fmla="*/ 76057 w 406065"/>
                <a:gd name="connsiteY30" fmla="*/ 157914 h 322274"/>
                <a:gd name="connsiteX31" fmla="*/ 100550 w 406065"/>
                <a:gd name="connsiteY31" fmla="*/ 150180 h 322274"/>
                <a:gd name="connsiteX32" fmla="*/ 122464 w 406065"/>
                <a:gd name="connsiteY32" fmla="*/ 136644 h 322274"/>
                <a:gd name="connsiteX33" fmla="*/ 123753 w 406065"/>
                <a:gd name="connsiteY33" fmla="*/ 114730 h 322274"/>
                <a:gd name="connsiteX34" fmla="*/ 129554 w 406065"/>
                <a:gd name="connsiteY34" fmla="*/ 94104 h 322274"/>
                <a:gd name="connsiteX35" fmla="*/ 175317 w 406065"/>
                <a:gd name="connsiteY35" fmla="*/ 89592 h 322274"/>
                <a:gd name="connsiteX36" fmla="*/ 199166 w 406065"/>
                <a:gd name="connsiteY36" fmla="*/ 59943 h 322274"/>
                <a:gd name="connsiteX37" fmla="*/ 213346 w 406065"/>
                <a:gd name="connsiteY37" fmla="*/ 29005 h 322274"/>
                <a:gd name="connsiteX38" fmla="*/ 233971 w 406065"/>
                <a:gd name="connsiteY38" fmla="*/ 7735 h 322274"/>
                <a:gd name="connsiteX39" fmla="*/ 265554 w 406065"/>
                <a:gd name="connsiteY39" fmla="*/ 0 h 322274"/>
                <a:gd name="connsiteX40" fmla="*/ 302293 w 406065"/>
                <a:gd name="connsiteY40" fmla="*/ 2578 h 322274"/>
                <a:gd name="connsiteX41" fmla="*/ 319696 w 406065"/>
                <a:gd name="connsiteY41" fmla="*/ 32872 h 322274"/>
                <a:gd name="connsiteX42" fmla="*/ 326786 w 406065"/>
                <a:gd name="connsiteY42" fmla="*/ 74123 h 322274"/>
                <a:gd name="connsiteX43" fmla="*/ 337099 w 406065"/>
                <a:gd name="connsiteY43" fmla="*/ 102483 h 322274"/>
                <a:gd name="connsiteX44" fmla="*/ 337744 w 406065"/>
                <a:gd name="connsiteY44" fmla="*/ 134066 h 32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06065" h="322274">
                  <a:moveTo>
                    <a:pt x="337744" y="134066"/>
                  </a:moveTo>
                  <a:lnTo>
                    <a:pt x="328075" y="170805"/>
                  </a:lnTo>
                  <a:lnTo>
                    <a:pt x="356435" y="170161"/>
                  </a:lnTo>
                  <a:lnTo>
                    <a:pt x="380284" y="161782"/>
                  </a:lnTo>
                  <a:lnTo>
                    <a:pt x="400910" y="161137"/>
                  </a:lnTo>
                  <a:lnTo>
                    <a:pt x="408644" y="179829"/>
                  </a:lnTo>
                  <a:lnTo>
                    <a:pt x="406066" y="199166"/>
                  </a:lnTo>
                  <a:lnTo>
                    <a:pt x="391886" y="206256"/>
                  </a:lnTo>
                  <a:lnTo>
                    <a:pt x="376417" y="216568"/>
                  </a:lnTo>
                  <a:lnTo>
                    <a:pt x="376417" y="239772"/>
                  </a:lnTo>
                  <a:lnTo>
                    <a:pt x="384796" y="249440"/>
                  </a:lnTo>
                  <a:lnTo>
                    <a:pt x="367393" y="273289"/>
                  </a:lnTo>
                  <a:lnTo>
                    <a:pt x="357725" y="290047"/>
                  </a:lnTo>
                  <a:lnTo>
                    <a:pt x="331298" y="305516"/>
                  </a:lnTo>
                  <a:lnTo>
                    <a:pt x="302293" y="312606"/>
                  </a:lnTo>
                  <a:lnTo>
                    <a:pt x="272000" y="327431"/>
                  </a:lnTo>
                  <a:lnTo>
                    <a:pt x="260398" y="301004"/>
                  </a:lnTo>
                  <a:lnTo>
                    <a:pt x="235260" y="306805"/>
                  </a:lnTo>
                  <a:lnTo>
                    <a:pt x="209478" y="314540"/>
                  </a:lnTo>
                  <a:lnTo>
                    <a:pt x="192076" y="324853"/>
                  </a:lnTo>
                  <a:lnTo>
                    <a:pt x="173384" y="328075"/>
                  </a:lnTo>
                  <a:lnTo>
                    <a:pt x="129554" y="326142"/>
                  </a:lnTo>
                  <a:lnTo>
                    <a:pt x="99260" y="286824"/>
                  </a:lnTo>
                  <a:lnTo>
                    <a:pt x="69611" y="277801"/>
                  </a:lnTo>
                  <a:lnTo>
                    <a:pt x="49630" y="264910"/>
                  </a:lnTo>
                  <a:lnTo>
                    <a:pt x="44474" y="227526"/>
                  </a:lnTo>
                  <a:lnTo>
                    <a:pt x="23848" y="199166"/>
                  </a:lnTo>
                  <a:lnTo>
                    <a:pt x="0" y="169516"/>
                  </a:lnTo>
                  <a:lnTo>
                    <a:pt x="14825" y="136644"/>
                  </a:lnTo>
                  <a:lnTo>
                    <a:pt x="43829" y="137933"/>
                  </a:lnTo>
                  <a:lnTo>
                    <a:pt x="76057" y="157914"/>
                  </a:lnTo>
                  <a:lnTo>
                    <a:pt x="100550" y="150180"/>
                  </a:lnTo>
                  <a:lnTo>
                    <a:pt x="122464" y="136644"/>
                  </a:lnTo>
                  <a:lnTo>
                    <a:pt x="123753" y="114730"/>
                  </a:lnTo>
                  <a:lnTo>
                    <a:pt x="129554" y="94104"/>
                  </a:lnTo>
                  <a:lnTo>
                    <a:pt x="175317" y="89592"/>
                  </a:lnTo>
                  <a:lnTo>
                    <a:pt x="199166" y="59943"/>
                  </a:lnTo>
                  <a:lnTo>
                    <a:pt x="213346" y="29005"/>
                  </a:lnTo>
                  <a:lnTo>
                    <a:pt x="233971" y="7735"/>
                  </a:lnTo>
                  <a:lnTo>
                    <a:pt x="265554" y="0"/>
                  </a:lnTo>
                  <a:lnTo>
                    <a:pt x="302293" y="2578"/>
                  </a:lnTo>
                  <a:lnTo>
                    <a:pt x="319696" y="32872"/>
                  </a:lnTo>
                  <a:lnTo>
                    <a:pt x="326786" y="74123"/>
                  </a:lnTo>
                  <a:lnTo>
                    <a:pt x="337099" y="102483"/>
                  </a:lnTo>
                  <a:lnTo>
                    <a:pt x="337744" y="134066"/>
                  </a:ln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D57921C2-1C14-46C0-A2B8-14469C0F5C37}"/>
                </a:ext>
              </a:extLst>
            </p:cNvPr>
            <p:cNvSpPr/>
            <p:nvPr/>
          </p:nvSpPr>
          <p:spPr>
            <a:xfrm>
              <a:off x="6799183" y="2102333"/>
              <a:ext cx="2317687" cy="1211208"/>
            </a:xfrm>
            <a:custGeom>
              <a:avLst/>
              <a:gdLst>
                <a:gd name="connsiteX0" fmla="*/ 1576567 w 3280753"/>
                <a:gd name="connsiteY0" fmla="*/ 1266539 h 1714500"/>
                <a:gd name="connsiteX1" fmla="*/ 1572055 w 3280753"/>
                <a:gd name="connsiteY1" fmla="*/ 1274273 h 1714500"/>
                <a:gd name="connsiteX2" fmla="*/ 1559164 w 3280753"/>
                <a:gd name="connsiteY2" fmla="*/ 1287809 h 1714500"/>
                <a:gd name="connsiteX3" fmla="*/ 1550140 w 3280753"/>
                <a:gd name="connsiteY3" fmla="*/ 1291676 h 1714500"/>
                <a:gd name="connsiteX4" fmla="*/ 1537894 w 3280753"/>
                <a:gd name="connsiteY4" fmla="*/ 1293610 h 1714500"/>
                <a:gd name="connsiteX5" fmla="*/ 1527581 w 3280753"/>
                <a:gd name="connsiteY5" fmla="*/ 1289098 h 1714500"/>
                <a:gd name="connsiteX6" fmla="*/ 1518557 w 3280753"/>
                <a:gd name="connsiteY6" fmla="*/ 1270406 h 1714500"/>
                <a:gd name="connsiteX7" fmla="*/ 1508889 w 3280753"/>
                <a:gd name="connsiteY7" fmla="*/ 1275562 h 1714500"/>
                <a:gd name="connsiteX8" fmla="*/ 1504377 w 3280753"/>
                <a:gd name="connsiteY8" fmla="*/ 1274273 h 1714500"/>
                <a:gd name="connsiteX9" fmla="*/ 1507600 w 3280753"/>
                <a:gd name="connsiteY9" fmla="*/ 1248491 h 1714500"/>
                <a:gd name="connsiteX10" fmla="*/ 1513401 w 3280753"/>
                <a:gd name="connsiteY10" fmla="*/ 1231088 h 1714500"/>
                <a:gd name="connsiteX11" fmla="*/ 1520491 w 3280753"/>
                <a:gd name="connsiteY11" fmla="*/ 1220776 h 1714500"/>
                <a:gd name="connsiteX12" fmla="*/ 1528870 w 3280753"/>
                <a:gd name="connsiteY12" fmla="*/ 1226577 h 1714500"/>
                <a:gd name="connsiteX13" fmla="*/ 1535960 w 3280753"/>
                <a:gd name="connsiteY13" fmla="*/ 1238823 h 1714500"/>
                <a:gd name="connsiteX14" fmla="*/ 1543695 w 3280753"/>
                <a:gd name="connsiteY14" fmla="*/ 1244624 h 1714500"/>
                <a:gd name="connsiteX15" fmla="*/ 1568832 w 3280753"/>
                <a:gd name="connsiteY15" fmla="*/ 1258159 h 1714500"/>
                <a:gd name="connsiteX16" fmla="*/ 1576567 w 3280753"/>
                <a:gd name="connsiteY16" fmla="*/ 1266539 h 1714500"/>
                <a:gd name="connsiteX17" fmla="*/ 1901419 w 3280753"/>
                <a:gd name="connsiteY17" fmla="*/ 1254292 h 1714500"/>
                <a:gd name="connsiteX18" fmla="*/ 1893040 w 3280753"/>
                <a:gd name="connsiteY18" fmla="*/ 1264605 h 1714500"/>
                <a:gd name="connsiteX19" fmla="*/ 1881438 w 3280753"/>
                <a:gd name="connsiteY19" fmla="*/ 1267183 h 1714500"/>
                <a:gd name="connsiteX20" fmla="*/ 1873704 w 3280753"/>
                <a:gd name="connsiteY20" fmla="*/ 1261382 h 1714500"/>
                <a:gd name="connsiteX21" fmla="*/ 1865325 w 3280753"/>
                <a:gd name="connsiteY21" fmla="*/ 1262027 h 1714500"/>
                <a:gd name="connsiteX22" fmla="*/ 1858234 w 3280753"/>
                <a:gd name="connsiteY22" fmla="*/ 1258159 h 1714500"/>
                <a:gd name="connsiteX23" fmla="*/ 1856301 w 3280753"/>
                <a:gd name="connsiteY23" fmla="*/ 1242046 h 1714500"/>
                <a:gd name="connsiteX24" fmla="*/ 1858234 w 3280753"/>
                <a:gd name="connsiteY24" fmla="*/ 1225288 h 1714500"/>
                <a:gd name="connsiteX25" fmla="*/ 1866614 w 3280753"/>
                <a:gd name="connsiteY25" fmla="*/ 1213686 h 1714500"/>
                <a:gd name="connsiteX26" fmla="*/ 1884661 w 3280753"/>
                <a:gd name="connsiteY26" fmla="*/ 1204017 h 1714500"/>
                <a:gd name="connsiteX27" fmla="*/ 1907865 w 3280753"/>
                <a:gd name="connsiteY27" fmla="*/ 1205951 h 1714500"/>
                <a:gd name="connsiteX28" fmla="*/ 1918178 w 3280753"/>
                <a:gd name="connsiteY28" fmla="*/ 1213041 h 1714500"/>
                <a:gd name="connsiteX29" fmla="*/ 1922045 w 3280753"/>
                <a:gd name="connsiteY29" fmla="*/ 1228510 h 1714500"/>
                <a:gd name="connsiteX30" fmla="*/ 1917533 w 3280753"/>
                <a:gd name="connsiteY30" fmla="*/ 1234311 h 1714500"/>
                <a:gd name="connsiteX31" fmla="*/ 1906576 w 3280753"/>
                <a:gd name="connsiteY31" fmla="*/ 1237534 h 1714500"/>
                <a:gd name="connsiteX32" fmla="*/ 1902708 w 3280753"/>
                <a:gd name="connsiteY32" fmla="*/ 1245913 h 1714500"/>
                <a:gd name="connsiteX33" fmla="*/ 1901419 w 3280753"/>
                <a:gd name="connsiteY33" fmla="*/ 1254292 h 1714500"/>
                <a:gd name="connsiteX34" fmla="*/ 1999391 w 3280753"/>
                <a:gd name="connsiteY34" fmla="*/ 1205951 h 1714500"/>
                <a:gd name="connsiteX35" fmla="*/ 2003258 w 3280753"/>
                <a:gd name="connsiteY35" fmla="*/ 1216264 h 1714500"/>
                <a:gd name="connsiteX36" fmla="*/ 2015505 w 3280753"/>
                <a:gd name="connsiteY36" fmla="*/ 1223354 h 1714500"/>
                <a:gd name="connsiteX37" fmla="*/ 2034841 w 3280753"/>
                <a:gd name="connsiteY37" fmla="*/ 1231088 h 1714500"/>
                <a:gd name="connsiteX38" fmla="*/ 2039997 w 3280753"/>
                <a:gd name="connsiteY38" fmla="*/ 1236889 h 1714500"/>
                <a:gd name="connsiteX39" fmla="*/ 2045154 w 3280753"/>
                <a:gd name="connsiteY39" fmla="*/ 1253648 h 1714500"/>
                <a:gd name="connsiteX40" fmla="*/ 2039997 w 3280753"/>
                <a:gd name="connsiteY40" fmla="*/ 1265249 h 1714500"/>
                <a:gd name="connsiteX41" fmla="*/ 1987789 w 3280753"/>
                <a:gd name="connsiteY41" fmla="*/ 1307145 h 1714500"/>
                <a:gd name="connsiteX42" fmla="*/ 1963941 w 3280753"/>
                <a:gd name="connsiteY42" fmla="*/ 1309723 h 1714500"/>
                <a:gd name="connsiteX43" fmla="*/ 1964585 w 3280753"/>
                <a:gd name="connsiteY43" fmla="*/ 1303278 h 1714500"/>
                <a:gd name="connsiteX44" fmla="*/ 1975542 w 3280753"/>
                <a:gd name="connsiteY44" fmla="*/ 1288453 h 1714500"/>
                <a:gd name="connsiteX45" fmla="*/ 1976832 w 3280753"/>
                <a:gd name="connsiteY45" fmla="*/ 1279430 h 1714500"/>
                <a:gd name="connsiteX46" fmla="*/ 1972320 w 3280753"/>
                <a:gd name="connsiteY46" fmla="*/ 1272340 h 1714500"/>
                <a:gd name="connsiteX47" fmla="*/ 1985211 w 3280753"/>
                <a:gd name="connsiteY47" fmla="*/ 1256870 h 1714500"/>
                <a:gd name="connsiteX48" fmla="*/ 1985855 w 3280753"/>
                <a:gd name="connsiteY48" fmla="*/ 1241401 h 1714500"/>
                <a:gd name="connsiteX49" fmla="*/ 1980699 w 3280753"/>
                <a:gd name="connsiteY49" fmla="*/ 1222709 h 1714500"/>
                <a:gd name="connsiteX50" fmla="*/ 1972964 w 3280753"/>
                <a:gd name="connsiteY50" fmla="*/ 1209818 h 1714500"/>
                <a:gd name="connsiteX51" fmla="*/ 1965230 w 3280753"/>
                <a:gd name="connsiteY51" fmla="*/ 1200795 h 1714500"/>
                <a:gd name="connsiteX52" fmla="*/ 1967808 w 3280753"/>
                <a:gd name="connsiteY52" fmla="*/ 1198216 h 1714500"/>
                <a:gd name="connsiteX53" fmla="*/ 1984566 w 3280753"/>
                <a:gd name="connsiteY53" fmla="*/ 1206595 h 1714500"/>
                <a:gd name="connsiteX54" fmla="*/ 1998746 w 3280753"/>
                <a:gd name="connsiteY54" fmla="*/ 1193705 h 1714500"/>
                <a:gd name="connsiteX55" fmla="*/ 2001969 w 3280753"/>
                <a:gd name="connsiteY55" fmla="*/ 1194994 h 1714500"/>
                <a:gd name="connsiteX56" fmla="*/ 1999391 w 3280753"/>
                <a:gd name="connsiteY56" fmla="*/ 1205951 h 1714500"/>
                <a:gd name="connsiteX57" fmla="*/ 1101534 w 3280753"/>
                <a:gd name="connsiteY57" fmla="*/ 723828 h 1714500"/>
                <a:gd name="connsiteX58" fmla="*/ 1095733 w 3280753"/>
                <a:gd name="connsiteY58" fmla="*/ 726407 h 1714500"/>
                <a:gd name="connsiteX59" fmla="*/ 1086710 w 3280753"/>
                <a:gd name="connsiteY59" fmla="*/ 703847 h 1714500"/>
                <a:gd name="connsiteX60" fmla="*/ 1087999 w 3280753"/>
                <a:gd name="connsiteY60" fmla="*/ 692246 h 1714500"/>
                <a:gd name="connsiteX61" fmla="*/ 1095733 w 3280753"/>
                <a:gd name="connsiteY61" fmla="*/ 690956 h 1714500"/>
                <a:gd name="connsiteX62" fmla="*/ 1107335 w 3280753"/>
                <a:gd name="connsiteY62" fmla="*/ 692890 h 1714500"/>
                <a:gd name="connsiteX63" fmla="*/ 1114425 w 3280753"/>
                <a:gd name="connsiteY63" fmla="*/ 699980 h 1714500"/>
                <a:gd name="connsiteX64" fmla="*/ 1111202 w 3280753"/>
                <a:gd name="connsiteY64" fmla="*/ 714160 h 1714500"/>
                <a:gd name="connsiteX65" fmla="*/ 1101534 w 3280753"/>
                <a:gd name="connsiteY65" fmla="*/ 723828 h 1714500"/>
                <a:gd name="connsiteX66" fmla="*/ 1791201 w 3280753"/>
                <a:gd name="connsiteY66" fmla="*/ 718027 h 1714500"/>
                <a:gd name="connsiteX67" fmla="*/ 1770576 w 3280753"/>
                <a:gd name="connsiteY67" fmla="*/ 719317 h 1714500"/>
                <a:gd name="connsiteX68" fmla="*/ 1701609 w 3280753"/>
                <a:gd name="connsiteY68" fmla="*/ 665174 h 1714500"/>
                <a:gd name="connsiteX69" fmla="*/ 1710633 w 3280753"/>
                <a:gd name="connsiteY69" fmla="*/ 657440 h 1714500"/>
                <a:gd name="connsiteX70" fmla="*/ 1714500 w 3280753"/>
                <a:gd name="connsiteY70" fmla="*/ 647127 h 1714500"/>
                <a:gd name="connsiteX71" fmla="*/ 1720301 w 3280753"/>
                <a:gd name="connsiteY71" fmla="*/ 622634 h 1714500"/>
                <a:gd name="connsiteX72" fmla="*/ 1728680 w 3280753"/>
                <a:gd name="connsiteY72" fmla="*/ 609743 h 1714500"/>
                <a:gd name="connsiteX73" fmla="*/ 1734481 w 3280753"/>
                <a:gd name="connsiteY73" fmla="*/ 605231 h 1714500"/>
                <a:gd name="connsiteX74" fmla="*/ 1740282 w 3280753"/>
                <a:gd name="connsiteY74" fmla="*/ 603298 h 1714500"/>
                <a:gd name="connsiteX75" fmla="*/ 1744149 w 3280753"/>
                <a:gd name="connsiteY75" fmla="*/ 605876 h 1714500"/>
                <a:gd name="connsiteX76" fmla="*/ 1748017 w 3280753"/>
                <a:gd name="connsiteY76" fmla="*/ 614900 h 1714500"/>
                <a:gd name="connsiteX77" fmla="*/ 1751240 w 3280753"/>
                <a:gd name="connsiteY77" fmla="*/ 638748 h 1714500"/>
                <a:gd name="connsiteX78" fmla="*/ 1757685 w 3280753"/>
                <a:gd name="connsiteY78" fmla="*/ 651639 h 1714500"/>
                <a:gd name="connsiteX79" fmla="*/ 1764130 w 3280753"/>
                <a:gd name="connsiteY79" fmla="*/ 658729 h 1714500"/>
                <a:gd name="connsiteX80" fmla="*/ 1790557 w 3280753"/>
                <a:gd name="connsiteY80" fmla="*/ 680644 h 1714500"/>
                <a:gd name="connsiteX81" fmla="*/ 1800225 w 3280753"/>
                <a:gd name="connsiteY81" fmla="*/ 692246 h 1714500"/>
                <a:gd name="connsiteX82" fmla="*/ 1802159 w 3280753"/>
                <a:gd name="connsiteY82" fmla="*/ 704492 h 1714500"/>
                <a:gd name="connsiteX83" fmla="*/ 1791201 w 3280753"/>
                <a:gd name="connsiteY83" fmla="*/ 718027 h 1714500"/>
                <a:gd name="connsiteX84" fmla="*/ 154692 w 3280753"/>
                <a:gd name="connsiteY84" fmla="*/ 563336 h 1714500"/>
                <a:gd name="connsiteX85" fmla="*/ 159848 w 3280753"/>
                <a:gd name="connsiteY85" fmla="*/ 567848 h 1714500"/>
                <a:gd name="connsiteX86" fmla="*/ 157914 w 3280753"/>
                <a:gd name="connsiteY86" fmla="*/ 574293 h 1714500"/>
                <a:gd name="connsiteX87" fmla="*/ 150824 w 3280753"/>
                <a:gd name="connsiteY87" fmla="*/ 576227 h 1714500"/>
                <a:gd name="connsiteX88" fmla="*/ 141156 w 3280753"/>
                <a:gd name="connsiteY88" fmla="*/ 573649 h 1714500"/>
                <a:gd name="connsiteX89" fmla="*/ 134066 w 3280753"/>
                <a:gd name="connsiteY89" fmla="*/ 576871 h 1714500"/>
                <a:gd name="connsiteX90" fmla="*/ 127621 w 3280753"/>
                <a:gd name="connsiteY90" fmla="*/ 584606 h 1714500"/>
                <a:gd name="connsiteX91" fmla="*/ 118597 w 3280753"/>
                <a:gd name="connsiteY91" fmla="*/ 589118 h 1714500"/>
                <a:gd name="connsiteX92" fmla="*/ 123109 w 3280753"/>
                <a:gd name="connsiteY92" fmla="*/ 575582 h 1714500"/>
                <a:gd name="connsiteX93" fmla="*/ 130199 w 3280753"/>
                <a:gd name="connsiteY93" fmla="*/ 570426 h 1714500"/>
                <a:gd name="connsiteX94" fmla="*/ 132133 w 3280753"/>
                <a:gd name="connsiteY94" fmla="*/ 563336 h 1714500"/>
                <a:gd name="connsiteX95" fmla="*/ 145668 w 3280753"/>
                <a:gd name="connsiteY95" fmla="*/ 563980 h 1714500"/>
                <a:gd name="connsiteX96" fmla="*/ 154692 w 3280753"/>
                <a:gd name="connsiteY96" fmla="*/ 563336 h 1714500"/>
                <a:gd name="connsiteX97" fmla="*/ 1695808 w 3280753"/>
                <a:gd name="connsiteY97" fmla="*/ 520795 h 1714500"/>
                <a:gd name="connsiteX98" fmla="*/ 1715145 w 3280753"/>
                <a:gd name="connsiteY98" fmla="*/ 532397 h 1714500"/>
                <a:gd name="connsiteX99" fmla="*/ 1735126 w 3280753"/>
                <a:gd name="connsiteY99" fmla="*/ 531753 h 1714500"/>
                <a:gd name="connsiteX100" fmla="*/ 1753818 w 3280753"/>
                <a:gd name="connsiteY100" fmla="*/ 534976 h 1714500"/>
                <a:gd name="connsiteX101" fmla="*/ 1763486 w 3280753"/>
                <a:gd name="connsiteY101" fmla="*/ 545288 h 1714500"/>
                <a:gd name="connsiteX102" fmla="*/ 1756396 w 3280753"/>
                <a:gd name="connsiteY102" fmla="*/ 568492 h 1714500"/>
                <a:gd name="connsiteX103" fmla="*/ 1738349 w 3280753"/>
                <a:gd name="connsiteY103" fmla="*/ 583961 h 1714500"/>
                <a:gd name="connsiteX104" fmla="*/ 1716434 w 3280753"/>
                <a:gd name="connsiteY104" fmla="*/ 585895 h 1714500"/>
                <a:gd name="connsiteX105" fmla="*/ 1673894 w 3280753"/>
                <a:gd name="connsiteY105" fmla="*/ 576227 h 1714500"/>
                <a:gd name="connsiteX106" fmla="*/ 1652623 w 3280753"/>
                <a:gd name="connsiteY106" fmla="*/ 586540 h 1714500"/>
                <a:gd name="connsiteX107" fmla="*/ 1642955 w 3280753"/>
                <a:gd name="connsiteY107" fmla="*/ 586540 h 1714500"/>
                <a:gd name="connsiteX108" fmla="*/ 1639088 w 3280753"/>
                <a:gd name="connsiteY108" fmla="*/ 572359 h 1714500"/>
                <a:gd name="connsiteX109" fmla="*/ 1641022 w 3280753"/>
                <a:gd name="connsiteY109" fmla="*/ 567848 h 1714500"/>
                <a:gd name="connsiteX110" fmla="*/ 1652623 w 3280753"/>
                <a:gd name="connsiteY110" fmla="*/ 532397 h 1714500"/>
                <a:gd name="connsiteX111" fmla="*/ 1665514 w 3280753"/>
                <a:gd name="connsiteY111" fmla="*/ 520151 h 1714500"/>
                <a:gd name="connsiteX112" fmla="*/ 1679695 w 3280753"/>
                <a:gd name="connsiteY112" fmla="*/ 516284 h 1714500"/>
                <a:gd name="connsiteX113" fmla="*/ 1695808 w 3280753"/>
                <a:gd name="connsiteY113" fmla="*/ 520795 h 1714500"/>
                <a:gd name="connsiteX114" fmla="*/ 1953628 w 3280753"/>
                <a:gd name="connsiteY114" fmla="*/ 761212 h 1714500"/>
                <a:gd name="connsiteX115" fmla="*/ 1942026 w 3280753"/>
                <a:gd name="connsiteY115" fmla="*/ 788283 h 1714500"/>
                <a:gd name="connsiteX116" fmla="*/ 1931713 w 3280753"/>
                <a:gd name="connsiteY116" fmla="*/ 797307 h 1714500"/>
                <a:gd name="connsiteX117" fmla="*/ 1923979 w 3280753"/>
                <a:gd name="connsiteY117" fmla="*/ 798596 h 1714500"/>
                <a:gd name="connsiteX118" fmla="*/ 1918178 w 3280753"/>
                <a:gd name="connsiteY118" fmla="*/ 795373 h 1714500"/>
                <a:gd name="connsiteX119" fmla="*/ 1907220 w 3280753"/>
                <a:gd name="connsiteY119" fmla="*/ 783771 h 1714500"/>
                <a:gd name="connsiteX120" fmla="*/ 1899486 w 3280753"/>
                <a:gd name="connsiteY120" fmla="*/ 779260 h 1714500"/>
                <a:gd name="connsiteX121" fmla="*/ 1894329 w 3280753"/>
                <a:gd name="connsiteY121" fmla="*/ 781193 h 1714500"/>
                <a:gd name="connsiteX122" fmla="*/ 1885950 w 3280753"/>
                <a:gd name="connsiteY122" fmla="*/ 787639 h 1714500"/>
                <a:gd name="connsiteX123" fmla="*/ 1832453 w 3280753"/>
                <a:gd name="connsiteY123" fmla="*/ 790862 h 1714500"/>
                <a:gd name="connsiteX124" fmla="*/ 1812472 w 3280753"/>
                <a:gd name="connsiteY124" fmla="*/ 781193 h 1714500"/>
                <a:gd name="connsiteX125" fmla="*/ 1791201 w 3280753"/>
                <a:gd name="connsiteY125" fmla="*/ 753478 h 1714500"/>
                <a:gd name="connsiteX126" fmla="*/ 1822784 w 3280753"/>
                <a:gd name="connsiteY126" fmla="*/ 745099 h 1714500"/>
                <a:gd name="connsiteX127" fmla="*/ 1830519 w 3280753"/>
                <a:gd name="connsiteY127" fmla="*/ 739942 h 1714500"/>
                <a:gd name="connsiteX128" fmla="*/ 1838898 w 3280753"/>
                <a:gd name="connsiteY128" fmla="*/ 726407 h 1714500"/>
                <a:gd name="connsiteX129" fmla="*/ 1837609 w 3280753"/>
                <a:gd name="connsiteY129" fmla="*/ 720606 h 1714500"/>
                <a:gd name="connsiteX130" fmla="*/ 1831808 w 3280753"/>
                <a:gd name="connsiteY130" fmla="*/ 716738 h 1714500"/>
                <a:gd name="connsiteX131" fmla="*/ 1826652 w 3280753"/>
                <a:gd name="connsiteY131" fmla="*/ 709648 h 1714500"/>
                <a:gd name="connsiteX132" fmla="*/ 1790557 w 3280753"/>
                <a:gd name="connsiteY132" fmla="*/ 640037 h 1714500"/>
                <a:gd name="connsiteX133" fmla="*/ 1787979 w 3280753"/>
                <a:gd name="connsiteY133" fmla="*/ 629080 h 1714500"/>
                <a:gd name="connsiteX134" fmla="*/ 1791846 w 3280753"/>
                <a:gd name="connsiteY134" fmla="*/ 615544 h 1714500"/>
                <a:gd name="connsiteX135" fmla="*/ 1791201 w 3280753"/>
                <a:gd name="connsiteY135" fmla="*/ 554312 h 1714500"/>
                <a:gd name="connsiteX136" fmla="*/ 1795069 w 3280753"/>
                <a:gd name="connsiteY136" fmla="*/ 540132 h 1714500"/>
                <a:gd name="connsiteX137" fmla="*/ 1805382 w 3280753"/>
                <a:gd name="connsiteY137" fmla="*/ 536909 h 1714500"/>
                <a:gd name="connsiteX138" fmla="*/ 1829230 w 3280753"/>
                <a:gd name="connsiteY138" fmla="*/ 508549 h 1714500"/>
                <a:gd name="connsiteX139" fmla="*/ 1847922 w 3280753"/>
                <a:gd name="connsiteY139" fmla="*/ 504037 h 1714500"/>
                <a:gd name="connsiteX140" fmla="*/ 1864036 w 3280753"/>
                <a:gd name="connsiteY140" fmla="*/ 515639 h 1714500"/>
                <a:gd name="connsiteX141" fmla="*/ 1879505 w 3280753"/>
                <a:gd name="connsiteY141" fmla="*/ 533686 h 1714500"/>
                <a:gd name="connsiteX142" fmla="*/ 1894974 w 3280753"/>
                <a:gd name="connsiteY142" fmla="*/ 547867 h 1714500"/>
                <a:gd name="connsiteX143" fmla="*/ 1927846 w 3280753"/>
                <a:gd name="connsiteY143" fmla="*/ 564625 h 1714500"/>
                <a:gd name="connsiteX144" fmla="*/ 1940737 w 3280753"/>
                <a:gd name="connsiteY144" fmla="*/ 577516 h 1714500"/>
                <a:gd name="connsiteX145" fmla="*/ 1945893 w 3280753"/>
                <a:gd name="connsiteY145" fmla="*/ 598141 h 1714500"/>
                <a:gd name="connsiteX146" fmla="*/ 1944604 w 3280753"/>
                <a:gd name="connsiteY146" fmla="*/ 609099 h 1714500"/>
                <a:gd name="connsiteX147" fmla="*/ 1939448 w 3280753"/>
                <a:gd name="connsiteY147" fmla="*/ 626502 h 1714500"/>
                <a:gd name="connsiteX148" fmla="*/ 1938159 w 3280753"/>
                <a:gd name="connsiteY148" fmla="*/ 634236 h 1714500"/>
                <a:gd name="connsiteX149" fmla="*/ 1940737 w 3280753"/>
                <a:gd name="connsiteY149" fmla="*/ 642615 h 1714500"/>
                <a:gd name="connsiteX150" fmla="*/ 1949760 w 3280753"/>
                <a:gd name="connsiteY150" fmla="*/ 660018 h 1714500"/>
                <a:gd name="connsiteX151" fmla="*/ 1952339 w 3280753"/>
                <a:gd name="connsiteY151" fmla="*/ 669686 h 1714500"/>
                <a:gd name="connsiteX152" fmla="*/ 1955561 w 3280753"/>
                <a:gd name="connsiteY152" fmla="*/ 716094 h 1714500"/>
                <a:gd name="connsiteX153" fmla="*/ 1952339 w 3280753"/>
                <a:gd name="connsiteY153" fmla="*/ 727051 h 1714500"/>
                <a:gd name="connsiteX154" fmla="*/ 1957495 w 3280753"/>
                <a:gd name="connsiteY154" fmla="*/ 734141 h 1714500"/>
                <a:gd name="connsiteX155" fmla="*/ 1966519 w 3280753"/>
                <a:gd name="connsiteY155" fmla="*/ 753478 h 1714500"/>
                <a:gd name="connsiteX156" fmla="*/ 1953628 w 3280753"/>
                <a:gd name="connsiteY156" fmla="*/ 761212 h 1714500"/>
                <a:gd name="connsiteX157" fmla="*/ 102483 w 3280753"/>
                <a:gd name="connsiteY157" fmla="*/ 522729 h 1714500"/>
                <a:gd name="connsiteX158" fmla="*/ 94749 w 3280753"/>
                <a:gd name="connsiteY158" fmla="*/ 527241 h 1714500"/>
                <a:gd name="connsiteX159" fmla="*/ 87014 w 3280753"/>
                <a:gd name="connsiteY159" fmla="*/ 526596 h 1714500"/>
                <a:gd name="connsiteX160" fmla="*/ 80569 w 3280753"/>
                <a:gd name="connsiteY160" fmla="*/ 529175 h 1714500"/>
                <a:gd name="connsiteX161" fmla="*/ 75412 w 3280753"/>
                <a:gd name="connsiteY161" fmla="*/ 534331 h 1714500"/>
                <a:gd name="connsiteX162" fmla="*/ 68967 w 3280753"/>
                <a:gd name="connsiteY162" fmla="*/ 524018 h 1714500"/>
                <a:gd name="connsiteX163" fmla="*/ 61232 w 3280753"/>
                <a:gd name="connsiteY163" fmla="*/ 513061 h 1714500"/>
                <a:gd name="connsiteX164" fmla="*/ 64455 w 3280753"/>
                <a:gd name="connsiteY164" fmla="*/ 503393 h 1714500"/>
                <a:gd name="connsiteX165" fmla="*/ 81213 w 3280753"/>
                <a:gd name="connsiteY165" fmla="*/ 489213 h 1714500"/>
                <a:gd name="connsiteX166" fmla="*/ 97327 w 3280753"/>
                <a:gd name="connsiteY166" fmla="*/ 473743 h 1714500"/>
                <a:gd name="connsiteX167" fmla="*/ 105061 w 3280753"/>
                <a:gd name="connsiteY167" fmla="*/ 475033 h 1714500"/>
                <a:gd name="connsiteX168" fmla="*/ 112796 w 3280753"/>
                <a:gd name="connsiteY168" fmla="*/ 478900 h 1714500"/>
                <a:gd name="connsiteX169" fmla="*/ 114730 w 3280753"/>
                <a:gd name="connsiteY169" fmla="*/ 487279 h 1714500"/>
                <a:gd name="connsiteX170" fmla="*/ 109573 w 3280753"/>
                <a:gd name="connsiteY170" fmla="*/ 498881 h 1714500"/>
                <a:gd name="connsiteX171" fmla="*/ 106995 w 3280753"/>
                <a:gd name="connsiteY171" fmla="*/ 511772 h 1714500"/>
                <a:gd name="connsiteX172" fmla="*/ 102483 w 3280753"/>
                <a:gd name="connsiteY172" fmla="*/ 522729 h 1714500"/>
                <a:gd name="connsiteX173" fmla="*/ 121175 w 3280753"/>
                <a:gd name="connsiteY173" fmla="*/ 302293 h 1714500"/>
                <a:gd name="connsiteX174" fmla="*/ 132777 w 3280753"/>
                <a:gd name="connsiteY174" fmla="*/ 315829 h 1714500"/>
                <a:gd name="connsiteX175" fmla="*/ 130843 w 3280753"/>
                <a:gd name="connsiteY175" fmla="*/ 335165 h 1714500"/>
                <a:gd name="connsiteX176" fmla="*/ 116663 w 3280753"/>
                <a:gd name="connsiteY176" fmla="*/ 345478 h 1714500"/>
                <a:gd name="connsiteX177" fmla="*/ 97327 w 3280753"/>
                <a:gd name="connsiteY177" fmla="*/ 333232 h 1714500"/>
                <a:gd name="connsiteX178" fmla="*/ 70900 w 3280753"/>
                <a:gd name="connsiteY178" fmla="*/ 335810 h 1714500"/>
                <a:gd name="connsiteX179" fmla="*/ 65744 w 3280753"/>
                <a:gd name="connsiteY179" fmla="*/ 338388 h 1714500"/>
                <a:gd name="connsiteX180" fmla="*/ 66389 w 3280753"/>
                <a:gd name="connsiteY180" fmla="*/ 351924 h 1714500"/>
                <a:gd name="connsiteX181" fmla="*/ 76057 w 3280753"/>
                <a:gd name="connsiteY181" fmla="*/ 356436 h 1714500"/>
                <a:gd name="connsiteX182" fmla="*/ 87659 w 3280753"/>
                <a:gd name="connsiteY182" fmla="*/ 359014 h 1714500"/>
                <a:gd name="connsiteX183" fmla="*/ 93460 w 3280753"/>
                <a:gd name="connsiteY183" fmla="*/ 363526 h 1714500"/>
                <a:gd name="connsiteX184" fmla="*/ 72834 w 3280753"/>
                <a:gd name="connsiteY184" fmla="*/ 380284 h 1714500"/>
                <a:gd name="connsiteX185" fmla="*/ 30938 w 3280753"/>
                <a:gd name="connsiteY185" fmla="*/ 374483 h 1714500"/>
                <a:gd name="connsiteX186" fmla="*/ 0 w 3280753"/>
                <a:gd name="connsiteY186" fmla="*/ 348056 h 1714500"/>
                <a:gd name="connsiteX187" fmla="*/ 10313 w 3280753"/>
                <a:gd name="connsiteY187" fmla="*/ 302293 h 1714500"/>
                <a:gd name="connsiteX188" fmla="*/ 36739 w 3280753"/>
                <a:gd name="connsiteY188" fmla="*/ 311317 h 1714500"/>
                <a:gd name="connsiteX189" fmla="*/ 92815 w 3280753"/>
                <a:gd name="connsiteY189" fmla="*/ 291336 h 1714500"/>
                <a:gd name="connsiteX190" fmla="*/ 121175 w 3280753"/>
                <a:gd name="connsiteY190" fmla="*/ 302293 h 1714500"/>
                <a:gd name="connsiteX191" fmla="*/ 3053228 w 3280753"/>
                <a:gd name="connsiteY191" fmla="*/ 1395448 h 1714500"/>
                <a:gd name="connsiteX192" fmla="*/ 3046138 w 3280753"/>
                <a:gd name="connsiteY192" fmla="*/ 1408984 h 1714500"/>
                <a:gd name="connsiteX193" fmla="*/ 3037759 w 3280753"/>
                <a:gd name="connsiteY193" fmla="*/ 1421230 h 1714500"/>
                <a:gd name="connsiteX194" fmla="*/ 3021645 w 3280753"/>
                <a:gd name="connsiteY194" fmla="*/ 1433477 h 1714500"/>
                <a:gd name="connsiteX195" fmla="*/ 3010688 w 3280753"/>
                <a:gd name="connsiteY195" fmla="*/ 1454102 h 1714500"/>
                <a:gd name="connsiteX196" fmla="*/ 2961702 w 3280753"/>
                <a:gd name="connsiteY196" fmla="*/ 1544984 h 1714500"/>
                <a:gd name="connsiteX197" fmla="*/ 2936565 w 3280753"/>
                <a:gd name="connsiteY197" fmla="*/ 1563031 h 1714500"/>
                <a:gd name="connsiteX198" fmla="*/ 2930764 w 3280753"/>
                <a:gd name="connsiteY198" fmla="*/ 1555296 h 1714500"/>
                <a:gd name="connsiteX199" fmla="*/ 2910783 w 3280753"/>
                <a:gd name="connsiteY199" fmla="*/ 1551429 h 1714500"/>
                <a:gd name="connsiteX200" fmla="*/ 2894669 w 3280753"/>
                <a:gd name="connsiteY200" fmla="*/ 1568187 h 1714500"/>
                <a:gd name="connsiteX201" fmla="*/ 2886290 w 3280753"/>
                <a:gd name="connsiteY201" fmla="*/ 1589458 h 1714500"/>
                <a:gd name="connsiteX202" fmla="*/ 2874044 w 3280753"/>
                <a:gd name="connsiteY202" fmla="*/ 1605571 h 1714500"/>
                <a:gd name="connsiteX203" fmla="*/ 2847617 w 3280753"/>
                <a:gd name="connsiteY203" fmla="*/ 1616529 h 1714500"/>
                <a:gd name="connsiteX204" fmla="*/ 2831503 w 3280753"/>
                <a:gd name="connsiteY204" fmla="*/ 1634576 h 1714500"/>
                <a:gd name="connsiteX205" fmla="*/ 2821835 w 3280753"/>
                <a:gd name="connsiteY205" fmla="*/ 1671960 h 1714500"/>
                <a:gd name="connsiteX206" fmla="*/ 2788319 w 3280753"/>
                <a:gd name="connsiteY206" fmla="*/ 1683562 h 1714500"/>
                <a:gd name="connsiteX207" fmla="*/ 2744489 w 3280753"/>
                <a:gd name="connsiteY207" fmla="*/ 1704832 h 1714500"/>
                <a:gd name="connsiteX208" fmla="*/ 2698726 w 3280753"/>
                <a:gd name="connsiteY208" fmla="*/ 1717723 h 1714500"/>
                <a:gd name="connsiteX209" fmla="*/ 2651030 w 3280753"/>
                <a:gd name="connsiteY209" fmla="*/ 1711277 h 1714500"/>
                <a:gd name="connsiteX210" fmla="*/ 2611712 w 3280753"/>
                <a:gd name="connsiteY210" fmla="*/ 1678405 h 1714500"/>
                <a:gd name="connsiteX211" fmla="*/ 2567238 w 3280753"/>
                <a:gd name="connsiteY211" fmla="*/ 1658424 h 1714500"/>
                <a:gd name="connsiteX212" fmla="*/ 2482803 w 3280753"/>
                <a:gd name="connsiteY212" fmla="*/ 1694519 h 1714500"/>
                <a:gd name="connsiteX213" fmla="*/ 2442840 w 3280753"/>
                <a:gd name="connsiteY213" fmla="*/ 1694519 h 1714500"/>
                <a:gd name="connsiteX214" fmla="*/ 2394499 w 3280753"/>
                <a:gd name="connsiteY214" fmla="*/ 1684851 h 1714500"/>
                <a:gd name="connsiteX215" fmla="*/ 2408035 w 3280753"/>
                <a:gd name="connsiteY215" fmla="*/ 1674538 h 1714500"/>
                <a:gd name="connsiteX216" fmla="*/ 2423504 w 3280753"/>
                <a:gd name="connsiteY216" fmla="*/ 1667448 h 1714500"/>
                <a:gd name="connsiteX217" fmla="*/ 2434461 w 3280753"/>
                <a:gd name="connsiteY217" fmla="*/ 1655202 h 1714500"/>
                <a:gd name="connsiteX218" fmla="*/ 2440907 w 3280753"/>
                <a:gd name="connsiteY218" fmla="*/ 1624263 h 1714500"/>
                <a:gd name="connsiteX219" fmla="*/ 2438973 w 3280753"/>
                <a:gd name="connsiteY219" fmla="*/ 1618462 h 1714500"/>
                <a:gd name="connsiteX220" fmla="*/ 2428016 w 3280753"/>
                <a:gd name="connsiteY220" fmla="*/ 1605571 h 1714500"/>
                <a:gd name="connsiteX221" fmla="*/ 2433172 w 3280753"/>
                <a:gd name="connsiteY221" fmla="*/ 1600415 h 1714500"/>
                <a:gd name="connsiteX222" fmla="*/ 2444130 w 3280753"/>
                <a:gd name="connsiteY222" fmla="*/ 1600415 h 1714500"/>
                <a:gd name="connsiteX223" fmla="*/ 2458310 w 3280753"/>
                <a:gd name="connsiteY223" fmla="*/ 1592036 h 1714500"/>
                <a:gd name="connsiteX224" fmla="*/ 2467333 w 3280753"/>
                <a:gd name="connsiteY224" fmla="*/ 1590747 h 1714500"/>
                <a:gd name="connsiteX225" fmla="*/ 2473779 w 3280753"/>
                <a:gd name="connsiteY225" fmla="*/ 1586235 h 1714500"/>
                <a:gd name="connsiteX226" fmla="*/ 2477001 w 3280753"/>
                <a:gd name="connsiteY226" fmla="*/ 1571410 h 1714500"/>
                <a:gd name="connsiteX227" fmla="*/ 2415769 w 3280753"/>
                <a:gd name="connsiteY227" fmla="*/ 1588813 h 1714500"/>
                <a:gd name="connsiteX228" fmla="*/ 2406746 w 3280753"/>
                <a:gd name="connsiteY228" fmla="*/ 1601704 h 1714500"/>
                <a:gd name="connsiteX229" fmla="*/ 2409968 w 3280753"/>
                <a:gd name="connsiteY229" fmla="*/ 1641022 h 1714500"/>
                <a:gd name="connsiteX230" fmla="*/ 2402234 w 3280753"/>
                <a:gd name="connsiteY230" fmla="*/ 1650045 h 1714500"/>
                <a:gd name="connsiteX231" fmla="*/ 2378386 w 3280753"/>
                <a:gd name="connsiteY231" fmla="*/ 1657780 h 1714500"/>
                <a:gd name="connsiteX232" fmla="*/ 2344869 w 3280753"/>
                <a:gd name="connsiteY232" fmla="*/ 1653268 h 1714500"/>
                <a:gd name="connsiteX233" fmla="*/ 2304907 w 3280753"/>
                <a:gd name="connsiteY233" fmla="*/ 1630064 h 1714500"/>
                <a:gd name="connsiteX234" fmla="*/ 2268812 w 3280753"/>
                <a:gd name="connsiteY234" fmla="*/ 1593969 h 1714500"/>
                <a:gd name="connsiteX235" fmla="*/ 2254632 w 3280753"/>
                <a:gd name="connsiteY235" fmla="*/ 1559808 h 1714500"/>
                <a:gd name="connsiteX236" fmla="*/ 2315864 w 3280753"/>
                <a:gd name="connsiteY236" fmla="*/ 1553363 h 1714500"/>
                <a:gd name="connsiteX237" fmla="*/ 2315864 w 3280753"/>
                <a:gd name="connsiteY237" fmla="*/ 1545628 h 1714500"/>
                <a:gd name="connsiteX238" fmla="*/ 2302329 w 3280753"/>
                <a:gd name="connsiteY238" fmla="*/ 1535960 h 1714500"/>
                <a:gd name="connsiteX239" fmla="*/ 2313286 w 3280753"/>
                <a:gd name="connsiteY239" fmla="*/ 1534671 h 1714500"/>
                <a:gd name="connsiteX240" fmla="*/ 2324243 w 3280753"/>
                <a:gd name="connsiteY240" fmla="*/ 1535315 h 1714500"/>
                <a:gd name="connsiteX241" fmla="*/ 2334556 w 3280753"/>
                <a:gd name="connsiteY241" fmla="*/ 1538538 h 1714500"/>
                <a:gd name="connsiteX242" fmla="*/ 2342935 w 3280753"/>
                <a:gd name="connsiteY242" fmla="*/ 1545628 h 1714500"/>
                <a:gd name="connsiteX243" fmla="*/ 2339068 w 3280753"/>
                <a:gd name="connsiteY243" fmla="*/ 1521135 h 1714500"/>
                <a:gd name="connsiteX244" fmla="*/ 2324888 w 3280753"/>
                <a:gd name="connsiteY244" fmla="*/ 1499221 h 1714500"/>
                <a:gd name="connsiteX245" fmla="*/ 2314575 w 3280753"/>
                <a:gd name="connsiteY245" fmla="*/ 1474728 h 1714500"/>
                <a:gd name="connsiteX246" fmla="*/ 2322310 w 3280753"/>
                <a:gd name="connsiteY246" fmla="*/ 1440567 h 1714500"/>
                <a:gd name="connsiteX247" fmla="*/ 2310708 w 3280753"/>
                <a:gd name="connsiteY247" fmla="*/ 1435410 h 1714500"/>
                <a:gd name="connsiteX248" fmla="*/ 2301684 w 3280753"/>
                <a:gd name="connsiteY248" fmla="*/ 1447012 h 1714500"/>
                <a:gd name="connsiteX249" fmla="*/ 2296528 w 3280753"/>
                <a:gd name="connsiteY249" fmla="*/ 1467638 h 1714500"/>
                <a:gd name="connsiteX250" fmla="*/ 2294594 w 3280753"/>
                <a:gd name="connsiteY250" fmla="*/ 1488263 h 1714500"/>
                <a:gd name="connsiteX251" fmla="*/ 2289438 w 3280753"/>
                <a:gd name="connsiteY251" fmla="*/ 1510823 h 1714500"/>
                <a:gd name="connsiteX252" fmla="*/ 2279770 w 3280753"/>
                <a:gd name="connsiteY252" fmla="*/ 1515979 h 1714500"/>
                <a:gd name="connsiteX253" fmla="*/ 2270101 w 3280753"/>
                <a:gd name="connsiteY253" fmla="*/ 1506311 h 1714500"/>
                <a:gd name="connsiteX254" fmla="*/ 2250765 w 3280753"/>
                <a:gd name="connsiteY254" fmla="*/ 1510178 h 1714500"/>
                <a:gd name="connsiteX255" fmla="*/ 2231428 w 3280753"/>
                <a:gd name="connsiteY255" fmla="*/ 1515335 h 1714500"/>
                <a:gd name="connsiteX256" fmla="*/ 2184376 w 3280753"/>
                <a:gd name="connsiteY256" fmla="*/ 1501154 h 1714500"/>
                <a:gd name="connsiteX257" fmla="*/ 2184376 w 3280753"/>
                <a:gd name="connsiteY257" fmla="*/ 1486330 h 1714500"/>
                <a:gd name="connsiteX258" fmla="*/ 2179865 w 3280753"/>
                <a:gd name="connsiteY258" fmla="*/ 1474083 h 1714500"/>
                <a:gd name="connsiteX259" fmla="*/ 2183732 w 3280753"/>
                <a:gd name="connsiteY259" fmla="*/ 1456681 h 1714500"/>
                <a:gd name="connsiteX260" fmla="*/ 2181798 w 3280753"/>
                <a:gd name="connsiteY260" fmla="*/ 1434766 h 1714500"/>
                <a:gd name="connsiteX261" fmla="*/ 2193400 w 3280753"/>
                <a:gd name="connsiteY261" fmla="*/ 1412851 h 1714500"/>
                <a:gd name="connsiteX262" fmla="*/ 2207580 w 3280753"/>
                <a:gd name="connsiteY262" fmla="*/ 1393515 h 1714500"/>
                <a:gd name="connsiteX263" fmla="*/ 2223694 w 3280753"/>
                <a:gd name="connsiteY263" fmla="*/ 1385780 h 1714500"/>
                <a:gd name="connsiteX264" fmla="*/ 2241097 w 3280753"/>
                <a:gd name="connsiteY264" fmla="*/ 1379335 h 1714500"/>
                <a:gd name="connsiteX265" fmla="*/ 2266879 w 3280753"/>
                <a:gd name="connsiteY265" fmla="*/ 1378690 h 1714500"/>
                <a:gd name="connsiteX266" fmla="*/ 2294594 w 3280753"/>
                <a:gd name="connsiteY266" fmla="*/ 1370955 h 1714500"/>
                <a:gd name="connsiteX267" fmla="*/ 2300395 w 3280753"/>
                <a:gd name="connsiteY267" fmla="*/ 1362576 h 1714500"/>
                <a:gd name="connsiteX268" fmla="*/ 2302329 w 3280753"/>
                <a:gd name="connsiteY268" fmla="*/ 1338728 h 1714500"/>
                <a:gd name="connsiteX269" fmla="*/ 2295883 w 3280753"/>
                <a:gd name="connsiteY269" fmla="*/ 1334216 h 1714500"/>
                <a:gd name="connsiteX270" fmla="*/ 2281703 w 3280753"/>
                <a:gd name="connsiteY270" fmla="*/ 1341951 h 1714500"/>
                <a:gd name="connsiteX271" fmla="*/ 2260433 w 3280753"/>
                <a:gd name="connsiteY271" fmla="*/ 1360643 h 1714500"/>
                <a:gd name="connsiteX272" fmla="*/ 2246898 w 3280753"/>
                <a:gd name="connsiteY272" fmla="*/ 1357420 h 1714500"/>
                <a:gd name="connsiteX273" fmla="*/ 2237229 w 3280753"/>
                <a:gd name="connsiteY273" fmla="*/ 1351619 h 1714500"/>
                <a:gd name="connsiteX274" fmla="*/ 2232073 w 3280753"/>
                <a:gd name="connsiteY274" fmla="*/ 1341951 h 1714500"/>
                <a:gd name="connsiteX275" fmla="*/ 2232073 w 3280753"/>
                <a:gd name="connsiteY275" fmla="*/ 1326482 h 1714500"/>
                <a:gd name="connsiteX276" fmla="*/ 2208225 w 3280753"/>
                <a:gd name="connsiteY276" fmla="*/ 1338728 h 1714500"/>
                <a:gd name="connsiteX277" fmla="*/ 2188244 w 3280753"/>
                <a:gd name="connsiteY277" fmla="*/ 1352908 h 1714500"/>
                <a:gd name="connsiteX278" fmla="*/ 2152149 w 3280753"/>
                <a:gd name="connsiteY278" fmla="*/ 1392226 h 1714500"/>
                <a:gd name="connsiteX279" fmla="*/ 2142481 w 3280753"/>
                <a:gd name="connsiteY279" fmla="*/ 1399960 h 1714500"/>
                <a:gd name="connsiteX280" fmla="*/ 2130879 w 3280753"/>
                <a:gd name="connsiteY280" fmla="*/ 1403827 h 1714500"/>
                <a:gd name="connsiteX281" fmla="*/ 2119921 w 3280753"/>
                <a:gd name="connsiteY281" fmla="*/ 1403827 h 1714500"/>
                <a:gd name="connsiteX282" fmla="*/ 2113476 w 3280753"/>
                <a:gd name="connsiteY282" fmla="*/ 1396737 h 1714500"/>
                <a:gd name="connsiteX283" fmla="*/ 2113476 w 3280753"/>
                <a:gd name="connsiteY283" fmla="*/ 1385136 h 1714500"/>
                <a:gd name="connsiteX284" fmla="*/ 2119921 w 3280753"/>
                <a:gd name="connsiteY284" fmla="*/ 1373534 h 1714500"/>
                <a:gd name="connsiteX285" fmla="*/ 2134746 w 3280753"/>
                <a:gd name="connsiteY285" fmla="*/ 1352264 h 1714500"/>
                <a:gd name="connsiteX286" fmla="*/ 2105097 w 3280753"/>
                <a:gd name="connsiteY286" fmla="*/ 1359354 h 1714500"/>
                <a:gd name="connsiteX287" fmla="*/ 2096073 w 3280753"/>
                <a:gd name="connsiteY287" fmla="*/ 1356131 h 1714500"/>
                <a:gd name="connsiteX288" fmla="*/ 2092206 w 3280753"/>
                <a:gd name="connsiteY288" fmla="*/ 1338728 h 1714500"/>
                <a:gd name="connsiteX289" fmla="*/ 2098007 w 3280753"/>
                <a:gd name="connsiteY289" fmla="*/ 1325837 h 1714500"/>
                <a:gd name="connsiteX290" fmla="*/ 2110253 w 3280753"/>
                <a:gd name="connsiteY290" fmla="*/ 1318747 h 1714500"/>
                <a:gd name="connsiteX291" fmla="*/ 2124433 w 3280753"/>
                <a:gd name="connsiteY291" fmla="*/ 1313591 h 1714500"/>
                <a:gd name="connsiteX292" fmla="*/ 2134746 w 3280753"/>
                <a:gd name="connsiteY292" fmla="*/ 1307790 h 1714500"/>
                <a:gd name="connsiteX293" fmla="*/ 2146993 w 3280753"/>
                <a:gd name="connsiteY293" fmla="*/ 1291031 h 1714500"/>
                <a:gd name="connsiteX294" fmla="*/ 2143770 w 3280753"/>
                <a:gd name="connsiteY294" fmla="*/ 1286520 h 1714500"/>
                <a:gd name="connsiteX295" fmla="*/ 2116699 w 3280753"/>
                <a:gd name="connsiteY295" fmla="*/ 1290387 h 1714500"/>
                <a:gd name="connsiteX296" fmla="*/ 2107675 w 3280753"/>
                <a:gd name="connsiteY296" fmla="*/ 1284586 h 1714500"/>
                <a:gd name="connsiteX297" fmla="*/ 2100585 w 3280753"/>
                <a:gd name="connsiteY297" fmla="*/ 1271050 h 1714500"/>
                <a:gd name="connsiteX298" fmla="*/ 2093495 w 3280753"/>
                <a:gd name="connsiteY298" fmla="*/ 1253648 h 1714500"/>
                <a:gd name="connsiteX299" fmla="*/ 2085760 w 3280753"/>
                <a:gd name="connsiteY299" fmla="*/ 1237534 h 1714500"/>
                <a:gd name="connsiteX300" fmla="*/ 2090272 w 3280753"/>
                <a:gd name="connsiteY300" fmla="*/ 1236245 h 1714500"/>
                <a:gd name="connsiteX301" fmla="*/ 2099296 w 3280753"/>
                <a:gd name="connsiteY301" fmla="*/ 1228510 h 1714500"/>
                <a:gd name="connsiteX302" fmla="*/ 2107030 w 3280753"/>
                <a:gd name="connsiteY302" fmla="*/ 1234311 h 1714500"/>
                <a:gd name="connsiteX303" fmla="*/ 2117988 w 3280753"/>
                <a:gd name="connsiteY303" fmla="*/ 1233667 h 1714500"/>
                <a:gd name="connsiteX304" fmla="*/ 2137969 w 3280753"/>
                <a:gd name="connsiteY304" fmla="*/ 1228510 h 1714500"/>
                <a:gd name="connsiteX305" fmla="*/ 2154083 w 3280753"/>
                <a:gd name="connsiteY305" fmla="*/ 1233022 h 1714500"/>
                <a:gd name="connsiteX306" fmla="*/ 2167618 w 3280753"/>
                <a:gd name="connsiteY306" fmla="*/ 1241401 h 1714500"/>
                <a:gd name="connsiteX307" fmla="*/ 2181154 w 3280753"/>
                <a:gd name="connsiteY307" fmla="*/ 1245268 h 1714500"/>
                <a:gd name="connsiteX308" fmla="*/ 2196623 w 3280753"/>
                <a:gd name="connsiteY308" fmla="*/ 1237534 h 1714500"/>
                <a:gd name="connsiteX309" fmla="*/ 2195334 w 3280753"/>
                <a:gd name="connsiteY309" fmla="*/ 1252358 h 1714500"/>
                <a:gd name="connsiteX310" fmla="*/ 2196623 w 3280753"/>
                <a:gd name="connsiteY310" fmla="*/ 1265894 h 1714500"/>
                <a:gd name="connsiteX311" fmla="*/ 2201779 w 3280753"/>
                <a:gd name="connsiteY311" fmla="*/ 1276851 h 1714500"/>
                <a:gd name="connsiteX312" fmla="*/ 2211447 w 3280753"/>
                <a:gd name="connsiteY312" fmla="*/ 1281363 h 1714500"/>
                <a:gd name="connsiteX313" fmla="*/ 2222405 w 3280753"/>
                <a:gd name="connsiteY313" fmla="*/ 1277496 h 1714500"/>
                <a:gd name="connsiteX314" fmla="*/ 2226917 w 3280753"/>
                <a:gd name="connsiteY314" fmla="*/ 1265249 h 1714500"/>
                <a:gd name="connsiteX315" fmla="*/ 2232073 w 3280753"/>
                <a:gd name="connsiteY315" fmla="*/ 1237534 h 1714500"/>
                <a:gd name="connsiteX316" fmla="*/ 2249476 w 3280753"/>
                <a:gd name="connsiteY316" fmla="*/ 1211752 h 1714500"/>
                <a:gd name="connsiteX317" fmla="*/ 2263656 w 3280753"/>
                <a:gd name="connsiteY317" fmla="*/ 1214330 h 1714500"/>
                <a:gd name="connsiteX318" fmla="*/ 2279770 w 3280753"/>
                <a:gd name="connsiteY318" fmla="*/ 1223998 h 1714500"/>
                <a:gd name="connsiteX319" fmla="*/ 2302329 w 3280753"/>
                <a:gd name="connsiteY319" fmla="*/ 1220131 h 1714500"/>
                <a:gd name="connsiteX320" fmla="*/ 2297172 w 3280753"/>
                <a:gd name="connsiteY320" fmla="*/ 1209818 h 1714500"/>
                <a:gd name="connsiteX321" fmla="*/ 2290727 w 3280753"/>
                <a:gd name="connsiteY321" fmla="*/ 1202084 h 1714500"/>
                <a:gd name="connsiteX322" fmla="*/ 2282992 w 3280753"/>
                <a:gd name="connsiteY322" fmla="*/ 1196927 h 1714500"/>
                <a:gd name="connsiteX323" fmla="*/ 2273324 w 3280753"/>
                <a:gd name="connsiteY323" fmla="*/ 1194349 h 1714500"/>
                <a:gd name="connsiteX324" fmla="*/ 2259144 w 3280753"/>
                <a:gd name="connsiteY324" fmla="*/ 1194349 h 1714500"/>
                <a:gd name="connsiteX325" fmla="*/ 2252699 w 3280753"/>
                <a:gd name="connsiteY325" fmla="*/ 1184681 h 1714500"/>
                <a:gd name="connsiteX326" fmla="*/ 2237874 w 3280753"/>
                <a:gd name="connsiteY326" fmla="*/ 1182103 h 1714500"/>
                <a:gd name="connsiteX327" fmla="*/ 2225627 w 3280753"/>
                <a:gd name="connsiteY327" fmla="*/ 1185970 h 1714500"/>
                <a:gd name="connsiteX328" fmla="*/ 2213381 w 3280753"/>
                <a:gd name="connsiteY328" fmla="*/ 1185325 h 1714500"/>
                <a:gd name="connsiteX329" fmla="*/ 2194045 w 3280753"/>
                <a:gd name="connsiteY329" fmla="*/ 1181458 h 1714500"/>
                <a:gd name="connsiteX330" fmla="*/ 2161817 w 3280753"/>
                <a:gd name="connsiteY330" fmla="*/ 1171145 h 1714500"/>
                <a:gd name="connsiteX331" fmla="*/ 2117343 w 3280753"/>
                <a:gd name="connsiteY331" fmla="*/ 1137629 h 1714500"/>
                <a:gd name="connsiteX332" fmla="*/ 2115410 w 3280753"/>
                <a:gd name="connsiteY332" fmla="*/ 1122804 h 1714500"/>
                <a:gd name="connsiteX333" fmla="*/ 2134746 w 3280753"/>
                <a:gd name="connsiteY333" fmla="*/ 1093800 h 1714500"/>
                <a:gd name="connsiteX334" fmla="*/ 2148282 w 3280753"/>
                <a:gd name="connsiteY334" fmla="*/ 1080264 h 1714500"/>
                <a:gd name="connsiteX335" fmla="*/ 2180509 w 3280753"/>
                <a:gd name="connsiteY335" fmla="*/ 1070596 h 1714500"/>
                <a:gd name="connsiteX336" fmla="*/ 2201779 w 3280753"/>
                <a:gd name="connsiteY336" fmla="*/ 1055127 h 1714500"/>
                <a:gd name="connsiteX337" fmla="*/ 2215959 w 3280753"/>
                <a:gd name="connsiteY337" fmla="*/ 1027411 h 1714500"/>
                <a:gd name="connsiteX338" fmla="*/ 2225627 w 3280753"/>
                <a:gd name="connsiteY338" fmla="*/ 995183 h 1714500"/>
                <a:gd name="connsiteX339" fmla="*/ 2215959 w 3280753"/>
                <a:gd name="connsiteY339" fmla="*/ 979714 h 1714500"/>
                <a:gd name="connsiteX340" fmla="*/ 2199201 w 3280753"/>
                <a:gd name="connsiteY340" fmla="*/ 968757 h 1714500"/>
                <a:gd name="connsiteX341" fmla="*/ 2188244 w 3280753"/>
                <a:gd name="connsiteY341" fmla="*/ 943620 h 1714500"/>
                <a:gd name="connsiteX342" fmla="*/ 2188888 w 3280753"/>
                <a:gd name="connsiteY342" fmla="*/ 913326 h 1714500"/>
                <a:gd name="connsiteX343" fmla="*/ 2128301 w 3280753"/>
                <a:gd name="connsiteY343" fmla="*/ 855316 h 1714500"/>
                <a:gd name="connsiteX344" fmla="*/ 2029685 w 3280753"/>
                <a:gd name="connsiteY344" fmla="*/ 858539 h 1714500"/>
                <a:gd name="connsiteX345" fmla="*/ 2016794 w 3280753"/>
                <a:gd name="connsiteY345" fmla="*/ 828245 h 1714500"/>
                <a:gd name="connsiteX346" fmla="*/ 1997457 w 3280753"/>
                <a:gd name="connsiteY346" fmla="*/ 795373 h 1714500"/>
                <a:gd name="connsiteX347" fmla="*/ 1985855 w 3280753"/>
                <a:gd name="connsiteY347" fmla="*/ 783771 h 1714500"/>
                <a:gd name="connsiteX348" fmla="*/ 1985211 w 3280753"/>
                <a:gd name="connsiteY348" fmla="*/ 766369 h 1714500"/>
                <a:gd name="connsiteX349" fmla="*/ 1981343 w 3280753"/>
                <a:gd name="connsiteY349" fmla="*/ 740587 h 1714500"/>
                <a:gd name="connsiteX350" fmla="*/ 1970386 w 3280753"/>
                <a:gd name="connsiteY350" fmla="*/ 699980 h 1714500"/>
                <a:gd name="connsiteX351" fmla="*/ 1955561 w 3280753"/>
                <a:gd name="connsiteY351" fmla="*/ 593630 h 1714500"/>
                <a:gd name="connsiteX352" fmla="*/ 1959429 w 3280753"/>
                <a:gd name="connsiteY352" fmla="*/ 576227 h 1714500"/>
                <a:gd name="connsiteX353" fmla="*/ 1972964 w 3280753"/>
                <a:gd name="connsiteY353" fmla="*/ 573649 h 1714500"/>
                <a:gd name="connsiteX354" fmla="*/ 2029040 w 3280753"/>
                <a:gd name="connsiteY354" fmla="*/ 594274 h 1714500"/>
                <a:gd name="connsiteX355" fmla="*/ 2047087 w 3280753"/>
                <a:gd name="connsiteY355" fmla="*/ 590407 h 1714500"/>
                <a:gd name="connsiteX356" fmla="*/ 2061912 w 3280753"/>
                <a:gd name="connsiteY356" fmla="*/ 583317 h 1714500"/>
                <a:gd name="connsiteX357" fmla="*/ 2075448 w 3280753"/>
                <a:gd name="connsiteY357" fmla="*/ 580739 h 1714500"/>
                <a:gd name="connsiteX358" fmla="*/ 2088983 w 3280753"/>
                <a:gd name="connsiteY358" fmla="*/ 589762 h 1714500"/>
                <a:gd name="connsiteX359" fmla="*/ 2094139 w 3280753"/>
                <a:gd name="connsiteY359" fmla="*/ 605231 h 1714500"/>
                <a:gd name="connsiteX360" fmla="*/ 2096073 w 3280753"/>
                <a:gd name="connsiteY360" fmla="*/ 628435 h 1714500"/>
                <a:gd name="connsiteX361" fmla="*/ 2094784 w 3280753"/>
                <a:gd name="connsiteY361" fmla="*/ 652928 h 1714500"/>
                <a:gd name="connsiteX362" fmla="*/ 2088983 w 3280753"/>
                <a:gd name="connsiteY362" fmla="*/ 669686 h 1714500"/>
                <a:gd name="connsiteX363" fmla="*/ 2088338 w 3280753"/>
                <a:gd name="connsiteY363" fmla="*/ 699980 h 1714500"/>
                <a:gd name="connsiteX364" fmla="*/ 2119921 w 3280753"/>
                <a:gd name="connsiteY364" fmla="*/ 726407 h 1714500"/>
                <a:gd name="connsiteX365" fmla="*/ 2159884 w 3280753"/>
                <a:gd name="connsiteY365" fmla="*/ 743165 h 1714500"/>
                <a:gd name="connsiteX366" fmla="*/ 2184376 w 3280753"/>
                <a:gd name="connsiteY366" fmla="*/ 744454 h 1714500"/>
                <a:gd name="connsiteX367" fmla="*/ 2165040 w 3280753"/>
                <a:gd name="connsiteY367" fmla="*/ 724473 h 1714500"/>
                <a:gd name="connsiteX368" fmla="*/ 2106386 w 3280753"/>
                <a:gd name="connsiteY368" fmla="*/ 681933 h 1714500"/>
                <a:gd name="connsiteX369" fmla="*/ 2123144 w 3280753"/>
                <a:gd name="connsiteY369" fmla="*/ 636170 h 1714500"/>
                <a:gd name="connsiteX370" fmla="*/ 2128301 w 3280753"/>
                <a:gd name="connsiteY370" fmla="*/ 609099 h 1714500"/>
                <a:gd name="connsiteX371" fmla="*/ 2124433 w 3280753"/>
                <a:gd name="connsiteY371" fmla="*/ 589762 h 1714500"/>
                <a:gd name="connsiteX372" fmla="*/ 2114765 w 3280753"/>
                <a:gd name="connsiteY372" fmla="*/ 569781 h 1714500"/>
                <a:gd name="connsiteX373" fmla="*/ 2112831 w 3280753"/>
                <a:gd name="connsiteY373" fmla="*/ 543355 h 1714500"/>
                <a:gd name="connsiteX374" fmla="*/ 2117343 w 3280753"/>
                <a:gd name="connsiteY374" fmla="*/ 517573 h 1714500"/>
                <a:gd name="connsiteX375" fmla="*/ 2127656 w 3280753"/>
                <a:gd name="connsiteY375" fmla="*/ 496947 h 1714500"/>
                <a:gd name="connsiteX376" fmla="*/ 2119921 w 3280753"/>
                <a:gd name="connsiteY376" fmla="*/ 487279 h 1714500"/>
                <a:gd name="connsiteX377" fmla="*/ 2110253 w 3280753"/>
                <a:gd name="connsiteY377" fmla="*/ 488568 h 1714500"/>
                <a:gd name="connsiteX378" fmla="*/ 2094784 w 3280753"/>
                <a:gd name="connsiteY378" fmla="*/ 499525 h 1714500"/>
                <a:gd name="connsiteX379" fmla="*/ 2087694 w 3280753"/>
                <a:gd name="connsiteY379" fmla="*/ 388018 h 1714500"/>
                <a:gd name="connsiteX380" fmla="*/ 2092850 w 3280753"/>
                <a:gd name="connsiteY380" fmla="*/ 357725 h 1714500"/>
                <a:gd name="connsiteX381" fmla="*/ 2105097 w 3280753"/>
                <a:gd name="connsiteY381" fmla="*/ 348701 h 1714500"/>
                <a:gd name="connsiteX382" fmla="*/ 2124433 w 3280753"/>
                <a:gd name="connsiteY382" fmla="*/ 346123 h 1714500"/>
                <a:gd name="connsiteX383" fmla="*/ 2150215 w 3280753"/>
                <a:gd name="connsiteY383" fmla="*/ 336455 h 1714500"/>
                <a:gd name="connsiteX384" fmla="*/ 2190822 w 3280753"/>
                <a:gd name="connsiteY384" fmla="*/ 303583 h 1714500"/>
                <a:gd name="connsiteX385" fmla="*/ 2278480 w 3280753"/>
                <a:gd name="connsiteY385" fmla="*/ 170161 h 1714500"/>
                <a:gd name="connsiteX386" fmla="*/ 2295883 w 3280753"/>
                <a:gd name="connsiteY386" fmla="*/ 152114 h 1714500"/>
                <a:gd name="connsiteX387" fmla="*/ 2335201 w 3280753"/>
                <a:gd name="connsiteY387" fmla="*/ 121820 h 1714500"/>
                <a:gd name="connsiteX388" fmla="*/ 2351959 w 3280753"/>
                <a:gd name="connsiteY388" fmla="*/ 101839 h 1714500"/>
                <a:gd name="connsiteX389" fmla="*/ 2386765 w 3280753"/>
                <a:gd name="connsiteY389" fmla="*/ 16114 h 1714500"/>
                <a:gd name="connsiteX390" fmla="*/ 2399011 w 3280753"/>
                <a:gd name="connsiteY390" fmla="*/ 0 h 1714500"/>
                <a:gd name="connsiteX391" fmla="*/ 2419637 w 3280753"/>
                <a:gd name="connsiteY391" fmla="*/ 10313 h 1714500"/>
                <a:gd name="connsiteX392" fmla="*/ 2470556 w 3280753"/>
                <a:gd name="connsiteY392" fmla="*/ 42540 h 1714500"/>
                <a:gd name="connsiteX393" fmla="*/ 2478935 w 3280753"/>
                <a:gd name="connsiteY393" fmla="*/ 63166 h 1714500"/>
                <a:gd name="connsiteX394" fmla="*/ 2489892 w 3280753"/>
                <a:gd name="connsiteY394" fmla="*/ 72190 h 1714500"/>
                <a:gd name="connsiteX395" fmla="*/ 2499561 w 3280753"/>
                <a:gd name="connsiteY395" fmla="*/ 83147 h 1714500"/>
                <a:gd name="connsiteX396" fmla="*/ 2506651 w 3280753"/>
                <a:gd name="connsiteY396" fmla="*/ 104417 h 1714500"/>
                <a:gd name="connsiteX397" fmla="*/ 2517608 w 3280753"/>
                <a:gd name="connsiteY397" fmla="*/ 121175 h 1714500"/>
                <a:gd name="connsiteX398" fmla="*/ 2530499 w 3280753"/>
                <a:gd name="connsiteY398" fmla="*/ 119242 h 1714500"/>
                <a:gd name="connsiteX399" fmla="*/ 2542746 w 3280753"/>
                <a:gd name="connsiteY399" fmla="*/ 132133 h 1714500"/>
                <a:gd name="connsiteX400" fmla="*/ 2576907 w 3280753"/>
                <a:gd name="connsiteY400" fmla="*/ 163071 h 1714500"/>
                <a:gd name="connsiteX401" fmla="*/ 2614291 w 3280753"/>
                <a:gd name="connsiteY401" fmla="*/ 181118 h 1714500"/>
                <a:gd name="connsiteX402" fmla="*/ 2627181 w 3280753"/>
                <a:gd name="connsiteY402" fmla="*/ 159848 h 1714500"/>
                <a:gd name="connsiteX403" fmla="*/ 2627826 w 3280753"/>
                <a:gd name="connsiteY403" fmla="*/ 117308 h 1714500"/>
                <a:gd name="connsiteX404" fmla="*/ 2630404 w 3280753"/>
                <a:gd name="connsiteY404" fmla="*/ 104417 h 1714500"/>
                <a:gd name="connsiteX405" fmla="*/ 2638139 w 3280753"/>
                <a:gd name="connsiteY405" fmla="*/ 96038 h 1714500"/>
                <a:gd name="connsiteX406" fmla="*/ 2645229 w 3280753"/>
                <a:gd name="connsiteY406" fmla="*/ 100550 h 1714500"/>
                <a:gd name="connsiteX407" fmla="*/ 2647163 w 3280753"/>
                <a:gd name="connsiteY407" fmla="*/ 113441 h 1714500"/>
                <a:gd name="connsiteX408" fmla="*/ 2651030 w 3280753"/>
                <a:gd name="connsiteY408" fmla="*/ 126332 h 1714500"/>
                <a:gd name="connsiteX409" fmla="*/ 2671011 w 3280753"/>
                <a:gd name="connsiteY409" fmla="*/ 139867 h 1714500"/>
                <a:gd name="connsiteX410" fmla="*/ 2694215 w 3280753"/>
                <a:gd name="connsiteY410" fmla="*/ 136000 h 1714500"/>
                <a:gd name="connsiteX411" fmla="*/ 2709684 w 3280753"/>
                <a:gd name="connsiteY411" fmla="*/ 120531 h 1714500"/>
                <a:gd name="connsiteX412" fmla="*/ 2723219 w 3280753"/>
                <a:gd name="connsiteY412" fmla="*/ 103128 h 1714500"/>
                <a:gd name="connsiteX413" fmla="*/ 2730309 w 3280753"/>
                <a:gd name="connsiteY413" fmla="*/ 97327 h 1714500"/>
                <a:gd name="connsiteX414" fmla="*/ 2738688 w 3280753"/>
                <a:gd name="connsiteY414" fmla="*/ 96038 h 1714500"/>
                <a:gd name="connsiteX415" fmla="*/ 2747068 w 3280753"/>
                <a:gd name="connsiteY415" fmla="*/ 97971 h 1714500"/>
                <a:gd name="connsiteX416" fmla="*/ 2754157 w 3280753"/>
                <a:gd name="connsiteY416" fmla="*/ 103772 h 1714500"/>
                <a:gd name="connsiteX417" fmla="*/ 2743845 w 3280753"/>
                <a:gd name="connsiteY417" fmla="*/ 120531 h 1714500"/>
                <a:gd name="connsiteX418" fmla="*/ 2736110 w 3280753"/>
                <a:gd name="connsiteY418" fmla="*/ 143734 h 1714500"/>
                <a:gd name="connsiteX419" fmla="*/ 2736755 w 3280753"/>
                <a:gd name="connsiteY419" fmla="*/ 168227 h 1714500"/>
                <a:gd name="connsiteX420" fmla="*/ 2752869 w 3280753"/>
                <a:gd name="connsiteY420" fmla="*/ 183052 h 1714500"/>
                <a:gd name="connsiteX421" fmla="*/ 2768338 w 3280753"/>
                <a:gd name="connsiteY421" fmla="*/ 192720 h 1714500"/>
                <a:gd name="connsiteX422" fmla="*/ 2807655 w 3280753"/>
                <a:gd name="connsiteY422" fmla="*/ 201744 h 1714500"/>
                <a:gd name="connsiteX423" fmla="*/ 2850195 w 3280753"/>
                <a:gd name="connsiteY423" fmla="*/ 186919 h 1714500"/>
                <a:gd name="connsiteX424" fmla="*/ 2867598 w 3280753"/>
                <a:gd name="connsiteY424" fmla="*/ 199166 h 1714500"/>
                <a:gd name="connsiteX425" fmla="*/ 2874044 w 3280753"/>
                <a:gd name="connsiteY425" fmla="*/ 198521 h 1714500"/>
                <a:gd name="connsiteX426" fmla="*/ 2879845 w 3280753"/>
                <a:gd name="connsiteY426" fmla="*/ 193365 h 1714500"/>
                <a:gd name="connsiteX427" fmla="*/ 2887579 w 3280753"/>
                <a:gd name="connsiteY427" fmla="*/ 191431 h 1714500"/>
                <a:gd name="connsiteX428" fmla="*/ 2894669 w 3280753"/>
                <a:gd name="connsiteY428" fmla="*/ 197877 h 1714500"/>
                <a:gd name="connsiteX429" fmla="*/ 2904338 w 3280753"/>
                <a:gd name="connsiteY429" fmla="*/ 228170 h 1714500"/>
                <a:gd name="connsiteX430" fmla="*/ 2909494 w 3280753"/>
                <a:gd name="connsiteY430" fmla="*/ 289402 h 1714500"/>
                <a:gd name="connsiteX431" fmla="*/ 2922385 w 3280753"/>
                <a:gd name="connsiteY431" fmla="*/ 323564 h 1714500"/>
                <a:gd name="connsiteX432" fmla="*/ 2948167 w 3280753"/>
                <a:gd name="connsiteY432" fmla="*/ 342900 h 1714500"/>
                <a:gd name="connsiteX433" fmla="*/ 2972660 w 3280753"/>
                <a:gd name="connsiteY433" fmla="*/ 341611 h 1714500"/>
                <a:gd name="connsiteX434" fmla="*/ 2995219 w 3280753"/>
                <a:gd name="connsiteY434" fmla="*/ 342255 h 1714500"/>
                <a:gd name="connsiteX435" fmla="*/ 3009399 w 3280753"/>
                <a:gd name="connsiteY435" fmla="*/ 380928 h 1714500"/>
                <a:gd name="connsiteX436" fmla="*/ 3028091 w 3280753"/>
                <a:gd name="connsiteY436" fmla="*/ 389308 h 1714500"/>
                <a:gd name="connsiteX437" fmla="*/ 3048072 w 3280753"/>
                <a:gd name="connsiteY437" fmla="*/ 393175 h 1714500"/>
                <a:gd name="connsiteX438" fmla="*/ 3071920 w 3280753"/>
                <a:gd name="connsiteY438" fmla="*/ 430559 h 1714500"/>
                <a:gd name="connsiteX439" fmla="*/ 3066764 w 3280753"/>
                <a:gd name="connsiteY439" fmla="*/ 482767 h 1714500"/>
                <a:gd name="connsiteX440" fmla="*/ 3055162 w 3280753"/>
                <a:gd name="connsiteY440" fmla="*/ 500815 h 1714500"/>
                <a:gd name="connsiteX441" fmla="*/ 3034536 w 3280753"/>
                <a:gd name="connsiteY441" fmla="*/ 507904 h 1714500"/>
                <a:gd name="connsiteX442" fmla="*/ 2982328 w 3280753"/>
                <a:gd name="connsiteY442" fmla="*/ 545933 h 1714500"/>
                <a:gd name="connsiteX443" fmla="*/ 2984262 w 3280753"/>
                <a:gd name="connsiteY443" fmla="*/ 565914 h 1714500"/>
                <a:gd name="connsiteX444" fmla="*/ 2984906 w 3280753"/>
                <a:gd name="connsiteY444" fmla="*/ 587184 h 1714500"/>
                <a:gd name="connsiteX445" fmla="*/ 2979105 w 3280753"/>
                <a:gd name="connsiteY445" fmla="*/ 604587 h 1714500"/>
                <a:gd name="connsiteX446" fmla="*/ 2986840 w 3280753"/>
                <a:gd name="connsiteY446" fmla="*/ 627791 h 1714500"/>
                <a:gd name="connsiteX447" fmla="*/ 2991996 w 3280753"/>
                <a:gd name="connsiteY447" fmla="*/ 650994 h 1714500"/>
                <a:gd name="connsiteX448" fmla="*/ 2962347 w 3280753"/>
                <a:gd name="connsiteY448" fmla="*/ 686445 h 1714500"/>
                <a:gd name="connsiteX449" fmla="*/ 2974593 w 3280753"/>
                <a:gd name="connsiteY449" fmla="*/ 701914 h 1714500"/>
                <a:gd name="connsiteX450" fmla="*/ 3001664 w 3280753"/>
                <a:gd name="connsiteY450" fmla="*/ 692890 h 1714500"/>
                <a:gd name="connsiteX451" fmla="*/ 3001020 w 3280753"/>
                <a:gd name="connsiteY451" fmla="*/ 719317 h 1714500"/>
                <a:gd name="connsiteX452" fmla="*/ 2997153 w 3280753"/>
                <a:gd name="connsiteY452" fmla="*/ 744454 h 1714500"/>
                <a:gd name="connsiteX453" fmla="*/ 2986195 w 3280753"/>
                <a:gd name="connsiteY453" fmla="*/ 766369 h 1714500"/>
                <a:gd name="connsiteX454" fmla="*/ 2984262 w 3280753"/>
                <a:gd name="connsiteY454" fmla="*/ 787639 h 1714500"/>
                <a:gd name="connsiteX455" fmla="*/ 3006821 w 3280753"/>
                <a:gd name="connsiteY455" fmla="*/ 806975 h 1714500"/>
                <a:gd name="connsiteX456" fmla="*/ 3034536 w 3280753"/>
                <a:gd name="connsiteY456" fmla="*/ 797952 h 1714500"/>
                <a:gd name="connsiteX457" fmla="*/ 3062252 w 3280753"/>
                <a:gd name="connsiteY457" fmla="*/ 802463 h 1714500"/>
                <a:gd name="connsiteX458" fmla="*/ 3088034 w 3280753"/>
                <a:gd name="connsiteY458" fmla="*/ 819222 h 1714500"/>
                <a:gd name="connsiteX459" fmla="*/ 3113816 w 3280753"/>
                <a:gd name="connsiteY459" fmla="*/ 830179 h 1714500"/>
                <a:gd name="connsiteX460" fmla="*/ 3171181 w 3280753"/>
                <a:gd name="connsiteY460" fmla="*/ 861762 h 1714500"/>
                <a:gd name="connsiteX461" fmla="*/ 3205342 w 3280753"/>
                <a:gd name="connsiteY461" fmla="*/ 866274 h 1714500"/>
                <a:gd name="connsiteX462" fmla="*/ 3230479 w 3280753"/>
                <a:gd name="connsiteY462" fmla="*/ 875942 h 1714500"/>
                <a:gd name="connsiteX463" fmla="*/ 3254972 w 3280753"/>
                <a:gd name="connsiteY463" fmla="*/ 878520 h 1714500"/>
                <a:gd name="connsiteX464" fmla="*/ 3269797 w 3280753"/>
                <a:gd name="connsiteY464" fmla="*/ 891411 h 1714500"/>
                <a:gd name="connsiteX465" fmla="*/ 3281399 w 3280753"/>
                <a:gd name="connsiteY465" fmla="*/ 911392 h 1714500"/>
                <a:gd name="connsiteX466" fmla="*/ 3271086 w 3280753"/>
                <a:gd name="connsiteY466" fmla="*/ 933951 h 1714500"/>
                <a:gd name="connsiteX467" fmla="*/ 3250460 w 3280753"/>
                <a:gd name="connsiteY467" fmla="*/ 942331 h 1714500"/>
                <a:gd name="connsiteX468" fmla="*/ 3231768 w 3280753"/>
                <a:gd name="connsiteY468" fmla="*/ 965534 h 1714500"/>
                <a:gd name="connsiteX469" fmla="*/ 3218233 w 3280753"/>
                <a:gd name="connsiteY469" fmla="*/ 988738 h 1714500"/>
                <a:gd name="connsiteX470" fmla="*/ 3224034 w 3280753"/>
                <a:gd name="connsiteY470" fmla="*/ 1017743 h 1714500"/>
                <a:gd name="connsiteX471" fmla="*/ 3216299 w 3280753"/>
                <a:gd name="connsiteY471" fmla="*/ 1046747 h 1714500"/>
                <a:gd name="connsiteX472" fmla="*/ 3153778 w 3280753"/>
                <a:gd name="connsiteY472" fmla="*/ 1180814 h 1714500"/>
                <a:gd name="connsiteX473" fmla="*/ 3108015 w 3280753"/>
                <a:gd name="connsiteY473" fmla="*/ 1292965 h 1714500"/>
                <a:gd name="connsiteX474" fmla="*/ 3053228 w 3280753"/>
                <a:gd name="connsiteY474" fmla="*/ 1395448 h 1714500"/>
                <a:gd name="connsiteX475" fmla="*/ 2561437 w 3280753"/>
                <a:gd name="connsiteY475" fmla="*/ 820511 h 1714500"/>
                <a:gd name="connsiteX476" fmla="*/ 2560793 w 3280753"/>
                <a:gd name="connsiteY476" fmla="*/ 788928 h 1714500"/>
                <a:gd name="connsiteX477" fmla="*/ 2550480 w 3280753"/>
                <a:gd name="connsiteY477" fmla="*/ 760568 h 1714500"/>
                <a:gd name="connsiteX478" fmla="*/ 2543390 w 3280753"/>
                <a:gd name="connsiteY478" fmla="*/ 719317 h 1714500"/>
                <a:gd name="connsiteX479" fmla="*/ 2525987 w 3280753"/>
                <a:gd name="connsiteY479" fmla="*/ 689023 h 1714500"/>
                <a:gd name="connsiteX480" fmla="*/ 2489248 w 3280753"/>
                <a:gd name="connsiteY480" fmla="*/ 686445 h 1714500"/>
                <a:gd name="connsiteX481" fmla="*/ 2457665 w 3280753"/>
                <a:gd name="connsiteY481" fmla="*/ 694179 h 1714500"/>
                <a:gd name="connsiteX482" fmla="*/ 2437040 w 3280753"/>
                <a:gd name="connsiteY482" fmla="*/ 715449 h 1714500"/>
                <a:gd name="connsiteX483" fmla="*/ 2422859 w 3280753"/>
                <a:gd name="connsiteY483" fmla="*/ 746388 h 1714500"/>
                <a:gd name="connsiteX484" fmla="*/ 2399011 w 3280753"/>
                <a:gd name="connsiteY484" fmla="*/ 776037 h 1714500"/>
                <a:gd name="connsiteX485" fmla="*/ 2353248 w 3280753"/>
                <a:gd name="connsiteY485" fmla="*/ 780549 h 1714500"/>
                <a:gd name="connsiteX486" fmla="*/ 2347447 w 3280753"/>
                <a:gd name="connsiteY486" fmla="*/ 801174 h 1714500"/>
                <a:gd name="connsiteX487" fmla="*/ 2346158 w 3280753"/>
                <a:gd name="connsiteY487" fmla="*/ 823089 h 1714500"/>
                <a:gd name="connsiteX488" fmla="*/ 2324243 w 3280753"/>
                <a:gd name="connsiteY488" fmla="*/ 836624 h 1714500"/>
                <a:gd name="connsiteX489" fmla="*/ 2299751 w 3280753"/>
                <a:gd name="connsiteY489" fmla="*/ 844359 h 1714500"/>
                <a:gd name="connsiteX490" fmla="*/ 2267523 w 3280753"/>
                <a:gd name="connsiteY490" fmla="*/ 824378 h 1714500"/>
                <a:gd name="connsiteX491" fmla="*/ 2238518 w 3280753"/>
                <a:gd name="connsiteY491" fmla="*/ 823089 h 1714500"/>
                <a:gd name="connsiteX492" fmla="*/ 2223694 w 3280753"/>
                <a:gd name="connsiteY492" fmla="*/ 855961 h 1714500"/>
                <a:gd name="connsiteX493" fmla="*/ 2247542 w 3280753"/>
                <a:gd name="connsiteY493" fmla="*/ 885610 h 1714500"/>
                <a:gd name="connsiteX494" fmla="*/ 2268168 w 3280753"/>
                <a:gd name="connsiteY494" fmla="*/ 913970 h 1714500"/>
                <a:gd name="connsiteX495" fmla="*/ 2273324 w 3280753"/>
                <a:gd name="connsiteY495" fmla="*/ 951354 h 1714500"/>
                <a:gd name="connsiteX496" fmla="*/ 2293305 w 3280753"/>
                <a:gd name="connsiteY496" fmla="*/ 964245 h 1714500"/>
                <a:gd name="connsiteX497" fmla="*/ 2322954 w 3280753"/>
                <a:gd name="connsiteY497" fmla="*/ 973269 h 1714500"/>
                <a:gd name="connsiteX498" fmla="*/ 2353248 w 3280753"/>
                <a:gd name="connsiteY498" fmla="*/ 1012586 h 1714500"/>
                <a:gd name="connsiteX499" fmla="*/ 2397077 w 3280753"/>
                <a:gd name="connsiteY499" fmla="*/ 1014520 h 1714500"/>
                <a:gd name="connsiteX500" fmla="*/ 2415769 w 3280753"/>
                <a:gd name="connsiteY500" fmla="*/ 1011297 h 1714500"/>
                <a:gd name="connsiteX501" fmla="*/ 2433172 w 3280753"/>
                <a:gd name="connsiteY501" fmla="*/ 1000984 h 1714500"/>
                <a:gd name="connsiteX502" fmla="*/ 2458954 w 3280753"/>
                <a:gd name="connsiteY502" fmla="*/ 993250 h 1714500"/>
                <a:gd name="connsiteX503" fmla="*/ 2484092 w 3280753"/>
                <a:gd name="connsiteY503" fmla="*/ 987449 h 1714500"/>
                <a:gd name="connsiteX504" fmla="*/ 2495694 w 3280753"/>
                <a:gd name="connsiteY504" fmla="*/ 1013875 h 1714500"/>
                <a:gd name="connsiteX505" fmla="*/ 2525987 w 3280753"/>
                <a:gd name="connsiteY505" fmla="*/ 999051 h 1714500"/>
                <a:gd name="connsiteX506" fmla="*/ 2554992 w 3280753"/>
                <a:gd name="connsiteY506" fmla="*/ 991961 h 1714500"/>
                <a:gd name="connsiteX507" fmla="*/ 2581418 w 3280753"/>
                <a:gd name="connsiteY507" fmla="*/ 976492 h 1714500"/>
                <a:gd name="connsiteX508" fmla="*/ 2591087 w 3280753"/>
                <a:gd name="connsiteY508" fmla="*/ 959733 h 1714500"/>
                <a:gd name="connsiteX509" fmla="*/ 2608490 w 3280753"/>
                <a:gd name="connsiteY509" fmla="*/ 935885 h 1714500"/>
                <a:gd name="connsiteX510" fmla="*/ 2600110 w 3280753"/>
                <a:gd name="connsiteY510" fmla="*/ 926217 h 1714500"/>
                <a:gd name="connsiteX511" fmla="*/ 2600110 w 3280753"/>
                <a:gd name="connsiteY511" fmla="*/ 903013 h 1714500"/>
                <a:gd name="connsiteX512" fmla="*/ 2615579 w 3280753"/>
                <a:gd name="connsiteY512" fmla="*/ 892700 h 1714500"/>
                <a:gd name="connsiteX513" fmla="*/ 2629760 w 3280753"/>
                <a:gd name="connsiteY513" fmla="*/ 885610 h 1714500"/>
                <a:gd name="connsiteX514" fmla="*/ 2632338 w 3280753"/>
                <a:gd name="connsiteY514" fmla="*/ 866274 h 1714500"/>
                <a:gd name="connsiteX515" fmla="*/ 2624603 w 3280753"/>
                <a:gd name="connsiteY515" fmla="*/ 847582 h 1714500"/>
                <a:gd name="connsiteX516" fmla="*/ 2603978 w 3280753"/>
                <a:gd name="connsiteY516" fmla="*/ 848226 h 1714500"/>
                <a:gd name="connsiteX517" fmla="*/ 2580129 w 3280753"/>
                <a:gd name="connsiteY517" fmla="*/ 856605 h 1714500"/>
                <a:gd name="connsiteX518" fmla="*/ 2551769 w 3280753"/>
                <a:gd name="connsiteY518" fmla="*/ 857250 h 1714500"/>
                <a:gd name="connsiteX519" fmla="*/ 2561437 w 3280753"/>
                <a:gd name="connsiteY519" fmla="*/ 820511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</a:cxnLst>
              <a:rect l="l" t="t" r="r" b="b"/>
              <a:pathLst>
                <a:path w="3280753" h="1714500">
                  <a:moveTo>
                    <a:pt x="1576567" y="1266539"/>
                  </a:moveTo>
                  <a:lnTo>
                    <a:pt x="1572055" y="1274273"/>
                  </a:lnTo>
                  <a:lnTo>
                    <a:pt x="1559164" y="1287809"/>
                  </a:lnTo>
                  <a:lnTo>
                    <a:pt x="1550140" y="1291676"/>
                  </a:lnTo>
                  <a:lnTo>
                    <a:pt x="1537894" y="1293610"/>
                  </a:lnTo>
                  <a:lnTo>
                    <a:pt x="1527581" y="1289098"/>
                  </a:lnTo>
                  <a:lnTo>
                    <a:pt x="1518557" y="1270406"/>
                  </a:lnTo>
                  <a:lnTo>
                    <a:pt x="1508889" y="1275562"/>
                  </a:lnTo>
                  <a:lnTo>
                    <a:pt x="1504377" y="1274273"/>
                  </a:lnTo>
                  <a:lnTo>
                    <a:pt x="1507600" y="1248491"/>
                  </a:lnTo>
                  <a:lnTo>
                    <a:pt x="1513401" y="1231088"/>
                  </a:lnTo>
                  <a:lnTo>
                    <a:pt x="1520491" y="1220776"/>
                  </a:lnTo>
                  <a:lnTo>
                    <a:pt x="1528870" y="1226577"/>
                  </a:lnTo>
                  <a:lnTo>
                    <a:pt x="1535960" y="1238823"/>
                  </a:lnTo>
                  <a:lnTo>
                    <a:pt x="1543695" y="1244624"/>
                  </a:lnTo>
                  <a:lnTo>
                    <a:pt x="1568832" y="1258159"/>
                  </a:lnTo>
                  <a:lnTo>
                    <a:pt x="1576567" y="1266539"/>
                  </a:lnTo>
                  <a:close/>
                  <a:moveTo>
                    <a:pt x="1901419" y="1254292"/>
                  </a:moveTo>
                  <a:lnTo>
                    <a:pt x="1893040" y="1264605"/>
                  </a:lnTo>
                  <a:lnTo>
                    <a:pt x="1881438" y="1267183"/>
                  </a:lnTo>
                  <a:lnTo>
                    <a:pt x="1873704" y="1261382"/>
                  </a:lnTo>
                  <a:lnTo>
                    <a:pt x="1865325" y="1262027"/>
                  </a:lnTo>
                  <a:lnTo>
                    <a:pt x="1858234" y="1258159"/>
                  </a:lnTo>
                  <a:lnTo>
                    <a:pt x="1856301" y="1242046"/>
                  </a:lnTo>
                  <a:lnTo>
                    <a:pt x="1858234" y="1225288"/>
                  </a:lnTo>
                  <a:lnTo>
                    <a:pt x="1866614" y="1213686"/>
                  </a:lnTo>
                  <a:lnTo>
                    <a:pt x="1884661" y="1204017"/>
                  </a:lnTo>
                  <a:lnTo>
                    <a:pt x="1907865" y="1205951"/>
                  </a:lnTo>
                  <a:lnTo>
                    <a:pt x="1918178" y="1213041"/>
                  </a:lnTo>
                  <a:lnTo>
                    <a:pt x="1922045" y="1228510"/>
                  </a:lnTo>
                  <a:lnTo>
                    <a:pt x="1917533" y="1234311"/>
                  </a:lnTo>
                  <a:lnTo>
                    <a:pt x="1906576" y="1237534"/>
                  </a:lnTo>
                  <a:lnTo>
                    <a:pt x="1902708" y="1245913"/>
                  </a:lnTo>
                  <a:lnTo>
                    <a:pt x="1901419" y="1254292"/>
                  </a:lnTo>
                  <a:close/>
                  <a:moveTo>
                    <a:pt x="1999391" y="1205951"/>
                  </a:moveTo>
                  <a:lnTo>
                    <a:pt x="2003258" y="1216264"/>
                  </a:lnTo>
                  <a:lnTo>
                    <a:pt x="2015505" y="1223354"/>
                  </a:lnTo>
                  <a:lnTo>
                    <a:pt x="2034841" y="1231088"/>
                  </a:lnTo>
                  <a:lnTo>
                    <a:pt x="2039997" y="1236889"/>
                  </a:lnTo>
                  <a:lnTo>
                    <a:pt x="2045154" y="1253648"/>
                  </a:lnTo>
                  <a:lnTo>
                    <a:pt x="2039997" y="1265249"/>
                  </a:lnTo>
                  <a:lnTo>
                    <a:pt x="1987789" y="1307145"/>
                  </a:lnTo>
                  <a:lnTo>
                    <a:pt x="1963941" y="1309723"/>
                  </a:lnTo>
                  <a:lnTo>
                    <a:pt x="1964585" y="1303278"/>
                  </a:lnTo>
                  <a:lnTo>
                    <a:pt x="1975542" y="1288453"/>
                  </a:lnTo>
                  <a:lnTo>
                    <a:pt x="1976832" y="1279430"/>
                  </a:lnTo>
                  <a:lnTo>
                    <a:pt x="1972320" y="1272340"/>
                  </a:lnTo>
                  <a:lnTo>
                    <a:pt x="1985211" y="1256870"/>
                  </a:lnTo>
                  <a:lnTo>
                    <a:pt x="1985855" y="1241401"/>
                  </a:lnTo>
                  <a:lnTo>
                    <a:pt x="1980699" y="1222709"/>
                  </a:lnTo>
                  <a:lnTo>
                    <a:pt x="1972964" y="1209818"/>
                  </a:lnTo>
                  <a:lnTo>
                    <a:pt x="1965230" y="1200795"/>
                  </a:lnTo>
                  <a:lnTo>
                    <a:pt x="1967808" y="1198216"/>
                  </a:lnTo>
                  <a:lnTo>
                    <a:pt x="1984566" y="1206595"/>
                  </a:lnTo>
                  <a:lnTo>
                    <a:pt x="1998746" y="1193705"/>
                  </a:lnTo>
                  <a:lnTo>
                    <a:pt x="2001969" y="1194994"/>
                  </a:lnTo>
                  <a:lnTo>
                    <a:pt x="1999391" y="1205951"/>
                  </a:lnTo>
                  <a:close/>
                  <a:moveTo>
                    <a:pt x="1101534" y="723828"/>
                  </a:moveTo>
                  <a:lnTo>
                    <a:pt x="1095733" y="726407"/>
                  </a:lnTo>
                  <a:lnTo>
                    <a:pt x="1086710" y="703847"/>
                  </a:lnTo>
                  <a:lnTo>
                    <a:pt x="1087999" y="692246"/>
                  </a:lnTo>
                  <a:lnTo>
                    <a:pt x="1095733" y="690956"/>
                  </a:lnTo>
                  <a:lnTo>
                    <a:pt x="1107335" y="692890"/>
                  </a:lnTo>
                  <a:lnTo>
                    <a:pt x="1114425" y="699980"/>
                  </a:lnTo>
                  <a:lnTo>
                    <a:pt x="1111202" y="714160"/>
                  </a:lnTo>
                  <a:lnTo>
                    <a:pt x="1101534" y="723828"/>
                  </a:lnTo>
                  <a:close/>
                  <a:moveTo>
                    <a:pt x="1791201" y="718027"/>
                  </a:moveTo>
                  <a:lnTo>
                    <a:pt x="1770576" y="719317"/>
                  </a:lnTo>
                  <a:lnTo>
                    <a:pt x="1701609" y="665174"/>
                  </a:lnTo>
                  <a:lnTo>
                    <a:pt x="1710633" y="657440"/>
                  </a:lnTo>
                  <a:lnTo>
                    <a:pt x="1714500" y="647127"/>
                  </a:lnTo>
                  <a:lnTo>
                    <a:pt x="1720301" y="622634"/>
                  </a:lnTo>
                  <a:lnTo>
                    <a:pt x="1728680" y="609743"/>
                  </a:lnTo>
                  <a:lnTo>
                    <a:pt x="1734481" y="605231"/>
                  </a:lnTo>
                  <a:lnTo>
                    <a:pt x="1740282" y="603298"/>
                  </a:lnTo>
                  <a:lnTo>
                    <a:pt x="1744149" y="605876"/>
                  </a:lnTo>
                  <a:lnTo>
                    <a:pt x="1748017" y="614900"/>
                  </a:lnTo>
                  <a:lnTo>
                    <a:pt x="1751240" y="638748"/>
                  </a:lnTo>
                  <a:lnTo>
                    <a:pt x="1757685" y="651639"/>
                  </a:lnTo>
                  <a:lnTo>
                    <a:pt x="1764130" y="658729"/>
                  </a:lnTo>
                  <a:lnTo>
                    <a:pt x="1790557" y="680644"/>
                  </a:lnTo>
                  <a:lnTo>
                    <a:pt x="1800225" y="692246"/>
                  </a:lnTo>
                  <a:lnTo>
                    <a:pt x="1802159" y="704492"/>
                  </a:lnTo>
                  <a:lnTo>
                    <a:pt x="1791201" y="718027"/>
                  </a:lnTo>
                  <a:close/>
                  <a:moveTo>
                    <a:pt x="154692" y="563336"/>
                  </a:moveTo>
                  <a:lnTo>
                    <a:pt x="159848" y="567848"/>
                  </a:lnTo>
                  <a:lnTo>
                    <a:pt x="157914" y="574293"/>
                  </a:lnTo>
                  <a:lnTo>
                    <a:pt x="150824" y="576227"/>
                  </a:lnTo>
                  <a:lnTo>
                    <a:pt x="141156" y="573649"/>
                  </a:lnTo>
                  <a:lnTo>
                    <a:pt x="134066" y="576871"/>
                  </a:lnTo>
                  <a:lnTo>
                    <a:pt x="127621" y="584606"/>
                  </a:lnTo>
                  <a:lnTo>
                    <a:pt x="118597" y="589118"/>
                  </a:lnTo>
                  <a:lnTo>
                    <a:pt x="123109" y="575582"/>
                  </a:lnTo>
                  <a:lnTo>
                    <a:pt x="130199" y="570426"/>
                  </a:lnTo>
                  <a:lnTo>
                    <a:pt x="132133" y="563336"/>
                  </a:lnTo>
                  <a:lnTo>
                    <a:pt x="145668" y="563980"/>
                  </a:lnTo>
                  <a:lnTo>
                    <a:pt x="154692" y="563336"/>
                  </a:lnTo>
                  <a:close/>
                  <a:moveTo>
                    <a:pt x="1695808" y="520795"/>
                  </a:moveTo>
                  <a:lnTo>
                    <a:pt x="1715145" y="532397"/>
                  </a:lnTo>
                  <a:lnTo>
                    <a:pt x="1735126" y="531753"/>
                  </a:lnTo>
                  <a:lnTo>
                    <a:pt x="1753818" y="534976"/>
                  </a:lnTo>
                  <a:lnTo>
                    <a:pt x="1763486" y="545288"/>
                  </a:lnTo>
                  <a:lnTo>
                    <a:pt x="1756396" y="568492"/>
                  </a:lnTo>
                  <a:lnTo>
                    <a:pt x="1738349" y="583961"/>
                  </a:lnTo>
                  <a:lnTo>
                    <a:pt x="1716434" y="585895"/>
                  </a:lnTo>
                  <a:lnTo>
                    <a:pt x="1673894" y="576227"/>
                  </a:lnTo>
                  <a:lnTo>
                    <a:pt x="1652623" y="586540"/>
                  </a:lnTo>
                  <a:lnTo>
                    <a:pt x="1642955" y="586540"/>
                  </a:lnTo>
                  <a:lnTo>
                    <a:pt x="1639088" y="572359"/>
                  </a:lnTo>
                  <a:lnTo>
                    <a:pt x="1641022" y="567848"/>
                  </a:lnTo>
                  <a:lnTo>
                    <a:pt x="1652623" y="532397"/>
                  </a:lnTo>
                  <a:lnTo>
                    <a:pt x="1665514" y="520151"/>
                  </a:lnTo>
                  <a:lnTo>
                    <a:pt x="1679695" y="516284"/>
                  </a:lnTo>
                  <a:lnTo>
                    <a:pt x="1695808" y="520795"/>
                  </a:lnTo>
                  <a:close/>
                  <a:moveTo>
                    <a:pt x="1953628" y="761212"/>
                  </a:moveTo>
                  <a:lnTo>
                    <a:pt x="1942026" y="788283"/>
                  </a:lnTo>
                  <a:lnTo>
                    <a:pt x="1931713" y="797307"/>
                  </a:lnTo>
                  <a:lnTo>
                    <a:pt x="1923979" y="798596"/>
                  </a:lnTo>
                  <a:lnTo>
                    <a:pt x="1918178" y="795373"/>
                  </a:lnTo>
                  <a:lnTo>
                    <a:pt x="1907220" y="783771"/>
                  </a:lnTo>
                  <a:lnTo>
                    <a:pt x="1899486" y="779260"/>
                  </a:lnTo>
                  <a:lnTo>
                    <a:pt x="1894329" y="781193"/>
                  </a:lnTo>
                  <a:lnTo>
                    <a:pt x="1885950" y="787639"/>
                  </a:lnTo>
                  <a:lnTo>
                    <a:pt x="1832453" y="790862"/>
                  </a:lnTo>
                  <a:lnTo>
                    <a:pt x="1812472" y="781193"/>
                  </a:lnTo>
                  <a:lnTo>
                    <a:pt x="1791201" y="753478"/>
                  </a:lnTo>
                  <a:lnTo>
                    <a:pt x="1822784" y="745099"/>
                  </a:lnTo>
                  <a:lnTo>
                    <a:pt x="1830519" y="739942"/>
                  </a:lnTo>
                  <a:lnTo>
                    <a:pt x="1838898" y="726407"/>
                  </a:lnTo>
                  <a:lnTo>
                    <a:pt x="1837609" y="720606"/>
                  </a:lnTo>
                  <a:lnTo>
                    <a:pt x="1831808" y="716738"/>
                  </a:lnTo>
                  <a:lnTo>
                    <a:pt x="1826652" y="709648"/>
                  </a:lnTo>
                  <a:lnTo>
                    <a:pt x="1790557" y="640037"/>
                  </a:lnTo>
                  <a:lnTo>
                    <a:pt x="1787979" y="629080"/>
                  </a:lnTo>
                  <a:lnTo>
                    <a:pt x="1791846" y="615544"/>
                  </a:lnTo>
                  <a:lnTo>
                    <a:pt x="1791201" y="554312"/>
                  </a:lnTo>
                  <a:lnTo>
                    <a:pt x="1795069" y="540132"/>
                  </a:lnTo>
                  <a:lnTo>
                    <a:pt x="1805382" y="536909"/>
                  </a:lnTo>
                  <a:lnTo>
                    <a:pt x="1829230" y="508549"/>
                  </a:lnTo>
                  <a:lnTo>
                    <a:pt x="1847922" y="504037"/>
                  </a:lnTo>
                  <a:lnTo>
                    <a:pt x="1864036" y="515639"/>
                  </a:lnTo>
                  <a:lnTo>
                    <a:pt x="1879505" y="533686"/>
                  </a:lnTo>
                  <a:lnTo>
                    <a:pt x="1894974" y="547867"/>
                  </a:lnTo>
                  <a:lnTo>
                    <a:pt x="1927846" y="564625"/>
                  </a:lnTo>
                  <a:lnTo>
                    <a:pt x="1940737" y="577516"/>
                  </a:lnTo>
                  <a:lnTo>
                    <a:pt x="1945893" y="598141"/>
                  </a:lnTo>
                  <a:lnTo>
                    <a:pt x="1944604" y="609099"/>
                  </a:lnTo>
                  <a:lnTo>
                    <a:pt x="1939448" y="626502"/>
                  </a:lnTo>
                  <a:lnTo>
                    <a:pt x="1938159" y="634236"/>
                  </a:lnTo>
                  <a:lnTo>
                    <a:pt x="1940737" y="642615"/>
                  </a:lnTo>
                  <a:lnTo>
                    <a:pt x="1949760" y="660018"/>
                  </a:lnTo>
                  <a:lnTo>
                    <a:pt x="1952339" y="669686"/>
                  </a:lnTo>
                  <a:lnTo>
                    <a:pt x="1955561" y="716094"/>
                  </a:lnTo>
                  <a:lnTo>
                    <a:pt x="1952339" y="727051"/>
                  </a:lnTo>
                  <a:lnTo>
                    <a:pt x="1957495" y="734141"/>
                  </a:lnTo>
                  <a:lnTo>
                    <a:pt x="1966519" y="753478"/>
                  </a:lnTo>
                  <a:lnTo>
                    <a:pt x="1953628" y="761212"/>
                  </a:lnTo>
                  <a:close/>
                  <a:moveTo>
                    <a:pt x="102483" y="522729"/>
                  </a:moveTo>
                  <a:lnTo>
                    <a:pt x="94749" y="527241"/>
                  </a:lnTo>
                  <a:lnTo>
                    <a:pt x="87014" y="526596"/>
                  </a:lnTo>
                  <a:lnTo>
                    <a:pt x="80569" y="529175"/>
                  </a:lnTo>
                  <a:lnTo>
                    <a:pt x="75412" y="534331"/>
                  </a:lnTo>
                  <a:lnTo>
                    <a:pt x="68967" y="524018"/>
                  </a:lnTo>
                  <a:lnTo>
                    <a:pt x="61232" y="513061"/>
                  </a:lnTo>
                  <a:lnTo>
                    <a:pt x="64455" y="503393"/>
                  </a:lnTo>
                  <a:lnTo>
                    <a:pt x="81213" y="489213"/>
                  </a:lnTo>
                  <a:lnTo>
                    <a:pt x="97327" y="473743"/>
                  </a:lnTo>
                  <a:lnTo>
                    <a:pt x="105061" y="475033"/>
                  </a:lnTo>
                  <a:lnTo>
                    <a:pt x="112796" y="478900"/>
                  </a:lnTo>
                  <a:lnTo>
                    <a:pt x="114730" y="487279"/>
                  </a:lnTo>
                  <a:lnTo>
                    <a:pt x="109573" y="498881"/>
                  </a:lnTo>
                  <a:lnTo>
                    <a:pt x="106995" y="511772"/>
                  </a:lnTo>
                  <a:lnTo>
                    <a:pt x="102483" y="522729"/>
                  </a:lnTo>
                  <a:close/>
                  <a:moveTo>
                    <a:pt x="121175" y="302293"/>
                  </a:moveTo>
                  <a:lnTo>
                    <a:pt x="132777" y="315829"/>
                  </a:lnTo>
                  <a:lnTo>
                    <a:pt x="130843" y="335165"/>
                  </a:lnTo>
                  <a:lnTo>
                    <a:pt x="116663" y="345478"/>
                  </a:lnTo>
                  <a:lnTo>
                    <a:pt x="97327" y="333232"/>
                  </a:lnTo>
                  <a:lnTo>
                    <a:pt x="70900" y="335810"/>
                  </a:lnTo>
                  <a:lnTo>
                    <a:pt x="65744" y="338388"/>
                  </a:lnTo>
                  <a:lnTo>
                    <a:pt x="66389" y="351924"/>
                  </a:lnTo>
                  <a:lnTo>
                    <a:pt x="76057" y="356436"/>
                  </a:lnTo>
                  <a:lnTo>
                    <a:pt x="87659" y="359014"/>
                  </a:lnTo>
                  <a:lnTo>
                    <a:pt x="93460" y="363526"/>
                  </a:lnTo>
                  <a:lnTo>
                    <a:pt x="72834" y="380284"/>
                  </a:lnTo>
                  <a:lnTo>
                    <a:pt x="30938" y="374483"/>
                  </a:lnTo>
                  <a:lnTo>
                    <a:pt x="0" y="348056"/>
                  </a:lnTo>
                  <a:lnTo>
                    <a:pt x="10313" y="302293"/>
                  </a:lnTo>
                  <a:lnTo>
                    <a:pt x="36739" y="311317"/>
                  </a:lnTo>
                  <a:lnTo>
                    <a:pt x="92815" y="291336"/>
                  </a:lnTo>
                  <a:lnTo>
                    <a:pt x="121175" y="302293"/>
                  </a:lnTo>
                  <a:close/>
                  <a:moveTo>
                    <a:pt x="3053228" y="1395448"/>
                  </a:moveTo>
                  <a:lnTo>
                    <a:pt x="3046138" y="1408984"/>
                  </a:lnTo>
                  <a:lnTo>
                    <a:pt x="3037759" y="1421230"/>
                  </a:lnTo>
                  <a:lnTo>
                    <a:pt x="3021645" y="1433477"/>
                  </a:lnTo>
                  <a:lnTo>
                    <a:pt x="3010688" y="1454102"/>
                  </a:lnTo>
                  <a:lnTo>
                    <a:pt x="2961702" y="1544984"/>
                  </a:lnTo>
                  <a:lnTo>
                    <a:pt x="2936565" y="1563031"/>
                  </a:lnTo>
                  <a:lnTo>
                    <a:pt x="2930764" y="1555296"/>
                  </a:lnTo>
                  <a:lnTo>
                    <a:pt x="2910783" y="1551429"/>
                  </a:lnTo>
                  <a:lnTo>
                    <a:pt x="2894669" y="1568187"/>
                  </a:lnTo>
                  <a:lnTo>
                    <a:pt x="2886290" y="1589458"/>
                  </a:lnTo>
                  <a:lnTo>
                    <a:pt x="2874044" y="1605571"/>
                  </a:lnTo>
                  <a:lnTo>
                    <a:pt x="2847617" y="1616529"/>
                  </a:lnTo>
                  <a:lnTo>
                    <a:pt x="2831503" y="1634576"/>
                  </a:lnTo>
                  <a:lnTo>
                    <a:pt x="2821835" y="1671960"/>
                  </a:lnTo>
                  <a:lnTo>
                    <a:pt x="2788319" y="1683562"/>
                  </a:lnTo>
                  <a:lnTo>
                    <a:pt x="2744489" y="1704832"/>
                  </a:lnTo>
                  <a:lnTo>
                    <a:pt x="2698726" y="1717723"/>
                  </a:lnTo>
                  <a:lnTo>
                    <a:pt x="2651030" y="1711277"/>
                  </a:lnTo>
                  <a:lnTo>
                    <a:pt x="2611712" y="1678405"/>
                  </a:lnTo>
                  <a:lnTo>
                    <a:pt x="2567238" y="1658424"/>
                  </a:lnTo>
                  <a:lnTo>
                    <a:pt x="2482803" y="1694519"/>
                  </a:lnTo>
                  <a:lnTo>
                    <a:pt x="2442840" y="1694519"/>
                  </a:lnTo>
                  <a:lnTo>
                    <a:pt x="2394499" y="1684851"/>
                  </a:lnTo>
                  <a:lnTo>
                    <a:pt x="2408035" y="1674538"/>
                  </a:lnTo>
                  <a:lnTo>
                    <a:pt x="2423504" y="1667448"/>
                  </a:lnTo>
                  <a:lnTo>
                    <a:pt x="2434461" y="1655202"/>
                  </a:lnTo>
                  <a:lnTo>
                    <a:pt x="2440907" y="1624263"/>
                  </a:lnTo>
                  <a:lnTo>
                    <a:pt x="2438973" y="1618462"/>
                  </a:lnTo>
                  <a:lnTo>
                    <a:pt x="2428016" y="1605571"/>
                  </a:lnTo>
                  <a:lnTo>
                    <a:pt x="2433172" y="1600415"/>
                  </a:lnTo>
                  <a:lnTo>
                    <a:pt x="2444130" y="1600415"/>
                  </a:lnTo>
                  <a:lnTo>
                    <a:pt x="2458310" y="1592036"/>
                  </a:lnTo>
                  <a:lnTo>
                    <a:pt x="2467333" y="1590747"/>
                  </a:lnTo>
                  <a:lnTo>
                    <a:pt x="2473779" y="1586235"/>
                  </a:lnTo>
                  <a:lnTo>
                    <a:pt x="2477001" y="1571410"/>
                  </a:lnTo>
                  <a:lnTo>
                    <a:pt x="2415769" y="1588813"/>
                  </a:lnTo>
                  <a:lnTo>
                    <a:pt x="2406746" y="1601704"/>
                  </a:lnTo>
                  <a:lnTo>
                    <a:pt x="2409968" y="1641022"/>
                  </a:lnTo>
                  <a:lnTo>
                    <a:pt x="2402234" y="1650045"/>
                  </a:lnTo>
                  <a:lnTo>
                    <a:pt x="2378386" y="1657780"/>
                  </a:lnTo>
                  <a:lnTo>
                    <a:pt x="2344869" y="1653268"/>
                  </a:lnTo>
                  <a:lnTo>
                    <a:pt x="2304907" y="1630064"/>
                  </a:lnTo>
                  <a:lnTo>
                    <a:pt x="2268812" y="1593969"/>
                  </a:lnTo>
                  <a:lnTo>
                    <a:pt x="2254632" y="1559808"/>
                  </a:lnTo>
                  <a:lnTo>
                    <a:pt x="2315864" y="1553363"/>
                  </a:lnTo>
                  <a:lnTo>
                    <a:pt x="2315864" y="1545628"/>
                  </a:lnTo>
                  <a:lnTo>
                    <a:pt x="2302329" y="1535960"/>
                  </a:lnTo>
                  <a:lnTo>
                    <a:pt x="2313286" y="1534671"/>
                  </a:lnTo>
                  <a:lnTo>
                    <a:pt x="2324243" y="1535315"/>
                  </a:lnTo>
                  <a:lnTo>
                    <a:pt x="2334556" y="1538538"/>
                  </a:lnTo>
                  <a:lnTo>
                    <a:pt x="2342935" y="1545628"/>
                  </a:lnTo>
                  <a:lnTo>
                    <a:pt x="2339068" y="1521135"/>
                  </a:lnTo>
                  <a:lnTo>
                    <a:pt x="2324888" y="1499221"/>
                  </a:lnTo>
                  <a:lnTo>
                    <a:pt x="2314575" y="1474728"/>
                  </a:lnTo>
                  <a:lnTo>
                    <a:pt x="2322310" y="1440567"/>
                  </a:lnTo>
                  <a:lnTo>
                    <a:pt x="2310708" y="1435410"/>
                  </a:lnTo>
                  <a:lnTo>
                    <a:pt x="2301684" y="1447012"/>
                  </a:lnTo>
                  <a:lnTo>
                    <a:pt x="2296528" y="1467638"/>
                  </a:lnTo>
                  <a:lnTo>
                    <a:pt x="2294594" y="1488263"/>
                  </a:lnTo>
                  <a:lnTo>
                    <a:pt x="2289438" y="1510823"/>
                  </a:lnTo>
                  <a:lnTo>
                    <a:pt x="2279770" y="1515979"/>
                  </a:lnTo>
                  <a:lnTo>
                    <a:pt x="2270101" y="1506311"/>
                  </a:lnTo>
                  <a:lnTo>
                    <a:pt x="2250765" y="1510178"/>
                  </a:lnTo>
                  <a:lnTo>
                    <a:pt x="2231428" y="1515335"/>
                  </a:lnTo>
                  <a:lnTo>
                    <a:pt x="2184376" y="1501154"/>
                  </a:lnTo>
                  <a:lnTo>
                    <a:pt x="2184376" y="1486330"/>
                  </a:lnTo>
                  <a:lnTo>
                    <a:pt x="2179865" y="1474083"/>
                  </a:lnTo>
                  <a:lnTo>
                    <a:pt x="2183732" y="1456681"/>
                  </a:lnTo>
                  <a:lnTo>
                    <a:pt x="2181798" y="1434766"/>
                  </a:lnTo>
                  <a:lnTo>
                    <a:pt x="2193400" y="1412851"/>
                  </a:lnTo>
                  <a:lnTo>
                    <a:pt x="2207580" y="1393515"/>
                  </a:lnTo>
                  <a:lnTo>
                    <a:pt x="2223694" y="1385780"/>
                  </a:lnTo>
                  <a:lnTo>
                    <a:pt x="2241097" y="1379335"/>
                  </a:lnTo>
                  <a:lnTo>
                    <a:pt x="2266879" y="1378690"/>
                  </a:lnTo>
                  <a:lnTo>
                    <a:pt x="2294594" y="1370955"/>
                  </a:lnTo>
                  <a:lnTo>
                    <a:pt x="2300395" y="1362576"/>
                  </a:lnTo>
                  <a:lnTo>
                    <a:pt x="2302329" y="1338728"/>
                  </a:lnTo>
                  <a:lnTo>
                    <a:pt x="2295883" y="1334216"/>
                  </a:lnTo>
                  <a:lnTo>
                    <a:pt x="2281703" y="1341951"/>
                  </a:lnTo>
                  <a:lnTo>
                    <a:pt x="2260433" y="1360643"/>
                  </a:lnTo>
                  <a:lnTo>
                    <a:pt x="2246898" y="1357420"/>
                  </a:lnTo>
                  <a:lnTo>
                    <a:pt x="2237229" y="1351619"/>
                  </a:lnTo>
                  <a:lnTo>
                    <a:pt x="2232073" y="1341951"/>
                  </a:lnTo>
                  <a:lnTo>
                    <a:pt x="2232073" y="1326482"/>
                  </a:lnTo>
                  <a:lnTo>
                    <a:pt x="2208225" y="1338728"/>
                  </a:lnTo>
                  <a:lnTo>
                    <a:pt x="2188244" y="1352908"/>
                  </a:lnTo>
                  <a:lnTo>
                    <a:pt x="2152149" y="1392226"/>
                  </a:lnTo>
                  <a:lnTo>
                    <a:pt x="2142481" y="1399960"/>
                  </a:lnTo>
                  <a:lnTo>
                    <a:pt x="2130879" y="1403827"/>
                  </a:lnTo>
                  <a:lnTo>
                    <a:pt x="2119921" y="1403827"/>
                  </a:lnTo>
                  <a:lnTo>
                    <a:pt x="2113476" y="1396737"/>
                  </a:lnTo>
                  <a:lnTo>
                    <a:pt x="2113476" y="1385136"/>
                  </a:lnTo>
                  <a:lnTo>
                    <a:pt x="2119921" y="1373534"/>
                  </a:lnTo>
                  <a:lnTo>
                    <a:pt x="2134746" y="1352264"/>
                  </a:lnTo>
                  <a:lnTo>
                    <a:pt x="2105097" y="1359354"/>
                  </a:lnTo>
                  <a:lnTo>
                    <a:pt x="2096073" y="1356131"/>
                  </a:lnTo>
                  <a:lnTo>
                    <a:pt x="2092206" y="1338728"/>
                  </a:lnTo>
                  <a:lnTo>
                    <a:pt x="2098007" y="1325837"/>
                  </a:lnTo>
                  <a:lnTo>
                    <a:pt x="2110253" y="1318747"/>
                  </a:lnTo>
                  <a:lnTo>
                    <a:pt x="2124433" y="1313591"/>
                  </a:lnTo>
                  <a:lnTo>
                    <a:pt x="2134746" y="1307790"/>
                  </a:lnTo>
                  <a:lnTo>
                    <a:pt x="2146993" y="1291031"/>
                  </a:lnTo>
                  <a:lnTo>
                    <a:pt x="2143770" y="1286520"/>
                  </a:lnTo>
                  <a:lnTo>
                    <a:pt x="2116699" y="1290387"/>
                  </a:lnTo>
                  <a:lnTo>
                    <a:pt x="2107675" y="1284586"/>
                  </a:lnTo>
                  <a:lnTo>
                    <a:pt x="2100585" y="1271050"/>
                  </a:lnTo>
                  <a:lnTo>
                    <a:pt x="2093495" y="1253648"/>
                  </a:lnTo>
                  <a:lnTo>
                    <a:pt x="2085760" y="1237534"/>
                  </a:lnTo>
                  <a:lnTo>
                    <a:pt x="2090272" y="1236245"/>
                  </a:lnTo>
                  <a:lnTo>
                    <a:pt x="2099296" y="1228510"/>
                  </a:lnTo>
                  <a:lnTo>
                    <a:pt x="2107030" y="1234311"/>
                  </a:lnTo>
                  <a:lnTo>
                    <a:pt x="2117988" y="1233667"/>
                  </a:lnTo>
                  <a:lnTo>
                    <a:pt x="2137969" y="1228510"/>
                  </a:lnTo>
                  <a:lnTo>
                    <a:pt x="2154083" y="1233022"/>
                  </a:lnTo>
                  <a:lnTo>
                    <a:pt x="2167618" y="1241401"/>
                  </a:lnTo>
                  <a:lnTo>
                    <a:pt x="2181154" y="1245268"/>
                  </a:lnTo>
                  <a:lnTo>
                    <a:pt x="2196623" y="1237534"/>
                  </a:lnTo>
                  <a:lnTo>
                    <a:pt x="2195334" y="1252358"/>
                  </a:lnTo>
                  <a:lnTo>
                    <a:pt x="2196623" y="1265894"/>
                  </a:lnTo>
                  <a:lnTo>
                    <a:pt x="2201779" y="1276851"/>
                  </a:lnTo>
                  <a:lnTo>
                    <a:pt x="2211447" y="1281363"/>
                  </a:lnTo>
                  <a:lnTo>
                    <a:pt x="2222405" y="1277496"/>
                  </a:lnTo>
                  <a:lnTo>
                    <a:pt x="2226917" y="1265249"/>
                  </a:lnTo>
                  <a:lnTo>
                    <a:pt x="2232073" y="1237534"/>
                  </a:lnTo>
                  <a:lnTo>
                    <a:pt x="2249476" y="1211752"/>
                  </a:lnTo>
                  <a:lnTo>
                    <a:pt x="2263656" y="1214330"/>
                  </a:lnTo>
                  <a:lnTo>
                    <a:pt x="2279770" y="1223998"/>
                  </a:lnTo>
                  <a:lnTo>
                    <a:pt x="2302329" y="1220131"/>
                  </a:lnTo>
                  <a:lnTo>
                    <a:pt x="2297172" y="1209818"/>
                  </a:lnTo>
                  <a:lnTo>
                    <a:pt x="2290727" y="1202084"/>
                  </a:lnTo>
                  <a:lnTo>
                    <a:pt x="2282992" y="1196927"/>
                  </a:lnTo>
                  <a:lnTo>
                    <a:pt x="2273324" y="1194349"/>
                  </a:lnTo>
                  <a:lnTo>
                    <a:pt x="2259144" y="1194349"/>
                  </a:lnTo>
                  <a:lnTo>
                    <a:pt x="2252699" y="1184681"/>
                  </a:lnTo>
                  <a:lnTo>
                    <a:pt x="2237874" y="1182103"/>
                  </a:lnTo>
                  <a:lnTo>
                    <a:pt x="2225627" y="1185970"/>
                  </a:lnTo>
                  <a:lnTo>
                    <a:pt x="2213381" y="1185325"/>
                  </a:lnTo>
                  <a:lnTo>
                    <a:pt x="2194045" y="1181458"/>
                  </a:lnTo>
                  <a:lnTo>
                    <a:pt x="2161817" y="1171145"/>
                  </a:lnTo>
                  <a:lnTo>
                    <a:pt x="2117343" y="1137629"/>
                  </a:lnTo>
                  <a:lnTo>
                    <a:pt x="2115410" y="1122804"/>
                  </a:lnTo>
                  <a:lnTo>
                    <a:pt x="2134746" y="1093800"/>
                  </a:lnTo>
                  <a:lnTo>
                    <a:pt x="2148282" y="1080264"/>
                  </a:lnTo>
                  <a:lnTo>
                    <a:pt x="2180509" y="1070596"/>
                  </a:lnTo>
                  <a:lnTo>
                    <a:pt x="2201779" y="1055127"/>
                  </a:lnTo>
                  <a:lnTo>
                    <a:pt x="2215959" y="1027411"/>
                  </a:lnTo>
                  <a:lnTo>
                    <a:pt x="2225627" y="995183"/>
                  </a:lnTo>
                  <a:lnTo>
                    <a:pt x="2215959" y="979714"/>
                  </a:lnTo>
                  <a:lnTo>
                    <a:pt x="2199201" y="968757"/>
                  </a:lnTo>
                  <a:lnTo>
                    <a:pt x="2188244" y="943620"/>
                  </a:lnTo>
                  <a:lnTo>
                    <a:pt x="2188888" y="913326"/>
                  </a:lnTo>
                  <a:lnTo>
                    <a:pt x="2128301" y="855316"/>
                  </a:lnTo>
                  <a:lnTo>
                    <a:pt x="2029685" y="858539"/>
                  </a:lnTo>
                  <a:lnTo>
                    <a:pt x="2016794" y="828245"/>
                  </a:lnTo>
                  <a:lnTo>
                    <a:pt x="1997457" y="795373"/>
                  </a:lnTo>
                  <a:lnTo>
                    <a:pt x="1985855" y="783771"/>
                  </a:lnTo>
                  <a:lnTo>
                    <a:pt x="1985211" y="766369"/>
                  </a:lnTo>
                  <a:lnTo>
                    <a:pt x="1981343" y="740587"/>
                  </a:lnTo>
                  <a:lnTo>
                    <a:pt x="1970386" y="699980"/>
                  </a:lnTo>
                  <a:lnTo>
                    <a:pt x="1955561" y="593630"/>
                  </a:lnTo>
                  <a:lnTo>
                    <a:pt x="1959429" y="576227"/>
                  </a:lnTo>
                  <a:lnTo>
                    <a:pt x="1972964" y="573649"/>
                  </a:lnTo>
                  <a:lnTo>
                    <a:pt x="2029040" y="594274"/>
                  </a:lnTo>
                  <a:lnTo>
                    <a:pt x="2047087" y="590407"/>
                  </a:lnTo>
                  <a:lnTo>
                    <a:pt x="2061912" y="583317"/>
                  </a:lnTo>
                  <a:lnTo>
                    <a:pt x="2075448" y="580739"/>
                  </a:lnTo>
                  <a:lnTo>
                    <a:pt x="2088983" y="589762"/>
                  </a:lnTo>
                  <a:lnTo>
                    <a:pt x="2094139" y="605231"/>
                  </a:lnTo>
                  <a:lnTo>
                    <a:pt x="2096073" y="628435"/>
                  </a:lnTo>
                  <a:lnTo>
                    <a:pt x="2094784" y="652928"/>
                  </a:lnTo>
                  <a:lnTo>
                    <a:pt x="2088983" y="669686"/>
                  </a:lnTo>
                  <a:lnTo>
                    <a:pt x="2088338" y="699980"/>
                  </a:lnTo>
                  <a:lnTo>
                    <a:pt x="2119921" y="726407"/>
                  </a:lnTo>
                  <a:lnTo>
                    <a:pt x="2159884" y="743165"/>
                  </a:lnTo>
                  <a:lnTo>
                    <a:pt x="2184376" y="744454"/>
                  </a:lnTo>
                  <a:lnTo>
                    <a:pt x="2165040" y="724473"/>
                  </a:lnTo>
                  <a:lnTo>
                    <a:pt x="2106386" y="681933"/>
                  </a:lnTo>
                  <a:lnTo>
                    <a:pt x="2123144" y="636170"/>
                  </a:lnTo>
                  <a:lnTo>
                    <a:pt x="2128301" y="609099"/>
                  </a:lnTo>
                  <a:lnTo>
                    <a:pt x="2124433" y="589762"/>
                  </a:lnTo>
                  <a:lnTo>
                    <a:pt x="2114765" y="569781"/>
                  </a:lnTo>
                  <a:lnTo>
                    <a:pt x="2112831" y="543355"/>
                  </a:lnTo>
                  <a:lnTo>
                    <a:pt x="2117343" y="517573"/>
                  </a:lnTo>
                  <a:lnTo>
                    <a:pt x="2127656" y="496947"/>
                  </a:lnTo>
                  <a:lnTo>
                    <a:pt x="2119921" y="487279"/>
                  </a:lnTo>
                  <a:lnTo>
                    <a:pt x="2110253" y="488568"/>
                  </a:lnTo>
                  <a:lnTo>
                    <a:pt x="2094784" y="499525"/>
                  </a:lnTo>
                  <a:lnTo>
                    <a:pt x="2087694" y="388018"/>
                  </a:lnTo>
                  <a:lnTo>
                    <a:pt x="2092850" y="357725"/>
                  </a:lnTo>
                  <a:lnTo>
                    <a:pt x="2105097" y="348701"/>
                  </a:lnTo>
                  <a:lnTo>
                    <a:pt x="2124433" y="346123"/>
                  </a:lnTo>
                  <a:lnTo>
                    <a:pt x="2150215" y="336455"/>
                  </a:lnTo>
                  <a:lnTo>
                    <a:pt x="2190822" y="303583"/>
                  </a:lnTo>
                  <a:lnTo>
                    <a:pt x="2278480" y="170161"/>
                  </a:lnTo>
                  <a:lnTo>
                    <a:pt x="2295883" y="152114"/>
                  </a:lnTo>
                  <a:lnTo>
                    <a:pt x="2335201" y="121820"/>
                  </a:lnTo>
                  <a:lnTo>
                    <a:pt x="2351959" y="101839"/>
                  </a:lnTo>
                  <a:lnTo>
                    <a:pt x="2386765" y="16114"/>
                  </a:lnTo>
                  <a:lnTo>
                    <a:pt x="2399011" y="0"/>
                  </a:lnTo>
                  <a:lnTo>
                    <a:pt x="2419637" y="10313"/>
                  </a:lnTo>
                  <a:lnTo>
                    <a:pt x="2470556" y="42540"/>
                  </a:lnTo>
                  <a:lnTo>
                    <a:pt x="2478935" y="63166"/>
                  </a:lnTo>
                  <a:lnTo>
                    <a:pt x="2489892" y="72190"/>
                  </a:lnTo>
                  <a:lnTo>
                    <a:pt x="2499561" y="83147"/>
                  </a:lnTo>
                  <a:lnTo>
                    <a:pt x="2506651" y="104417"/>
                  </a:lnTo>
                  <a:lnTo>
                    <a:pt x="2517608" y="121175"/>
                  </a:lnTo>
                  <a:lnTo>
                    <a:pt x="2530499" y="119242"/>
                  </a:lnTo>
                  <a:lnTo>
                    <a:pt x="2542746" y="132133"/>
                  </a:lnTo>
                  <a:lnTo>
                    <a:pt x="2576907" y="163071"/>
                  </a:lnTo>
                  <a:lnTo>
                    <a:pt x="2614291" y="181118"/>
                  </a:lnTo>
                  <a:lnTo>
                    <a:pt x="2627181" y="159848"/>
                  </a:lnTo>
                  <a:lnTo>
                    <a:pt x="2627826" y="117308"/>
                  </a:lnTo>
                  <a:lnTo>
                    <a:pt x="2630404" y="104417"/>
                  </a:lnTo>
                  <a:lnTo>
                    <a:pt x="2638139" y="96038"/>
                  </a:lnTo>
                  <a:lnTo>
                    <a:pt x="2645229" y="100550"/>
                  </a:lnTo>
                  <a:lnTo>
                    <a:pt x="2647163" y="113441"/>
                  </a:lnTo>
                  <a:lnTo>
                    <a:pt x="2651030" y="126332"/>
                  </a:lnTo>
                  <a:lnTo>
                    <a:pt x="2671011" y="139867"/>
                  </a:lnTo>
                  <a:lnTo>
                    <a:pt x="2694215" y="136000"/>
                  </a:lnTo>
                  <a:lnTo>
                    <a:pt x="2709684" y="120531"/>
                  </a:lnTo>
                  <a:lnTo>
                    <a:pt x="2723219" y="103128"/>
                  </a:lnTo>
                  <a:lnTo>
                    <a:pt x="2730309" y="97327"/>
                  </a:lnTo>
                  <a:lnTo>
                    <a:pt x="2738688" y="96038"/>
                  </a:lnTo>
                  <a:lnTo>
                    <a:pt x="2747068" y="97971"/>
                  </a:lnTo>
                  <a:lnTo>
                    <a:pt x="2754157" y="103772"/>
                  </a:lnTo>
                  <a:lnTo>
                    <a:pt x="2743845" y="120531"/>
                  </a:lnTo>
                  <a:lnTo>
                    <a:pt x="2736110" y="143734"/>
                  </a:lnTo>
                  <a:lnTo>
                    <a:pt x="2736755" y="168227"/>
                  </a:lnTo>
                  <a:lnTo>
                    <a:pt x="2752869" y="183052"/>
                  </a:lnTo>
                  <a:lnTo>
                    <a:pt x="2768338" y="192720"/>
                  </a:lnTo>
                  <a:lnTo>
                    <a:pt x="2807655" y="201744"/>
                  </a:lnTo>
                  <a:lnTo>
                    <a:pt x="2850195" y="186919"/>
                  </a:lnTo>
                  <a:lnTo>
                    <a:pt x="2867598" y="199166"/>
                  </a:lnTo>
                  <a:lnTo>
                    <a:pt x="2874044" y="198521"/>
                  </a:lnTo>
                  <a:lnTo>
                    <a:pt x="2879845" y="193365"/>
                  </a:lnTo>
                  <a:lnTo>
                    <a:pt x="2887579" y="191431"/>
                  </a:lnTo>
                  <a:lnTo>
                    <a:pt x="2894669" y="197877"/>
                  </a:lnTo>
                  <a:lnTo>
                    <a:pt x="2904338" y="228170"/>
                  </a:lnTo>
                  <a:lnTo>
                    <a:pt x="2909494" y="289402"/>
                  </a:lnTo>
                  <a:lnTo>
                    <a:pt x="2922385" y="323564"/>
                  </a:lnTo>
                  <a:lnTo>
                    <a:pt x="2948167" y="342900"/>
                  </a:lnTo>
                  <a:lnTo>
                    <a:pt x="2972660" y="341611"/>
                  </a:lnTo>
                  <a:lnTo>
                    <a:pt x="2995219" y="342255"/>
                  </a:lnTo>
                  <a:lnTo>
                    <a:pt x="3009399" y="380928"/>
                  </a:lnTo>
                  <a:lnTo>
                    <a:pt x="3028091" y="389308"/>
                  </a:lnTo>
                  <a:lnTo>
                    <a:pt x="3048072" y="393175"/>
                  </a:lnTo>
                  <a:lnTo>
                    <a:pt x="3071920" y="430559"/>
                  </a:lnTo>
                  <a:lnTo>
                    <a:pt x="3066764" y="482767"/>
                  </a:lnTo>
                  <a:lnTo>
                    <a:pt x="3055162" y="500815"/>
                  </a:lnTo>
                  <a:lnTo>
                    <a:pt x="3034536" y="507904"/>
                  </a:lnTo>
                  <a:lnTo>
                    <a:pt x="2982328" y="545933"/>
                  </a:lnTo>
                  <a:lnTo>
                    <a:pt x="2984262" y="565914"/>
                  </a:lnTo>
                  <a:lnTo>
                    <a:pt x="2984906" y="587184"/>
                  </a:lnTo>
                  <a:lnTo>
                    <a:pt x="2979105" y="604587"/>
                  </a:lnTo>
                  <a:lnTo>
                    <a:pt x="2986840" y="627791"/>
                  </a:lnTo>
                  <a:lnTo>
                    <a:pt x="2991996" y="650994"/>
                  </a:lnTo>
                  <a:lnTo>
                    <a:pt x="2962347" y="686445"/>
                  </a:lnTo>
                  <a:lnTo>
                    <a:pt x="2974593" y="701914"/>
                  </a:lnTo>
                  <a:lnTo>
                    <a:pt x="3001664" y="692890"/>
                  </a:lnTo>
                  <a:lnTo>
                    <a:pt x="3001020" y="719317"/>
                  </a:lnTo>
                  <a:lnTo>
                    <a:pt x="2997153" y="744454"/>
                  </a:lnTo>
                  <a:lnTo>
                    <a:pt x="2986195" y="766369"/>
                  </a:lnTo>
                  <a:lnTo>
                    <a:pt x="2984262" y="787639"/>
                  </a:lnTo>
                  <a:lnTo>
                    <a:pt x="3006821" y="806975"/>
                  </a:lnTo>
                  <a:lnTo>
                    <a:pt x="3034536" y="797952"/>
                  </a:lnTo>
                  <a:lnTo>
                    <a:pt x="3062252" y="802463"/>
                  </a:lnTo>
                  <a:lnTo>
                    <a:pt x="3088034" y="819222"/>
                  </a:lnTo>
                  <a:lnTo>
                    <a:pt x="3113816" y="830179"/>
                  </a:lnTo>
                  <a:lnTo>
                    <a:pt x="3171181" y="861762"/>
                  </a:lnTo>
                  <a:lnTo>
                    <a:pt x="3205342" y="866274"/>
                  </a:lnTo>
                  <a:lnTo>
                    <a:pt x="3230479" y="875942"/>
                  </a:lnTo>
                  <a:lnTo>
                    <a:pt x="3254972" y="878520"/>
                  </a:lnTo>
                  <a:lnTo>
                    <a:pt x="3269797" y="891411"/>
                  </a:lnTo>
                  <a:lnTo>
                    <a:pt x="3281399" y="911392"/>
                  </a:lnTo>
                  <a:lnTo>
                    <a:pt x="3271086" y="933951"/>
                  </a:lnTo>
                  <a:lnTo>
                    <a:pt x="3250460" y="942331"/>
                  </a:lnTo>
                  <a:lnTo>
                    <a:pt x="3231768" y="965534"/>
                  </a:lnTo>
                  <a:lnTo>
                    <a:pt x="3218233" y="988738"/>
                  </a:lnTo>
                  <a:lnTo>
                    <a:pt x="3224034" y="1017743"/>
                  </a:lnTo>
                  <a:lnTo>
                    <a:pt x="3216299" y="1046747"/>
                  </a:lnTo>
                  <a:lnTo>
                    <a:pt x="3153778" y="1180814"/>
                  </a:lnTo>
                  <a:lnTo>
                    <a:pt x="3108015" y="1292965"/>
                  </a:lnTo>
                  <a:lnTo>
                    <a:pt x="3053228" y="1395448"/>
                  </a:lnTo>
                  <a:close/>
                  <a:moveTo>
                    <a:pt x="2561437" y="820511"/>
                  </a:moveTo>
                  <a:lnTo>
                    <a:pt x="2560793" y="788928"/>
                  </a:lnTo>
                  <a:lnTo>
                    <a:pt x="2550480" y="760568"/>
                  </a:lnTo>
                  <a:lnTo>
                    <a:pt x="2543390" y="719317"/>
                  </a:lnTo>
                  <a:lnTo>
                    <a:pt x="2525987" y="689023"/>
                  </a:lnTo>
                  <a:lnTo>
                    <a:pt x="2489248" y="686445"/>
                  </a:lnTo>
                  <a:lnTo>
                    <a:pt x="2457665" y="694179"/>
                  </a:lnTo>
                  <a:lnTo>
                    <a:pt x="2437040" y="715449"/>
                  </a:lnTo>
                  <a:lnTo>
                    <a:pt x="2422859" y="746388"/>
                  </a:lnTo>
                  <a:lnTo>
                    <a:pt x="2399011" y="776037"/>
                  </a:lnTo>
                  <a:lnTo>
                    <a:pt x="2353248" y="780549"/>
                  </a:lnTo>
                  <a:lnTo>
                    <a:pt x="2347447" y="801174"/>
                  </a:lnTo>
                  <a:lnTo>
                    <a:pt x="2346158" y="823089"/>
                  </a:lnTo>
                  <a:lnTo>
                    <a:pt x="2324243" y="836624"/>
                  </a:lnTo>
                  <a:lnTo>
                    <a:pt x="2299751" y="844359"/>
                  </a:lnTo>
                  <a:lnTo>
                    <a:pt x="2267523" y="824378"/>
                  </a:lnTo>
                  <a:lnTo>
                    <a:pt x="2238518" y="823089"/>
                  </a:lnTo>
                  <a:lnTo>
                    <a:pt x="2223694" y="855961"/>
                  </a:lnTo>
                  <a:lnTo>
                    <a:pt x="2247542" y="885610"/>
                  </a:lnTo>
                  <a:lnTo>
                    <a:pt x="2268168" y="913970"/>
                  </a:lnTo>
                  <a:lnTo>
                    <a:pt x="2273324" y="951354"/>
                  </a:lnTo>
                  <a:lnTo>
                    <a:pt x="2293305" y="964245"/>
                  </a:lnTo>
                  <a:lnTo>
                    <a:pt x="2322954" y="973269"/>
                  </a:lnTo>
                  <a:lnTo>
                    <a:pt x="2353248" y="1012586"/>
                  </a:lnTo>
                  <a:lnTo>
                    <a:pt x="2397077" y="1014520"/>
                  </a:lnTo>
                  <a:lnTo>
                    <a:pt x="2415769" y="1011297"/>
                  </a:lnTo>
                  <a:lnTo>
                    <a:pt x="2433172" y="1000984"/>
                  </a:lnTo>
                  <a:lnTo>
                    <a:pt x="2458954" y="993250"/>
                  </a:lnTo>
                  <a:lnTo>
                    <a:pt x="2484092" y="987449"/>
                  </a:lnTo>
                  <a:lnTo>
                    <a:pt x="2495694" y="1013875"/>
                  </a:lnTo>
                  <a:lnTo>
                    <a:pt x="2525987" y="999051"/>
                  </a:lnTo>
                  <a:lnTo>
                    <a:pt x="2554992" y="991961"/>
                  </a:lnTo>
                  <a:lnTo>
                    <a:pt x="2581418" y="976492"/>
                  </a:lnTo>
                  <a:lnTo>
                    <a:pt x="2591087" y="959733"/>
                  </a:lnTo>
                  <a:lnTo>
                    <a:pt x="2608490" y="935885"/>
                  </a:lnTo>
                  <a:lnTo>
                    <a:pt x="2600110" y="926217"/>
                  </a:lnTo>
                  <a:lnTo>
                    <a:pt x="2600110" y="903013"/>
                  </a:lnTo>
                  <a:lnTo>
                    <a:pt x="2615579" y="892700"/>
                  </a:lnTo>
                  <a:lnTo>
                    <a:pt x="2629760" y="885610"/>
                  </a:lnTo>
                  <a:lnTo>
                    <a:pt x="2632338" y="866274"/>
                  </a:lnTo>
                  <a:lnTo>
                    <a:pt x="2624603" y="847582"/>
                  </a:lnTo>
                  <a:lnTo>
                    <a:pt x="2603978" y="848226"/>
                  </a:lnTo>
                  <a:lnTo>
                    <a:pt x="2580129" y="856605"/>
                  </a:lnTo>
                  <a:lnTo>
                    <a:pt x="2551769" y="857250"/>
                  </a:lnTo>
                  <a:lnTo>
                    <a:pt x="2561437" y="820511"/>
                  </a:ln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5434D88F-ACF0-4632-AFEA-5B377146DDA9}"/>
                </a:ext>
              </a:extLst>
            </p:cNvPr>
            <p:cNvSpPr/>
            <p:nvPr/>
          </p:nvSpPr>
          <p:spPr>
            <a:xfrm>
              <a:off x="7978517" y="3985625"/>
              <a:ext cx="1202101" cy="760420"/>
            </a:xfrm>
            <a:custGeom>
              <a:avLst/>
              <a:gdLst>
                <a:gd name="connsiteX0" fmla="*/ 58009 w 1701609"/>
                <a:gd name="connsiteY0" fmla="*/ 650350 h 1076396"/>
                <a:gd name="connsiteX1" fmla="*/ 59943 w 1701609"/>
                <a:gd name="connsiteY1" fmla="*/ 657440 h 1076396"/>
                <a:gd name="connsiteX2" fmla="*/ 56076 w 1701609"/>
                <a:gd name="connsiteY2" fmla="*/ 667108 h 1076396"/>
                <a:gd name="connsiteX3" fmla="*/ 37384 w 1701609"/>
                <a:gd name="connsiteY3" fmla="*/ 683222 h 1076396"/>
                <a:gd name="connsiteX4" fmla="*/ 25137 w 1701609"/>
                <a:gd name="connsiteY4" fmla="*/ 697402 h 1076396"/>
                <a:gd name="connsiteX5" fmla="*/ 13536 w 1701609"/>
                <a:gd name="connsiteY5" fmla="*/ 706425 h 1076396"/>
                <a:gd name="connsiteX6" fmla="*/ 7735 w 1701609"/>
                <a:gd name="connsiteY6" fmla="*/ 707715 h 1076396"/>
                <a:gd name="connsiteX7" fmla="*/ 3223 w 1701609"/>
                <a:gd name="connsiteY7" fmla="*/ 703203 h 1076396"/>
                <a:gd name="connsiteX8" fmla="*/ 0 w 1701609"/>
                <a:gd name="connsiteY8" fmla="*/ 694824 h 1076396"/>
                <a:gd name="connsiteX9" fmla="*/ 1934 w 1701609"/>
                <a:gd name="connsiteY9" fmla="*/ 687089 h 1076396"/>
                <a:gd name="connsiteX10" fmla="*/ 12891 w 1701609"/>
                <a:gd name="connsiteY10" fmla="*/ 681288 h 1076396"/>
                <a:gd name="connsiteX11" fmla="*/ 6445 w 1701609"/>
                <a:gd name="connsiteY11" fmla="*/ 676132 h 1076396"/>
                <a:gd name="connsiteX12" fmla="*/ 14180 w 1701609"/>
                <a:gd name="connsiteY12" fmla="*/ 669686 h 1076396"/>
                <a:gd name="connsiteX13" fmla="*/ 18047 w 1701609"/>
                <a:gd name="connsiteY13" fmla="*/ 664530 h 1076396"/>
                <a:gd name="connsiteX14" fmla="*/ 27716 w 1701609"/>
                <a:gd name="connsiteY14" fmla="*/ 661952 h 1076396"/>
                <a:gd name="connsiteX15" fmla="*/ 26427 w 1701609"/>
                <a:gd name="connsiteY15" fmla="*/ 654862 h 1076396"/>
                <a:gd name="connsiteX16" fmla="*/ 41896 w 1701609"/>
                <a:gd name="connsiteY16" fmla="*/ 657440 h 1076396"/>
                <a:gd name="connsiteX17" fmla="*/ 53497 w 1701609"/>
                <a:gd name="connsiteY17" fmla="*/ 646482 h 1076396"/>
                <a:gd name="connsiteX18" fmla="*/ 58009 w 1701609"/>
                <a:gd name="connsiteY18" fmla="*/ 650350 h 1076396"/>
                <a:gd name="connsiteX19" fmla="*/ 1396093 w 1701609"/>
                <a:gd name="connsiteY19" fmla="*/ 130199 h 1076396"/>
                <a:gd name="connsiteX20" fmla="*/ 1404472 w 1701609"/>
                <a:gd name="connsiteY20" fmla="*/ 140512 h 1076396"/>
                <a:gd name="connsiteX21" fmla="*/ 1414140 w 1701609"/>
                <a:gd name="connsiteY21" fmla="*/ 149535 h 1076396"/>
                <a:gd name="connsiteX22" fmla="*/ 1422520 w 1701609"/>
                <a:gd name="connsiteY22" fmla="*/ 147601 h 1076396"/>
                <a:gd name="connsiteX23" fmla="*/ 1428965 w 1701609"/>
                <a:gd name="connsiteY23" fmla="*/ 138578 h 1076396"/>
                <a:gd name="connsiteX24" fmla="*/ 1446368 w 1701609"/>
                <a:gd name="connsiteY24" fmla="*/ 148891 h 1076396"/>
                <a:gd name="connsiteX25" fmla="*/ 1461837 w 1701609"/>
                <a:gd name="connsiteY25" fmla="*/ 166938 h 1076396"/>
                <a:gd name="connsiteX26" fmla="*/ 1507600 w 1701609"/>
                <a:gd name="connsiteY26" fmla="*/ 182407 h 1076396"/>
                <a:gd name="connsiteX27" fmla="*/ 1516624 w 1701609"/>
                <a:gd name="connsiteY27" fmla="*/ 194009 h 1076396"/>
                <a:gd name="connsiteX28" fmla="*/ 1533382 w 1701609"/>
                <a:gd name="connsiteY28" fmla="*/ 198521 h 1076396"/>
                <a:gd name="connsiteX29" fmla="*/ 1566254 w 1701609"/>
                <a:gd name="connsiteY29" fmla="*/ 178540 h 1076396"/>
                <a:gd name="connsiteX30" fmla="*/ 1603638 w 1701609"/>
                <a:gd name="connsiteY30" fmla="*/ 161782 h 1076396"/>
                <a:gd name="connsiteX31" fmla="*/ 1618462 w 1701609"/>
                <a:gd name="connsiteY31" fmla="*/ 175962 h 1076396"/>
                <a:gd name="connsiteX32" fmla="*/ 1633287 w 1701609"/>
                <a:gd name="connsiteY32" fmla="*/ 183696 h 1076396"/>
                <a:gd name="connsiteX33" fmla="*/ 1646823 w 1701609"/>
                <a:gd name="connsiteY33" fmla="*/ 172095 h 1076396"/>
                <a:gd name="connsiteX34" fmla="*/ 1659713 w 1701609"/>
                <a:gd name="connsiteY34" fmla="*/ 157914 h 1076396"/>
                <a:gd name="connsiteX35" fmla="*/ 1701609 w 1701609"/>
                <a:gd name="connsiteY35" fmla="*/ 229459 h 1076396"/>
                <a:gd name="connsiteX36" fmla="*/ 1696453 w 1701609"/>
                <a:gd name="connsiteY36" fmla="*/ 310028 h 1076396"/>
                <a:gd name="connsiteX37" fmla="*/ 1659069 w 1701609"/>
                <a:gd name="connsiteY37" fmla="*/ 349990 h 1076396"/>
                <a:gd name="connsiteX38" fmla="*/ 1649401 w 1701609"/>
                <a:gd name="connsiteY38" fmla="*/ 376416 h 1076396"/>
                <a:gd name="connsiteX39" fmla="*/ 1598481 w 1701609"/>
                <a:gd name="connsiteY39" fmla="*/ 403487 h 1076396"/>
                <a:gd name="connsiteX40" fmla="*/ 1573344 w 1701609"/>
                <a:gd name="connsiteY40" fmla="*/ 411222 h 1076396"/>
                <a:gd name="connsiteX41" fmla="*/ 1559808 w 1701609"/>
                <a:gd name="connsiteY41" fmla="*/ 409933 h 1076396"/>
                <a:gd name="connsiteX42" fmla="*/ 1549496 w 1701609"/>
                <a:gd name="connsiteY42" fmla="*/ 416378 h 1076396"/>
                <a:gd name="connsiteX43" fmla="*/ 1530159 w 1701609"/>
                <a:gd name="connsiteY43" fmla="*/ 457630 h 1076396"/>
                <a:gd name="connsiteX44" fmla="*/ 1508244 w 1701609"/>
                <a:gd name="connsiteY44" fmla="*/ 480833 h 1076396"/>
                <a:gd name="connsiteX45" fmla="*/ 1485041 w 1701609"/>
                <a:gd name="connsiteY45" fmla="*/ 501459 h 1076396"/>
                <a:gd name="connsiteX46" fmla="*/ 1473439 w 1701609"/>
                <a:gd name="connsiteY46" fmla="*/ 534331 h 1076396"/>
                <a:gd name="connsiteX47" fmla="*/ 1470861 w 1701609"/>
                <a:gd name="connsiteY47" fmla="*/ 573004 h 1076396"/>
                <a:gd name="connsiteX48" fmla="*/ 1457970 w 1701609"/>
                <a:gd name="connsiteY48" fmla="*/ 601364 h 1076396"/>
                <a:gd name="connsiteX49" fmla="*/ 1441856 w 1701609"/>
                <a:gd name="connsiteY49" fmla="*/ 631013 h 1076396"/>
                <a:gd name="connsiteX50" fmla="*/ 1430254 w 1701609"/>
                <a:gd name="connsiteY50" fmla="*/ 669042 h 1076396"/>
                <a:gd name="connsiteX51" fmla="*/ 1421230 w 1701609"/>
                <a:gd name="connsiteY51" fmla="*/ 707715 h 1076396"/>
                <a:gd name="connsiteX52" fmla="*/ 1407050 w 1701609"/>
                <a:gd name="connsiteY52" fmla="*/ 737364 h 1076396"/>
                <a:gd name="connsiteX53" fmla="*/ 1406406 w 1701609"/>
                <a:gd name="connsiteY53" fmla="*/ 768947 h 1076396"/>
                <a:gd name="connsiteX54" fmla="*/ 1432188 w 1701609"/>
                <a:gd name="connsiteY54" fmla="*/ 779904 h 1076396"/>
                <a:gd name="connsiteX55" fmla="*/ 1436055 w 1701609"/>
                <a:gd name="connsiteY55" fmla="*/ 793440 h 1076396"/>
                <a:gd name="connsiteX56" fmla="*/ 1437989 w 1701609"/>
                <a:gd name="connsiteY56" fmla="*/ 809553 h 1076396"/>
                <a:gd name="connsiteX57" fmla="*/ 1449590 w 1701609"/>
                <a:gd name="connsiteY57" fmla="*/ 839203 h 1076396"/>
                <a:gd name="connsiteX58" fmla="*/ 1447657 w 1701609"/>
                <a:gd name="connsiteY58" fmla="*/ 870785 h 1076396"/>
                <a:gd name="connsiteX59" fmla="*/ 1457970 w 1701609"/>
                <a:gd name="connsiteY59" fmla="*/ 894634 h 1076396"/>
                <a:gd name="connsiteX60" fmla="*/ 1472794 w 1701609"/>
                <a:gd name="connsiteY60" fmla="*/ 904302 h 1076396"/>
                <a:gd name="connsiteX61" fmla="*/ 1466349 w 1701609"/>
                <a:gd name="connsiteY61" fmla="*/ 939108 h 1076396"/>
                <a:gd name="connsiteX62" fmla="*/ 1423809 w 1701609"/>
                <a:gd name="connsiteY62" fmla="*/ 990027 h 1076396"/>
                <a:gd name="connsiteX63" fmla="*/ 1417363 w 1701609"/>
                <a:gd name="connsiteY63" fmla="*/ 1023544 h 1076396"/>
                <a:gd name="connsiteX64" fmla="*/ 1415429 w 1701609"/>
                <a:gd name="connsiteY64" fmla="*/ 1054482 h 1076396"/>
                <a:gd name="connsiteX65" fmla="*/ 1394159 w 1701609"/>
                <a:gd name="connsiteY65" fmla="*/ 1076397 h 1076396"/>
                <a:gd name="connsiteX66" fmla="*/ 1336150 w 1701609"/>
                <a:gd name="connsiteY66" fmla="*/ 1029345 h 1076396"/>
                <a:gd name="connsiteX67" fmla="*/ 1271051 w 1701609"/>
                <a:gd name="connsiteY67" fmla="*/ 1005496 h 1076396"/>
                <a:gd name="connsiteX68" fmla="*/ 1233667 w 1701609"/>
                <a:gd name="connsiteY68" fmla="*/ 1026122 h 1076396"/>
                <a:gd name="connsiteX69" fmla="*/ 1204017 w 1701609"/>
                <a:gd name="connsiteY69" fmla="*/ 1058349 h 1076396"/>
                <a:gd name="connsiteX70" fmla="*/ 1172434 w 1701609"/>
                <a:gd name="connsiteY70" fmla="*/ 1062861 h 1076396"/>
                <a:gd name="connsiteX71" fmla="*/ 1138273 w 1701609"/>
                <a:gd name="connsiteY71" fmla="*/ 1062861 h 1076396"/>
                <a:gd name="connsiteX72" fmla="*/ 1101534 w 1701609"/>
                <a:gd name="connsiteY72" fmla="*/ 1068018 h 1076396"/>
                <a:gd name="connsiteX73" fmla="*/ 1063506 w 1701609"/>
                <a:gd name="connsiteY73" fmla="*/ 1067373 h 1076396"/>
                <a:gd name="connsiteX74" fmla="*/ 1046103 w 1701609"/>
                <a:gd name="connsiteY74" fmla="*/ 1057060 h 1076396"/>
                <a:gd name="connsiteX75" fmla="*/ 1030634 w 1701609"/>
                <a:gd name="connsiteY75" fmla="*/ 1044814 h 1076396"/>
                <a:gd name="connsiteX76" fmla="*/ 1013231 w 1701609"/>
                <a:gd name="connsiteY76" fmla="*/ 1049326 h 1076396"/>
                <a:gd name="connsiteX77" fmla="*/ 991961 w 1701609"/>
                <a:gd name="connsiteY77" fmla="*/ 1049326 h 1076396"/>
                <a:gd name="connsiteX78" fmla="*/ 961022 w 1701609"/>
                <a:gd name="connsiteY78" fmla="*/ 1054482 h 1076396"/>
                <a:gd name="connsiteX79" fmla="*/ 932018 w 1701609"/>
                <a:gd name="connsiteY79" fmla="*/ 1071885 h 1076396"/>
                <a:gd name="connsiteX80" fmla="*/ 893989 w 1701609"/>
                <a:gd name="connsiteY80" fmla="*/ 1066084 h 1076396"/>
                <a:gd name="connsiteX81" fmla="*/ 869496 w 1701609"/>
                <a:gd name="connsiteY81" fmla="*/ 1040302 h 1076396"/>
                <a:gd name="connsiteX82" fmla="*/ 870786 w 1701609"/>
                <a:gd name="connsiteY82" fmla="*/ 999051 h 1076396"/>
                <a:gd name="connsiteX83" fmla="*/ 849515 w 1701609"/>
                <a:gd name="connsiteY83" fmla="*/ 975202 h 1076396"/>
                <a:gd name="connsiteX84" fmla="*/ 843715 w 1701609"/>
                <a:gd name="connsiteY84" fmla="*/ 951999 h 1076396"/>
                <a:gd name="connsiteX85" fmla="*/ 852738 w 1701609"/>
                <a:gd name="connsiteY85" fmla="*/ 915904 h 1076396"/>
                <a:gd name="connsiteX86" fmla="*/ 832113 w 1701609"/>
                <a:gd name="connsiteY86" fmla="*/ 884321 h 1076396"/>
                <a:gd name="connsiteX87" fmla="*/ 801819 w 1701609"/>
                <a:gd name="connsiteY87" fmla="*/ 886255 h 1076396"/>
                <a:gd name="connsiteX88" fmla="*/ 794729 w 1701609"/>
                <a:gd name="connsiteY88" fmla="*/ 899146 h 1076396"/>
                <a:gd name="connsiteX89" fmla="*/ 784416 w 1701609"/>
                <a:gd name="connsiteY89" fmla="*/ 908814 h 1076396"/>
                <a:gd name="connsiteX90" fmla="*/ 777971 w 1701609"/>
                <a:gd name="connsiteY90" fmla="*/ 925572 h 1076396"/>
                <a:gd name="connsiteX91" fmla="*/ 775392 w 1701609"/>
                <a:gd name="connsiteY91" fmla="*/ 942975 h 1076396"/>
                <a:gd name="connsiteX92" fmla="*/ 744454 w 1701609"/>
                <a:gd name="connsiteY92" fmla="*/ 943619 h 1076396"/>
                <a:gd name="connsiteX93" fmla="*/ 696113 w 1701609"/>
                <a:gd name="connsiteY93" fmla="*/ 878520 h 1076396"/>
                <a:gd name="connsiteX94" fmla="*/ 665175 w 1701609"/>
                <a:gd name="connsiteY94" fmla="*/ 852738 h 1076396"/>
                <a:gd name="connsiteX95" fmla="*/ 647127 w 1701609"/>
                <a:gd name="connsiteY95" fmla="*/ 845648 h 1076396"/>
                <a:gd name="connsiteX96" fmla="*/ 629080 w 1701609"/>
                <a:gd name="connsiteY96" fmla="*/ 844359 h 1076396"/>
                <a:gd name="connsiteX97" fmla="*/ 611677 w 1701609"/>
                <a:gd name="connsiteY97" fmla="*/ 864340 h 1076396"/>
                <a:gd name="connsiteX98" fmla="*/ 577516 w 1701609"/>
                <a:gd name="connsiteY98" fmla="*/ 861117 h 1076396"/>
                <a:gd name="connsiteX99" fmla="*/ 551734 w 1701609"/>
                <a:gd name="connsiteY99" fmla="*/ 883676 h 1076396"/>
                <a:gd name="connsiteX100" fmla="*/ 551734 w 1701609"/>
                <a:gd name="connsiteY100" fmla="*/ 901079 h 1076396"/>
                <a:gd name="connsiteX101" fmla="*/ 552379 w 1701609"/>
                <a:gd name="connsiteY101" fmla="*/ 917837 h 1076396"/>
                <a:gd name="connsiteX102" fmla="*/ 543355 w 1701609"/>
                <a:gd name="connsiteY102" fmla="*/ 932018 h 1076396"/>
                <a:gd name="connsiteX103" fmla="*/ 530464 w 1701609"/>
                <a:gd name="connsiteY103" fmla="*/ 941686 h 1076396"/>
                <a:gd name="connsiteX104" fmla="*/ 531108 w 1701609"/>
                <a:gd name="connsiteY104" fmla="*/ 954577 h 1076396"/>
                <a:gd name="connsiteX105" fmla="*/ 533042 w 1701609"/>
                <a:gd name="connsiteY105" fmla="*/ 967468 h 1076396"/>
                <a:gd name="connsiteX106" fmla="*/ 524663 w 1701609"/>
                <a:gd name="connsiteY106" fmla="*/ 985515 h 1076396"/>
                <a:gd name="connsiteX107" fmla="*/ 511127 w 1701609"/>
                <a:gd name="connsiteY107" fmla="*/ 997117 h 1076396"/>
                <a:gd name="connsiteX108" fmla="*/ 494369 w 1701609"/>
                <a:gd name="connsiteY108" fmla="*/ 1005496 h 1076396"/>
                <a:gd name="connsiteX109" fmla="*/ 476966 w 1701609"/>
                <a:gd name="connsiteY109" fmla="*/ 1010008 h 1076396"/>
                <a:gd name="connsiteX110" fmla="*/ 462142 w 1701609"/>
                <a:gd name="connsiteY110" fmla="*/ 1019032 h 1076396"/>
                <a:gd name="connsiteX111" fmla="*/ 448606 w 1701609"/>
                <a:gd name="connsiteY111" fmla="*/ 1029345 h 1076396"/>
                <a:gd name="connsiteX112" fmla="*/ 414445 w 1701609"/>
                <a:gd name="connsiteY112" fmla="*/ 1034501 h 1076396"/>
                <a:gd name="connsiteX113" fmla="*/ 381573 w 1701609"/>
                <a:gd name="connsiteY113" fmla="*/ 1046103 h 1076396"/>
                <a:gd name="connsiteX114" fmla="*/ 351279 w 1701609"/>
                <a:gd name="connsiteY114" fmla="*/ 1053837 h 1076396"/>
                <a:gd name="connsiteX115" fmla="*/ 326142 w 1701609"/>
                <a:gd name="connsiteY115" fmla="*/ 1045458 h 1076396"/>
                <a:gd name="connsiteX116" fmla="*/ 327431 w 1701609"/>
                <a:gd name="connsiteY116" fmla="*/ 1011297 h 1076396"/>
                <a:gd name="connsiteX117" fmla="*/ 333876 w 1701609"/>
                <a:gd name="connsiteY117" fmla="*/ 977781 h 1076396"/>
                <a:gd name="connsiteX118" fmla="*/ 339677 w 1701609"/>
                <a:gd name="connsiteY118" fmla="*/ 932018 h 1076396"/>
                <a:gd name="connsiteX119" fmla="*/ 310673 w 1701609"/>
                <a:gd name="connsiteY119" fmla="*/ 924283 h 1076396"/>
                <a:gd name="connsiteX120" fmla="*/ 211412 w 1701609"/>
                <a:gd name="connsiteY120" fmla="*/ 951999 h 1076396"/>
                <a:gd name="connsiteX121" fmla="*/ 190142 w 1701609"/>
                <a:gd name="connsiteY121" fmla="*/ 958444 h 1076396"/>
                <a:gd name="connsiteX122" fmla="*/ 175962 w 1701609"/>
                <a:gd name="connsiteY122" fmla="*/ 942331 h 1076396"/>
                <a:gd name="connsiteX123" fmla="*/ 171450 w 1701609"/>
                <a:gd name="connsiteY123" fmla="*/ 929440 h 1076396"/>
                <a:gd name="connsiteX124" fmla="*/ 178540 w 1701609"/>
                <a:gd name="connsiteY124" fmla="*/ 899790 h 1076396"/>
                <a:gd name="connsiteX125" fmla="*/ 195943 w 1701609"/>
                <a:gd name="connsiteY125" fmla="*/ 863051 h 1076396"/>
                <a:gd name="connsiteX126" fmla="*/ 223659 w 1701609"/>
                <a:gd name="connsiteY126" fmla="*/ 798596 h 1076396"/>
                <a:gd name="connsiteX127" fmla="*/ 246862 w 1701609"/>
                <a:gd name="connsiteY127" fmla="*/ 764435 h 1076396"/>
                <a:gd name="connsiteX128" fmla="*/ 280379 w 1701609"/>
                <a:gd name="connsiteY128" fmla="*/ 752833 h 1076396"/>
                <a:gd name="connsiteX129" fmla="*/ 318407 w 1701609"/>
                <a:gd name="connsiteY129" fmla="*/ 745098 h 1076396"/>
                <a:gd name="connsiteX130" fmla="*/ 350635 w 1701609"/>
                <a:gd name="connsiteY130" fmla="*/ 743165 h 1076396"/>
                <a:gd name="connsiteX131" fmla="*/ 365459 w 1701609"/>
                <a:gd name="connsiteY131" fmla="*/ 730918 h 1076396"/>
                <a:gd name="connsiteX132" fmla="*/ 380284 w 1701609"/>
                <a:gd name="connsiteY132" fmla="*/ 710293 h 1076396"/>
                <a:gd name="connsiteX133" fmla="*/ 400265 w 1701609"/>
                <a:gd name="connsiteY133" fmla="*/ 705136 h 1076396"/>
                <a:gd name="connsiteX134" fmla="*/ 418312 w 1701609"/>
                <a:gd name="connsiteY134" fmla="*/ 725762 h 1076396"/>
                <a:gd name="connsiteX135" fmla="*/ 437004 w 1701609"/>
                <a:gd name="connsiteY135" fmla="*/ 748966 h 1076396"/>
                <a:gd name="connsiteX136" fmla="*/ 450540 w 1701609"/>
                <a:gd name="connsiteY136" fmla="*/ 753477 h 1076396"/>
                <a:gd name="connsiteX137" fmla="*/ 437649 w 1701609"/>
                <a:gd name="connsiteY137" fmla="*/ 706425 h 1076396"/>
                <a:gd name="connsiteX138" fmla="*/ 427980 w 1701609"/>
                <a:gd name="connsiteY138" fmla="*/ 685155 h 1076396"/>
                <a:gd name="connsiteX139" fmla="*/ 412511 w 1701609"/>
                <a:gd name="connsiteY139" fmla="*/ 676132 h 1076396"/>
                <a:gd name="connsiteX140" fmla="*/ 268132 w 1701609"/>
                <a:gd name="connsiteY140" fmla="*/ 699980 h 1076396"/>
                <a:gd name="connsiteX141" fmla="*/ 217857 w 1701609"/>
                <a:gd name="connsiteY141" fmla="*/ 668397 h 1076396"/>
                <a:gd name="connsiteX142" fmla="*/ 221725 w 1701609"/>
                <a:gd name="connsiteY142" fmla="*/ 621345 h 1076396"/>
                <a:gd name="connsiteX143" fmla="*/ 245573 w 1701609"/>
                <a:gd name="connsiteY143" fmla="*/ 609099 h 1076396"/>
                <a:gd name="connsiteX144" fmla="*/ 266199 w 1701609"/>
                <a:gd name="connsiteY144" fmla="*/ 588473 h 1076396"/>
                <a:gd name="connsiteX145" fmla="*/ 285535 w 1701609"/>
                <a:gd name="connsiteY145" fmla="*/ 566558 h 1076396"/>
                <a:gd name="connsiteX146" fmla="*/ 315829 w 1701609"/>
                <a:gd name="connsiteY146" fmla="*/ 548511 h 1076396"/>
                <a:gd name="connsiteX147" fmla="*/ 353857 w 1701609"/>
                <a:gd name="connsiteY147" fmla="*/ 527885 h 1076396"/>
                <a:gd name="connsiteX148" fmla="*/ 382217 w 1701609"/>
                <a:gd name="connsiteY148" fmla="*/ 487924 h 1076396"/>
                <a:gd name="connsiteX149" fmla="*/ 386729 w 1701609"/>
                <a:gd name="connsiteY149" fmla="*/ 450539 h 1076396"/>
                <a:gd name="connsiteX150" fmla="*/ 413800 w 1701609"/>
                <a:gd name="connsiteY150" fmla="*/ 433781 h 1076396"/>
                <a:gd name="connsiteX151" fmla="*/ 420246 w 1701609"/>
                <a:gd name="connsiteY151" fmla="*/ 428625 h 1076396"/>
                <a:gd name="connsiteX152" fmla="*/ 456341 w 1701609"/>
                <a:gd name="connsiteY152" fmla="*/ 424757 h 1076396"/>
                <a:gd name="connsiteX153" fmla="*/ 492435 w 1701609"/>
                <a:gd name="connsiteY153" fmla="*/ 429269 h 1076396"/>
                <a:gd name="connsiteX154" fmla="*/ 514995 w 1701609"/>
                <a:gd name="connsiteY154" fmla="*/ 446672 h 1076396"/>
                <a:gd name="connsiteX155" fmla="*/ 531108 w 1701609"/>
                <a:gd name="connsiteY155" fmla="*/ 450539 h 1076396"/>
                <a:gd name="connsiteX156" fmla="*/ 542066 w 1701609"/>
                <a:gd name="connsiteY156" fmla="*/ 469876 h 1076396"/>
                <a:gd name="connsiteX157" fmla="*/ 546577 w 1701609"/>
                <a:gd name="connsiteY157" fmla="*/ 459563 h 1076396"/>
                <a:gd name="connsiteX158" fmla="*/ 549800 w 1701609"/>
                <a:gd name="connsiteY158" fmla="*/ 445383 h 1076396"/>
                <a:gd name="connsiteX159" fmla="*/ 551089 w 1701609"/>
                <a:gd name="connsiteY159" fmla="*/ 430559 h 1076396"/>
                <a:gd name="connsiteX160" fmla="*/ 528530 w 1701609"/>
                <a:gd name="connsiteY160" fmla="*/ 412511 h 1076396"/>
                <a:gd name="connsiteX161" fmla="*/ 508549 w 1701609"/>
                <a:gd name="connsiteY161" fmla="*/ 402843 h 1076396"/>
                <a:gd name="connsiteX162" fmla="*/ 486634 w 1701609"/>
                <a:gd name="connsiteY162" fmla="*/ 388019 h 1076396"/>
                <a:gd name="connsiteX163" fmla="*/ 468587 w 1701609"/>
                <a:gd name="connsiteY163" fmla="*/ 374483 h 1076396"/>
                <a:gd name="connsiteX164" fmla="*/ 459563 w 1701609"/>
                <a:gd name="connsiteY164" fmla="*/ 369326 h 1076396"/>
                <a:gd name="connsiteX165" fmla="*/ 462142 w 1701609"/>
                <a:gd name="connsiteY165" fmla="*/ 358369 h 1076396"/>
                <a:gd name="connsiteX166" fmla="*/ 470521 w 1701609"/>
                <a:gd name="connsiteY166" fmla="*/ 346767 h 1076396"/>
                <a:gd name="connsiteX167" fmla="*/ 478900 w 1701609"/>
                <a:gd name="connsiteY167" fmla="*/ 339677 h 1076396"/>
                <a:gd name="connsiteX168" fmla="*/ 487924 w 1701609"/>
                <a:gd name="connsiteY168" fmla="*/ 337743 h 1076396"/>
                <a:gd name="connsiteX169" fmla="*/ 545288 w 1701609"/>
                <a:gd name="connsiteY169" fmla="*/ 341611 h 1076396"/>
                <a:gd name="connsiteX170" fmla="*/ 557535 w 1701609"/>
                <a:gd name="connsiteY170" fmla="*/ 340322 h 1076396"/>
                <a:gd name="connsiteX171" fmla="*/ 566558 w 1701609"/>
                <a:gd name="connsiteY171" fmla="*/ 335810 h 1076396"/>
                <a:gd name="connsiteX172" fmla="*/ 573004 w 1701609"/>
                <a:gd name="connsiteY172" fmla="*/ 324208 h 1076396"/>
                <a:gd name="connsiteX173" fmla="*/ 575582 w 1701609"/>
                <a:gd name="connsiteY173" fmla="*/ 315184 h 1076396"/>
                <a:gd name="connsiteX174" fmla="*/ 580094 w 1701609"/>
                <a:gd name="connsiteY174" fmla="*/ 308739 h 1076396"/>
                <a:gd name="connsiteX175" fmla="*/ 594274 w 1701609"/>
                <a:gd name="connsiteY175" fmla="*/ 306161 h 1076396"/>
                <a:gd name="connsiteX176" fmla="*/ 598786 w 1701609"/>
                <a:gd name="connsiteY176" fmla="*/ 302293 h 1076396"/>
                <a:gd name="connsiteX177" fmla="*/ 593630 w 1701609"/>
                <a:gd name="connsiteY177" fmla="*/ 292625 h 1076396"/>
                <a:gd name="connsiteX178" fmla="*/ 582672 w 1701609"/>
                <a:gd name="connsiteY178" fmla="*/ 283602 h 1076396"/>
                <a:gd name="connsiteX179" fmla="*/ 570426 w 1701609"/>
                <a:gd name="connsiteY179" fmla="*/ 279090 h 1076396"/>
                <a:gd name="connsiteX180" fmla="*/ 567203 w 1701609"/>
                <a:gd name="connsiteY180" fmla="*/ 281668 h 1076396"/>
                <a:gd name="connsiteX181" fmla="*/ 492435 w 1701609"/>
                <a:gd name="connsiteY181" fmla="*/ 311961 h 1076396"/>
                <a:gd name="connsiteX182" fmla="*/ 467298 w 1701609"/>
                <a:gd name="connsiteY182" fmla="*/ 313251 h 1076396"/>
                <a:gd name="connsiteX183" fmla="*/ 417668 w 1701609"/>
                <a:gd name="connsiteY183" fmla="*/ 310028 h 1076396"/>
                <a:gd name="connsiteX184" fmla="*/ 369326 w 1701609"/>
                <a:gd name="connsiteY184" fmla="*/ 306161 h 1076396"/>
                <a:gd name="connsiteX185" fmla="*/ 368682 w 1701609"/>
                <a:gd name="connsiteY185" fmla="*/ 284246 h 1076396"/>
                <a:gd name="connsiteX186" fmla="*/ 365459 w 1701609"/>
                <a:gd name="connsiteY186" fmla="*/ 254597 h 1076396"/>
                <a:gd name="connsiteX187" fmla="*/ 355791 w 1701609"/>
                <a:gd name="connsiteY187" fmla="*/ 246218 h 1076396"/>
                <a:gd name="connsiteX188" fmla="*/ 325497 w 1701609"/>
                <a:gd name="connsiteY188" fmla="*/ 235905 h 1076396"/>
                <a:gd name="connsiteX189" fmla="*/ 281023 w 1701609"/>
                <a:gd name="connsiteY189" fmla="*/ 242995 h 1076396"/>
                <a:gd name="connsiteX190" fmla="*/ 276511 w 1701609"/>
                <a:gd name="connsiteY190" fmla="*/ 204966 h 1076396"/>
                <a:gd name="connsiteX191" fmla="*/ 368682 w 1701609"/>
                <a:gd name="connsiteY191" fmla="*/ 194654 h 1076396"/>
                <a:gd name="connsiteX192" fmla="*/ 418957 w 1701609"/>
                <a:gd name="connsiteY192" fmla="*/ 188208 h 1076396"/>
                <a:gd name="connsiteX193" fmla="*/ 469876 w 1701609"/>
                <a:gd name="connsiteY193" fmla="*/ 185630 h 1076396"/>
                <a:gd name="connsiteX194" fmla="*/ 486634 w 1701609"/>
                <a:gd name="connsiteY194" fmla="*/ 175317 h 1076396"/>
                <a:gd name="connsiteX195" fmla="*/ 504037 w 1701609"/>
                <a:gd name="connsiteY195" fmla="*/ 180474 h 1076396"/>
                <a:gd name="connsiteX196" fmla="*/ 525307 w 1701609"/>
                <a:gd name="connsiteY196" fmla="*/ 169516 h 1076396"/>
                <a:gd name="connsiteX197" fmla="*/ 562691 w 1701609"/>
                <a:gd name="connsiteY197" fmla="*/ 141156 h 1076396"/>
                <a:gd name="connsiteX198" fmla="*/ 610388 w 1701609"/>
                <a:gd name="connsiteY198" fmla="*/ 121820 h 1076396"/>
                <a:gd name="connsiteX199" fmla="*/ 631013 w 1701609"/>
                <a:gd name="connsiteY199" fmla="*/ 107640 h 1076396"/>
                <a:gd name="connsiteX200" fmla="*/ 632947 w 1701609"/>
                <a:gd name="connsiteY200" fmla="*/ 89592 h 1076396"/>
                <a:gd name="connsiteX201" fmla="*/ 573004 w 1701609"/>
                <a:gd name="connsiteY201" fmla="*/ 107640 h 1076396"/>
                <a:gd name="connsiteX202" fmla="*/ 618767 w 1701609"/>
                <a:gd name="connsiteY202" fmla="*/ 50919 h 1076396"/>
                <a:gd name="connsiteX203" fmla="*/ 667753 w 1701609"/>
                <a:gd name="connsiteY203" fmla="*/ 45763 h 1076396"/>
                <a:gd name="connsiteX204" fmla="*/ 725118 w 1701609"/>
                <a:gd name="connsiteY204" fmla="*/ 33516 h 1076396"/>
                <a:gd name="connsiteX205" fmla="*/ 830824 w 1701609"/>
                <a:gd name="connsiteY205" fmla="*/ 0 h 1076396"/>
                <a:gd name="connsiteX206" fmla="*/ 868207 w 1701609"/>
                <a:gd name="connsiteY206" fmla="*/ 7734 h 1076396"/>
                <a:gd name="connsiteX207" fmla="*/ 859184 w 1701609"/>
                <a:gd name="connsiteY207" fmla="*/ 63166 h 1076396"/>
                <a:gd name="connsiteX208" fmla="*/ 881098 w 1701609"/>
                <a:gd name="connsiteY208" fmla="*/ 97327 h 1076396"/>
                <a:gd name="connsiteX209" fmla="*/ 910748 w 1701609"/>
                <a:gd name="connsiteY209" fmla="*/ 91526 h 1076396"/>
                <a:gd name="connsiteX210" fmla="*/ 939752 w 1701609"/>
                <a:gd name="connsiteY210" fmla="*/ 80569 h 1076396"/>
                <a:gd name="connsiteX211" fmla="*/ 995828 w 1701609"/>
                <a:gd name="connsiteY211" fmla="*/ 69611 h 1076396"/>
                <a:gd name="connsiteX212" fmla="*/ 1010653 w 1701609"/>
                <a:gd name="connsiteY212" fmla="*/ 64455 h 1076396"/>
                <a:gd name="connsiteX213" fmla="*/ 1024833 w 1701609"/>
                <a:gd name="connsiteY213" fmla="*/ 58009 h 1076396"/>
                <a:gd name="connsiteX214" fmla="*/ 1046103 w 1701609"/>
                <a:gd name="connsiteY214" fmla="*/ 53497 h 1076396"/>
                <a:gd name="connsiteX215" fmla="*/ 1060283 w 1701609"/>
                <a:gd name="connsiteY215" fmla="*/ 32227 h 1076396"/>
                <a:gd name="connsiteX216" fmla="*/ 1077041 w 1701609"/>
                <a:gd name="connsiteY216" fmla="*/ 14825 h 1076396"/>
                <a:gd name="connsiteX217" fmla="*/ 1109913 w 1701609"/>
                <a:gd name="connsiteY217" fmla="*/ 43829 h 1076396"/>
                <a:gd name="connsiteX218" fmla="*/ 1155676 w 1701609"/>
                <a:gd name="connsiteY218" fmla="*/ 126331 h 1076396"/>
                <a:gd name="connsiteX219" fmla="*/ 1189193 w 1701609"/>
                <a:gd name="connsiteY219" fmla="*/ 143090 h 1076396"/>
                <a:gd name="connsiteX220" fmla="*/ 1202728 w 1701609"/>
                <a:gd name="connsiteY220" fmla="*/ 146957 h 1076396"/>
                <a:gd name="connsiteX221" fmla="*/ 1208529 w 1701609"/>
                <a:gd name="connsiteY221" fmla="*/ 159204 h 1076396"/>
                <a:gd name="connsiteX222" fmla="*/ 1201439 w 1701609"/>
                <a:gd name="connsiteY222" fmla="*/ 173383 h 1076396"/>
                <a:gd name="connsiteX223" fmla="*/ 1205307 w 1701609"/>
                <a:gd name="connsiteY223" fmla="*/ 183696 h 1076396"/>
                <a:gd name="connsiteX224" fmla="*/ 1264605 w 1701609"/>
                <a:gd name="connsiteY224" fmla="*/ 191431 h 1076396"/>
                <a:gd name="connsiteX225" fmla="*/ 1286520 w 1701609"/>
                <a:gd name="connsiteY225" fmla="*/ 186274 h 1076396"/>
                <a:gd name="connsiteX226" fmla="*/ 1316813 w 1701609"/>
                <a:gd name="connsiteY226" fmla="*/ 184986 h 1076396"/>
                <a:gd name="connsiteX227" fmla="*/ 1347107 w 1701609"/>
                <a:gd name="connsiteY227" fmla="*/ 176606 h 1076396"/>
                <a:gd name="connsiteX228" fmla="*/ 1371600 w 1701609"/>
                <a:gd name="connsiteY228" fmla="*/ 154692 h 1076396"/>
                <a:gd name="connsiteX229" fmla="*/ 1396093 w 1701609"/>
                <a:gd name="connsiteY229" fmla="*/ 130199 h 1076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</a:cxnLst>
              <a:rect l="l" t="t" r="r" b="b"/>
              <a:pathLst>
                <a:path w="1701609" h="1076396">
                  <a:moveTo>
                    <a:pt x="58009" y="650350"/>
                  </a:moveTo>
                  <a:lnTo>
                    <a:pt x="59943" y="657440"/>
                  </a:lnTo>
                  <a:lnTo>
                    <a:pt x="56076" y="667108"/>
                  </a:lnTo>
                  <a:lnTo>
                    <a:pt x="37384" y="683222"/>
                  </a:lnTo>
                  <a:lnTo>
                    <a:pt x="25137" y="697402"/>
                  </a:lnTo>
                  <a:lnTo>
                    <a:pt x="13536" y="706425"/>
                  </a:lnTo>
                  <a:lnTo>
                    <a:pt x="7735" y="707715"/>
                  </a:lnTo>
                  <a:lnTo>
                    <a:pt x="3223" y="703203"/>
                  </a:lnTo>
                  <a:lnTo>
                    <a:pt x="0" y="694824"/>
                  </a:lnTo>
                  <a:lnTo>
                    <a:pt x="1934" y="687089"/>
                  </a:lnTo>
                  <a:lnTo>
                    <a:pt x="12891" y="681288"/>
                  </a:lnTo>
                  <a:lnTo>
                    <a:pt x="6445" y="676132"/>
                  </a:lnTo>
                  <a:lnTo>
                    <a:pt x="14180" y="669686"/>
                  </a:lnTo>
                  <a:lnTo>
                    <a:pt x="18047" y="664530"/>
                  </a:lnTo>
                  <a:lnTo>
                    <a:pt x="27716" y="661952"/>
                  </a:lnTo>
                  <a:lnTo>
                    <a:pt x="26427" y="654862"/>
                  </a:lnTo>
                  <a:lnTo>
                    <a:pt x="41896" y="657440"/>
                  </a:lnTo>
                  <a:lnTo>
                    <a:pt x="53497" y="646482"/>
                  </a:lnTo>
                  <a:lnTo>
                    <a:pt x="58009" y="650350"/>
                  </a:lnTo>
                  <a:close/>
                  <a:moveTo>
                    <a:pt x="1396093" y="130199"/>
                  </a:moveTo>
                  <a:lnTo>
                    <a:pt x="1404472" y="140512"/>
                  </a:lnTo>
                  <a:lnTo>
                    <a:pt x="1414140" y="149535"/>
                  </a:lnTo>
                  <a:lnTo>
                    <a:pt x="1422520" y="147601"/>
                  </a:lnTo>
                  <a:lnTo>
                    <a:pt x="1428965" y="138578"/>
                  </a:lnTo>
                  <a:lnTo>
                    <a:pt x="1446368" y="148891"/>
                  </a:lnTo>
                  <a:lnTo>
                    <a:pt x="1461837" y="166938"/>
                  </a:lnTo>
                  <a:lnTo>
                    <a:pt x="1507600" y="182407"/>
                  </a:lnTo>
                  <a:lnTo>
                    <a:pt x="1516624" y="194009"/>
                  </a:lnTo>
                  <a:lnTo>
                    <a:pt x="1533382" y="198521"/>
                  </a:lnTo>
                  <a:lnTo>
                    <a:pt x="1566254" y="178540"/>
                  </a:lnTo>
                  <a:lnTo>
                    <a:pt x="1603638" y="161782"/>
                  </a:lnTo>
                  <a:lnTo>
                    <a:pt x="1618462" y="175962"/>
                  </a:lnTo>
                  <a:lnTo>
                    <a:pt x="1633287" y="183696"/>
                  </a:lnTo>
                  <a:lnTo>
                    <a:pt x="1646823" y="172095"/>
                  </a:lnTo>
                  <a:lnTo>
                    <a:pt x="1659713" y="157914"/>
                  </a:lnTo>
                  <a:lnTo>
                    <a:pt x="1701609" y="229459"/>
                  </a:lnTo>
                  <a:lnTo>
                    <a:pt x="1696453" y="310028"/>
                  </a:lnTo>
                  <a:lnTo>
                    <a:pt x="1659069" y="349990"/>
                  </a:lnTo>
                  <a:lnTo>
                    <a:pt x="1649401" y="376416"/>
                  </a:lnTo>
                  <a:lnTo>
                    <a:pt x="1598481" y="403487"/>
                  </a:lnTo>
                  <a:lnTo>
                    <a:pt x="1573344" y="411222"/>
                  </a:lnTo>
                  <a:lnTo>
                    <a:pt x="1559808" y="409933"/>
                  </a:lnTo>
                  <a:lnTo>
                    <a:pt x="1549496" y="416378"/>
                  </a:lnTo>
                  <a:lnTo>
                    <a:pt x="1530159" y="457630"/>
                  </a:lnTo>
                  <a:lnTo>
                    <a:pt x="1508244" y="480833"/>
                  </a:lnTo>
                  <a:lnTo>
                    <a:pt x="1485041" y="501459"/>
                  </a:lnTo>
                  <a:lnTo>
                    <a:pt x="1473439" y="534331"/>
                  </a:lnTo>
                  <a:lnTo>
                    <a:pt x="1470861" y="573004"/>
                  </a:lnTo>
                  <a:lnTo>
                    <a:pt x="1457970" y="601364"/>
                  </a:lnTo>
                  <a:lnTo>
                    <a:pt x="1441856" y="631013"/>
                  </a:lnTo>
                  <a:lnTo>
                    <a:pt x="1430254" y="669042"/>
                  </a:lnTo>
                  <a:lnTo>
                    <a:pt x="1421230" y="707715"/>
                  </a:lnTo>
                  <a:lnTo>
                    <a:pt x="1407050" y="737364"/>
                  </a:lnTo>
                  <a:lnTo>
                    <a:pt x="1406406" y="768947"/>
                  </a:lnTo>
                  <a:lnTo>
                    <a:pt x="1432188" y="779904"/>
                  </a:lnTo>
                  <a:lnTo>
                    <a:pt x="1436055" y="793440"/>
                  </a:lnTo>
                  <a:lnTo>
                    <a:pt x="1437989" y="809553"/>
                  </a:lnTo>
                  <a:lnTo>
                    <a:pt x="1449590" y="839203"/>
                  </a:lnTo>
                  <a:lnTo>
                    <a:pt x="1447657" y="870785"/>
                  </a:lnTo>
                  <a:lnTo>
                    <a:pt x="1457970" y="894634"/>
                  </a:lnTo>
                  <a:lnTo>
                    <a:pt x="1472794" y="904302"/>
                  </a:lnTo>
                  <a:lnTo>
                    <a:pt x="1466349" y="939108"/>
                  </a:lnTo>
                  <a:lnTo>
                    <a:pt x="1423809" y="990027"/>
                  </a:lnTo>
                  <a:lnTo>
                    <a:pt x="1417363" y="1023544"/>
                  </a:lnTo>
                  <a:lnTo>
                    <a:pt x="1415429" y="1054482"/>
                  </a:lnTo>
                  <a:lnTo>
                    <a:pt x="1394159" y="1076397"/>
                  </a:lnTo>
                  <a:lnTo>
                    <a:pt x="1336150" y="1029345"/>
                  </a:lnTo>
                  <a:lnTo>
                    <a:pt x="1271051" y="1005496"/>
                  </a:lnTo>
                  <a:lnTo>
                    <a:pt x="1233667" y="1026122"/>
                  </a:lnTo>
                  <a:lnTo>
                    <a:pt x="1204017" y="1058349"/>
                  </a:lnTo>
                  <a:lnTo>
                    <a:pt x="1172434" y="1062861"/>
                  </a:lnTo>
                  <a:lnTo>
                    <a:pt x="1138273" y="1062861"/>
                  </a:lnTo>
                  <a:lnTo>
                    <a:pt x="1101534" y="1068018"/>
                  </a:lnTo>
                  <a:lnTo>
                    <a:pt x="1063506" y="1067373"/>
                  </a:lnTo>
                  <a:lnTo>
                    <a:pt x="1046103" y="1057060"/>
                  </a:lnTo>
                  <a:lnTo>
                    <a:pt x="1030634" y="1044814"/>
                  </a:lnTo>
                  <a:lnTo>
                    <a:pt x="1013231" y="1049326"/>
                  </a:lnTo>
                  <a:lnTo>
                    <a:pt x="991961" y="1049326"/>
                  </a:lnTo>
                  <a:lnTo>
                    <a:pt x="961022" y="1054482"/>
                  </a:lnTo>
                  <a:lnTo>
                    <a:pt x="932018" y="1071885"/>
                  </a:lnTo>
                  <a:lnTo>
                    <a:pt x="893989" y="1066084"/>
                  </a:lnTo>
                  <a:lnTo>
                    <a:pt x="869496" y="1040302"/>
                  </a:lnTo>
                  <a:lnTo>
                    <a:pt x="870786" y="999051"/>
                  </a:lnTo>
                  <a:lnTo>
                    <a:pt x="849515" y="975202"/>
                  </a:lnTo>
                  <a:lnTo>
                    <a:pt x="843715" y="951999"/>
                  </a:lnTo>
                  <a:lnTo>
                    <a:pt x="852738" y="915904"/>
                  </a:lnTo>
                  <a:lnTo>
                    <a:pt x="832113" y="884321"/>
                  </a:lnTo>
                  <a:lnTo>
                    <a:pt x="801819" y="886255"/>
                  </a:lnTo>
                  <a:lnTo>
                    <a:pt x="794729" y="899146"/>
                  </a:lnTo>
                  <a:lnTo>
                    <a:pt x="784416" y="908814"/>
                  </a:lnTo>
                  <a:lnTo>
                    <a:pt x="777971" y="925572"/>
                  </a:lnTo>
                  <a:lnTo>
                    <a:pt x="775392" y="942975"/>
                  </a:lnTo>
                  <a:lnTo>
                    <a:pt x="744454" y="943619"/>
                  </a:lnTo>
                  <a:lnTo>
                    <a:pt x="696113" y="878520"/>
                  </a:lnTo>
                  <a:lnTo>
                    <a:pt x="665175" y="852738"/>
                  </a:lnTo>
                  <a:lnTo>
                    <a:pt x="647127" y="845648"/>
                  </a:lnTo>
                  <a:lnTo>
                    <a:pt x="629080" y="844359"/>
                  </a:lnTo>
                  <a:lnTo>
                    <a:pt x="611677" y="864340"/>
                  </a:lnTo>
                  <a:lnTo>
                    <a:pt x="577516" y="861117"/>
                  </a:lnTo>
                  <a:lnTo>
                    <a:pt x="551734" y="883676"/>
                  </a:lnTo>
                  <a:lnTo>
                    <a:pt x="551734" y="901079"/>
                  </a:lnTo>
                  <a:lnTo>
                    <a:pt x="552379" y="917837"/>
                  </a:lnTo>
                  <a:lnTo>
                    <a:pt x="543355" y="932018"/>
                  </a:lnTo>
                  <a:lnTo>
                    <a:pt x="530464" y="941686"/>
                  </a:lnTo>
                  <a:lnTo>
                    <a:pt x="531108" y="954577"/>
                  </a:lnTo>
                  <a:lnTo>
                    <a:pt x="533042" y="967468"/>
                  </a:lnTo>
                  <a:lnTo>
                    <a:pt x="524663" y="985515"/>
                  </a:lnTo>
                  <a:lnTo>
                    <a:pt x="511127" y="997117"/>
                  </a:lnTo>
                  <a:lnTo>
                    <a:pt x="494369" y="1005496"/>
                  </a:lnTo>
                  <a:lnTo>
                    <a:pt x="476966" y="1010008"/>
                  </a:lnTo>
                  <a:lnTo>
                    <a:pt x="462142" y="1019032"/>
                  </a:lnTo>
                  <a:lnTo>
                    <a:pt x="448606" y="1029345"/>
                  </a:lnTo>
                  <a:lnTo>
                    <a:pt x="414445" y="1034501"/>
                  </a:lnTo>
                  <a:lnTo>
                    <a:pt x="381573" y="1046103"/>
                  </a:lnTo>
                  <a:lnTo>
                    <a:pt x="351279" y="1053837"/>
                  </a:lnTo>
                  <a:lnTo>
                    <a:pt x="326142" y="1045458"/>
                  </a:lnTo>
                  <a:lnTo>
                    <a:pt x="327431" y="1011297"/>
                  </a:lnTo>
                  <a:lnTo>
                    <a:pt x="333876" y="977781"/>
                  </a:lnTo>
                  <a:lnTo>
                    <a:pt x="339677" y="932018"/>
                  </a:lnTo>
                  <a:lnTo>
                    <a:pt x="310673" y="924283"/>
                  </a:lnTo>
                  <a:lnTo>
                    <a:pt x="211412" y="951999"/>
                  </a:lnTo>
                  <a:lnTo>
                    <a:pt x="190142" y="958444"/>
                  </a:lnTo>
                  <a:lnTo>
                    <a:pt x="175962" y="942331"/>
                  </a:lnTo>
                  <a:lnTo>
                    <a:pt x="171450" y="929440"/>
                  </a:lnTo>
                  <a:lnTo>
                    <a:pt x="178540" y="899790"/>
                  </a:lnTo>
                  <a:lnTo>
                    <a:pt x="195943" y="863051"/>
                  </a:lnTo>
                  <a:lnTo>
                    <a:pt x="223659" y="798596"/>
                  </a:lnTo>
                  <a:lnTo>
                    <a:pt x="246862" y="764435"/>
                  </a:lnTo>
                  <a:lnTo>
                    <a:pt x="280379" y="752833"/>
                  </a:lnTo>
                  <a:lnTo>
                    <a:pt x="318407" y="745098"/>
                  </a:lnTo>
                  <a:lnTo>
                    <a:pt x="350635" y="743165"/>
                  </a:lnTo>
                  <a:lnTo>
                    <a:pt x="365459" y="730918"/>
                  </a:lnTo>
                  <a:lnTo>
                    <a:pt x="380284" y="710293"/>
                  </a:lnTo>
                  <a:lnTo>
                    <a:pt x="400265" y="705136"/>
                  </a:lnTo>
                  <a:lnTo>
                    <a:pt x="418312" y="725762"/>
                  </a:lnTo>
                  <a:lnTo>
                    <a:pt x="437004" y="748966"/>
                  </a:lnTo>
                  <a:lnTo>
                    <a:pt x="450540" y="753477"/>
                  </a:lnTo>
                  <a:lnTo>
                    <a:pt x="437649" y="706425"/>
                  </a:lnTo>
                  <a:lnTo>
                    <a:pt x="427980" y="685155"/>
                  </a:lnTo>
                  <a:lnTo>
                    <a:pt x="412511" y="676132"/>
                  </a:lnTo>
                  <a:lnTo>
                    <a:pt x="268132" y="699980"/>
                  </a:lnTo>
                  <a:lnTo>
                    <a:pt x="217857" y="668397"/>
                  </a:lnTo>
                  <a:lnTo>
                    <a:pt x="221725" y="621345"/>
                  </a:lnTo>
                  <a:lnTo>
                    <a:pt x="245573" y="609099"/>
                  </a:lnTo>
                  <a:lnTo>
                    <a:pt x="266199" y="588473"/>
                  </a:lnTo>
                  <a:lnTo>
                    <a:pt x="285535" y="566558"/>
                  </a:lnTo>
                  <a:lnTo>
                    <a:pt x="315829" y="548511"/>
                  </a:lnTo>
                  <a:lnTo>
                    <a:pt x="353857" y="527885"/>
                  </a:lnTo>
                  <a:lnTo>
                    <a:pt x="382217" y="487924"/>
                  </a:lnTo>
                  <a:lnTo>
                    <a:pt x="386729" y="450539"/>
                  </a:lnTo>
                  <a:lnTo>
                    <a:pt x="413800" y="433781"/>
                  </a:lnTo>
                  <a:lnTo>
                    <a:pt x="420246" y="428625"/>
                  </a:lnTo>
                  <a:lnTo>
                    <a:pt x="456341" y="424757"/>
                  </a:lnTo>
                  <a:lnTo>
                    <a:pt x="492435" y="429269"/>
                  </a:lnTo>
                  <a:lnTo>
                    <a:pt x="514995" y="446672"/>
                  </a:lnTo>
                  <a:lnTo>
                    <a:pt x="531108" y="450539"/>
                  </a:lnTo>
                  <a:lnTo>
                    <a:pt x="542066" y="469876"/>
                  </a:lnTo>
                  <a:lnTo>
                    <a:pt x="546577" y="459563"/>
                  </a:lnTo>
                  <a:lnTo>
                    <a:pt x="549800" y="445383"/>
                  </a:lnTo>
                  <a:lnTo>
                    <a:pt x="551089" y="430559"/>
                  </a:lnTo>
                  <a:lnTo>
                    <a:pt x="528530" y="412511"/>
                  </a:lnTo>
                  <a:lnTo>
                    <a:pt x="508549" y="402843"/>
                  </a:lnTo>
                  <a:lnTo>
                    <a:pt x="486634" y="388019"/>
                  </a:lnTo>
                  <a:lnTo>
                    <a:pt x="468587" y="374483"/>
                  </a:lnTo>
                  <a:lnTo>
                    <a:pt x="459563" y="369326"/>
                  </a:lnTo>
                  <a:lnTo>
                    <a:pt x="462142" y="358369"/>
                  </a:lnTo>
                  <a:lnTo>
                    <a:pt x="470521" y="346767"/>
                  </a:lnTo>
                  <a:lnTo>
                    <a:pt x="478900" y="339677"/>
                  </a:lnTo>
                  <a:lnTo>
                    <a:pt x="487924" y="337743"/>
                  </a:lnTo>
                  <a:lnTo>
                    <a:pt x="545288" y="341611"/>
                  </a:lnTo>
                  <a:lnTo>
                    <a:pt x="557535" y="340322"/>
                  </a:lnTo>
                  <a:lnTo>
                    <a:pt x="566558" y="335810"/>
                  </a:lnTo>
                  <a:lnTo>
                    <a:pt x="573004" y="324208"/>
                  </a:lnTo>
                  <a:lnTo>
                    <a:pt x="575582" y="315184"/>
                  </a:lnTo>
                  <a:lnTo>
                    <a:pt x="580094" y="308739"/>
                  </a:lnTo>
                  <a:lnTo>
                    <a:pt x="594274" y="306161"/>
                  </a:lnTo>
                  <a:lnTo>
                    <a:pt x="598786" y="302293"/>
                  </a:lnTo>
                  <a:lnTo>
                    <a:pt x="593630" y="292625"/>
                  </a:lnTo>
                  <a:lnTo>
                    <a:pt x="582672" y="283602"/>
                  </a:lnTo>
                  <a:lnTo>
                    <a:pt x="570426" y="279090"/>
                  </a:lnTo>
                  <a:lnTo>
                    <a:pt x="567203" y="281668"/>
                  </a:lnTo>
                  <a:lnTo>
                    <a:pt x="492435" y="311961"/>
                  </a:lnTo>
                  <a:lnTo>
                    <a:pt x="467298" y="313251"/>
                  </a:lnTo>
                  <a:lnTo>
                    <a:pt x="417668" y="310028"/>
                  </a:lnTo>
                  <a:lnTo>
                    <a:pt x="369326" y="306161"/>
                  </a:lnTo>
                  <a:lnTo>
                    <a:pt x="368682" y="284246"/>
                  </a:lnTo>
                  <a:lnTo>
                    <a:pt x="365459" y="254597"/>
                  </a:lnTo>
                  <a:lnTo>
                    <a:pt x="355791" y="246218"/>
                  </a:lnTo>
                  <a:lnTo>
                    <a:pt x="325497" y="235905"/>
                  </a:lnTo>
                  <a:lnTo>
                    <a:pt x="281023" y="242995"/>
                  </a:lnTo>
                  <a:lnTo>
                    <a:pt x="276511" y="204966"/>
                  </a:lnTo>
                  <a:lnTo>
                    <a:pt x="368682" y="194654"/>
                  </a:lnTo>
                  <a:lnTo>
                    <a:pt x="418957" y="188208"/>
                  </a:lnTo>
                  <a:lnTo>
                    <a:pt x="469876" y="185630"/>
                  </a:lnTo>
                  <a:lnTo>
                    <a:pt x="486634" y="175317"/>
                  </a:lnTo>
                  <a:lnTo>
                    <a:pt x="504037" y="180474"/>
                  </a:lnTo>
                  <a:lnTo>
                    <a:pt x="525307" y="169516"/>
                  </a:lnTo>
                  <a:lnTo>
                    <a:pt x="562691" y="141156"/>
                  </a:lnTo>
                  <a:lnTo>
                    <a:pt x="610388" y="121820"/>
                  </a:lnTo>
                  <a:lnTo>
                    <a:pt x="631013" y="107640"/>
                  </a:lnTo>
                  <a:lnTo>
                    <a:pt x="632947" y="89592"/>
                  </a:lnTo>
                  <a:lnTo>
                    <a:pt x="573004" y="107640"/>
                  </a:lnTo>
                  <a:lnTo>
                    <a:pt x="618767" y="50919"/>
                  </a:lnTo>
                  <a:lnTo>
                    <a:pt x="667753" y="45763"/>
                  </a:lnTo>
                  <a:lnTo>
                    <a:pt x="725118" y="33516"/>
                  </a:lnTo>
                  <a:lnTo>
                    <a:pt x="830824" y="0"/>
                  </a:lnTo>
                  <a:lnTo>
                    <a:pt x="868207" y="7734"/>
                  </a:lnTo>
                  <a:lnTo>
                    <a:pt x="859184" y="63166"/>
                  </a:lnTo>
                  <a:lnTo>
                    <a:pt x="881098" y="97327"/>
                  </a:lnTo>
                  <a:lnTo>
                    <a:pt x="910748" y="91526"/>
                  </a:lnTo>
                  <a:lnTo>
                    <a:pt x="939752" y="80569"/>
                  </a:lnTo>
                  <a:lnTo>
                    <a:pt x="995828" y="69611"/>
                  </a:lnTo>
                  <a:lnTo>
                    <a:pt x="1010653" y="64455"/>
                  </a:lnTo>
                  <a:lnTo>
                    <a:pt x="1024833" y="58009"/>
                  </a:lnTo>
                  <a:lnTo>
                    <a:pt x="1046103" y="53497"/>
                  </a:lnTo>
                  <a:lnTo>
                    <a:pt x="1060283" y="32227"/>
                  </a:lnTo>
                  <a:lnTo>
                    <a:pt x="1077041" y="14825"/>
                  </a:lnTo>
                  <a:lnTo>
                    <a:pt x="1109913" y="43829"/>
                  </a:lnTo>
                  <a:lnTo>
                    <a:pt x="1155676" y="126331"/>
                  </a:lnTo>
                  <a:lnTo>
                    <a:pt x="1189193" y="143090"/>
                  </a:lnTo>
                  <a:lnTo>
                    <a:pt x="1202728" y="146957"/>
                  </a:lnTo>
                  <a:lnTo>
                    <a:pt x="1208529" y="159204"/>
                  </a:lnTo>
                  <a:lnTo>
                    <a:pt x="1201439" y="173383"/>
                  </a:lnTo>
                  <a:lnTo>
                    <a:pt x="1205307" y="183696"/>
                  </a:lnTo>
                  <a:lnTo>
                    <a:pt x="1264605" y="191431"/>
                  </a:lnTo>
                  <a:lnTo>
                    <a:pt x="1286520" y="186274"/>
                  </a:lnTo>
                  <a:lnTo>
                    <a:pt x="1316813" y="184986"/>
                  </a:lnTo>
                  <a:lnTo>
                    <a:pt x="1347107" y="176606"/>
                  </a:lnTo>
                  <a:lnTo>
                    <a:pt x="1371600" y="154692"/>
                  </a:lnTo>
                  <a:lnTo>
                    <a:pt x="1396093" y="130199"/>
                  </a:ln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C28BD65E-C9D8-401E-A028-6A93B179D86F}"/>
                </a:ext>
              </a:extLst>
            </p:cNvPr>
            <p:cNvSpPr/>
            <p:nvPr/>
          </p:nvSpPr>
          <p:spPr>
            <a:xfrm>
              <a:off x="8391056" y="4765169"/>
              <a:ext cx="127496" cy="91068"/>
            </a:xfrm>
            <a:custGeom>
              <a:avLst/>
              <a:gdLst>
                <a:gd name="connsiteX0" fmla="*/ 113441 w 180473"/>
                <a:gd name="connsiteY0" fmla="*/ 0 h 128909"/>
                <a:gd name="connsiteX1" fmla="*/ 165649 w 180473"/>
                <a:gd name="connsiteY1" fmla="*/ 19981 h 128909"/>
                <a:gd name="connsiteX2" fmla="*/ 186275 w 180473"/>
                <a:gd name="connsiteY2" fmla="*/ 77346 h 128909"/>
                <a:gd name="connsiteX3" fmla="*/ 146312 w 180473"/>
                <a:gd name="connsiteY3" fmla="*/ 130843 h 128909"/>
                <a:gd name="connsiteX4" fmla="*/ 83147 w 180473"/>
                <a:gd name="connsiteY4" fmla="*/ 120530 h 128909"/>
                <a:gd name="connsiteX5" fmla="*/ 27716 w 180473"/>
                <a:gd name="connsiteY5" fmla="*/ 87014 h 128909"/>
                <a:gd name="connsiteX6" fmla="*/ 0 w 180473"/>
                <a:gd name="connsiteY6" fmla="*/ 25782 h 128909"/>
                <a:gd name="connsiteX7" fmla="*/ 21915 w 180473"/>
                <a:gd name="connsiteY7" fmla="*/ 5156 h 128909"/>
                <a:gd name="connsiteX8" fmla="*/ 58654 w 180473"/>
                <a:gd name="connsiteY8" fmla="*/ 14825 h 128909"/>
                <a:gd name="connsiteX9" fmla="*/ 85080 w 180473"/>
                <a:gd name="connsiteY9" fmla="*/ 8379 h 128909"/>
                <a:gd name="connsiteX10" fmla="*/ 113441 w 180473"/>
                <a:gd name="connsiteY10" fmla="*/ 0 h 12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0473" h="128909">
                  <a:moveTo>
                    <a:pt x="113441" y="0"/>
                  </a:moveTo>
                  <a:lnTo>
                    <a:pt x="165649" y="19981"/>
                  </a:lnTo>
                  <a:lnTo>
                    <a:pt x="186275" y="77346"/>
                  </a:lnTo>
                  <a:lnTo>
                    <a:pt x="146312" y="130843"/>
                  </a:lnTo>
                  <a:lnTo>
                    <a:pt x="83147" y="120530"/>
                  </a:lnTo>
                  <a:lnTo>
                    <a:pt x="27716" y="87014"/>
                  </a:lnTo>
                  <a:lnTo>
                    <a:pt x="0" y="25782"/>
                  </a:lnTo>
                  <a:lnTo>
                    <a:pt x="21915" y="5156"/>
                  </a:lnTo>
                  <a:lnTo>
                    <a:pt x="58654" y="14825"/>
                  </a:lnTo>
                  <a:lnTo>
                    <a:pt x="85080" y="8379"/>
                  </a:lnTo>
                  <a:lnTo>
                    <a:pt x="113441" y="0"/>
                  </a:ln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0142E497-9426-418C-B29F-F4F9242B829B}"/>
                </a:ext>
              </a:extLst>
            </p:cNvPr>
            <p:cNvSpPr/>
            <p:nvPr/>
          </p:nvSpPr>
          <p:spPr>
            <a:xfrm>
              <a:off x="7890636" y="3156904"/>
              <a:ext cx="1070052" cy="960770"/>
            </a:xfrm>
            <a:custGeom>
              <a:avLst/>
              <a:gdLst>
                <a:gd name="connsiteX0" fmla="*/ 281668 w 1514689"/>
                <a:gd name="connsiteY0" fmla="*/ 733497 h 1359998"/>
                <a:gd name="connsiteX1" fmla="*/ 279734 w 1514689"/>
                <a:gd name="connsiteY1" fmla="*/ 747677 h 1359998"/>
                <a:gd name="connsiteX2" fmla="*/ 282312 w 1514689"/>
                <a:gd name="connsiteY2" fmla="*/ 759923 h 1359998"/>
                <a:gd name="connsiteX3" fmla="*/ 290047 w 1514689"/>
                <a:gd name="connsiteY3" fmla="*/ 783127 h 1359998"/>
                <a:gd name="connsiteX4" fmla="*/ 304227 w 1514689"/>
                <a:gd name="connsiteY4" fmla="*/ 804397 h 1359998"/>
                <a:gd name="connsiteX5" fmla="*/ 310028 w 1514689"/>
                <a:gd name="connsiteY5" fmla="*/ 824378 h 1359998"/>
                <a:gd name="connsiteX6" fmla="*/ 299715 w 1514689"/>
                <a:gd name="connsiteY6" fmla="*/ 819866 h 1359998"/>
                <a:gd name="connsiteX7" fmla="*/ 254597 w 1514689"/>
                <a:gd name="connsiteY7" fmla="*/ 822444 h 1359998"/>
                <a:gd name="connsiteX8" fmla="*/ 239772 w 1514689"/>
                <a:gd name="connsiteY8" fmla="*/ 819866 h 1359998"/>
                <a:gd name="connsiteX9" fmla="*/ 237194 w 1514689"/>
                <a:gd name="connsiteY9" fmla="*/ 801174 h 1359998"/>
                <a:gd name="connsiteX10" fmla="*/ 242350 w 1514689"/>
                <a:gd name="connsiteY10" fmla="*/ 794729 h 1359998"/>
                <a:gd name="connsiteX11" fmla="*/ 250085 w 1514689"/>
                <a:gd name="connsiteY11" fmla="*/ 786994 h 1359998"/>
                <a:gd name="connsiteX12" fmla="*/ 253952 w 1514689"/>
                <a:gd name="connsiteY12" fmla="*/ 776037 h 1359998"/>
                <a:gd name="connsiteX13" fmla="*/ 230104 w 1514689"/>
                <a:gd name="connsiteY13" fmla="*/ 791506 h 1359998"/>
                <a:gd name="connsiteX14" fmla="*/ 218502 w 1514689"/>
                <a:gd name="connsiteY14" fmla="*/ 785705 h 1359998"/>
                <a:gd name="connsiteX15" fmla="*/ 221725 w 1514689"/>
                <a:gd name="connsiteY15" fmla="*/ 767013 h 1359998"/>
                <a:gd name="connsiteX16" fmla="*/ 239772 w 1514689"/>
                <a:gd name="connsiteY16" fmla="*/ 741231 h 1359998"/>
                <a:gd name="connsiteX17" fmla="*/ 233327 w 1514689"/>
                <a:gd name="connsiteY17" fmla="*/ 733497 h 1359998"/>
                <a:gd name="connsiteX18" fmla="*/ 219147 w 1514689"/>
                <a:gd name="connsiteY18" fmla="*/ 750255 h 1359998"/>
                <a:gd name="connsiteX19" fmla="*/ 214635 w 1514689"/>
                <a:gd name="connsiteY19" fmla="*/ 738653 h 1359998"/>
                <a:gd name="connsiteX20" fmla="*/ 203677 w 1514689"/>
                <a:gd name="connsiteY20" fmla="*/ 744454 h 1359998"/>
                <a:gd name="connsiteX21" fmla="*/ 209478 w 1514689"/>
                <a:gd name="connsiteY21" fmla="*/ 714160 h 1359998"/>
                <a:gd name="connsiteX22" fmla="*/ 205611 w 1514689"/>
                <a:gd name="connsiteY22" fmla="*/ 667108 h 1359998"/>
                <a:gd name="connsiteX23" fmla="*/ 200455 w 1514689"/>
                <a:gd name="connsiteY23" fmla="*/ 639392 h 1359998"/>
                <a:gd name="connsiteX24" fmla="*/ 190142 w 1514689"/>
                <a:gd name="connsiteY24" fmla="*/ 603942 h 1359998"/>
                <a:gd name="connsiteX25" fmla="*/ 199166 w 1514689"/>
                <a:gd name="connsiteY25" fmla="*/ 592340 h 1359998"/>
                <a:gd name="connsiteX26" fmla="*/ 217213 w 1514689"/>
                <a:gd name="connsiteY26" fmla="*/ 575582 h 1359998"/>
                <a:gd name="connsiteX27" fmla="*/ 236549 w 1514689"/>
                <a:gd name="connsiteY27" fmla="*/ 568492 h 1359998"/>
                <a:gd name="connsiteX28" fmla="*/ 250085 w 1514689"/>
                <a:gd name="connsiteY28" fmla="*/ 590407 h 1359998"/>
                <a:gd name="connsiteX29" fmla="*/ 252019 w 1514689"/>
                <a:gd name="connsiteY29" fmla="*/ 598141 h 1359998"/>
                <a:gd name="connsiteX30" fmla="*/ 247507 w 1514689"/>
                <a:gd name="connsiteY30" fmla="*/ 607810 h 1359998"/>
                <a:gd name="connsiteX31" fmla="*/ 239772 w 1514689"/>
                <a:gd name="connsiteY31" fmla="*/ 613610 h 1359998"/>
                <a:gd name="connsiteX32" fmla="*/ 240417 w 1514689"/>
                <a:gd name="connsiteY32" fmla="*/ 622634 h 1359998"/>
                <a:gd name="connsiteX33" fmla="*/ 257820 w 1514689"/>
                <a:gd name="connsiteY33" fmla="*/ 661307 h 1359998"/>
                <a:gd name="connsiteX34" fmla="*/ 260398 w 1514689"/>
                <a:gd name="connsiteY34" fmla="*/ 674198 h 1359998"/>
                <a:gd name="connsiteX35" fmla="*/ 255886 w 1514689"/>
                <a:gd name="connsiteY35" fmla="*/ 684511 h 1359998"/>
                <a:gd name="connsiteX36" fmla="*/ 261042 w 1514689"/>
                <a:gd name="connsiteY36" fmla="*/ 693534 h 1359998"/>
                <a:gd name="connsiteX37" fmla="*/ 272644 w 1514689"/>
                <a:gd name="connsiteY37" fmla="*/ 700625 h 1359998"/>
                <a:gd name="connsiteX38" fmla="*/ 281668 w 1514689"/>
                <a:gd name="connsiteY38" fmla="*/ 716094 h 1359998"/>
                <a:gd name="connsiteX39" fmla="*/ 260398 w 1514689"/>
                <a:gd name="connsiteY39" fmla="*/ 716094 h 1359998"/>
                <a:gd name="connsiteX40" fmla="*/ 260398 w 1514689"/>
                <a:gd name="connsiteY40" fmla="*/ 723828 h 1359998"/>
                <a:gd name="connsiteX41" fmla="*/ 267488 w 1514689"/>
                <a:gd name="connsiteY41" fmla="*/ 725118 h 1359998"/>
                <a:gd name="connsiteX42" fmla="*/ 281668 w 1514689"/>
                <a:gd name="connsiteY42" fmla="*/ 733497 h 1359998"/>
                <a:gd name="connsiteX43" fmla="*/ 849516 w 1514689"/>
                <a:gd name="connsiteY43" fmla="*/ 192075 h 1359998"/>
                <a:gd name="connsiteX44" fmla="*/ 897857 w 1514689"/>
                <a:gd name="connsiteY44" fmla="*/ 201744 h 1359998"/>
                <a:gd name="connsiteX45" fmla="*/ 937819 w 1514689"/>
                <a:gd name="connsiteY45" fmla="*/ 201744 h 1359998"/>
                <a:gd name="connsiteX46" fmla="*/ 1022255 w 1514689"/>
                <a:gd name="connsiteY46" fmla="*/ 165649 h 1359998"/>
                <a:gd name="connsiteX47" fmla="*/ 1066729 w 1514689"/>
                <a:gd name="connsiteY47" fmla="*/ 185630 h 1359998"/>
                <a:gd name="connsiteX48" fmla="*/ 1106046 w 1514689"/>
                <a:gd name="connsiteY48" fmla="*/ 218502 h 1359998"/>
                <a:gd name="connsiteX49" fmla="*/ 1153743 w 1514689"/>
                <a:gd name="connsiteY49" fmla="*/ 224948 h 1359998"/>
                <a:gd name="connsiteX50" fmla="*/ 1162122 w 1514689"/>
                <a:gd name="connsiteY50" fmla="*/ 244284 h 1359998"/>
                <a:gd name="connsiteX51" fmla="*/ 1174368 w 1514689"/>
                <a:gd name="connsiteY51" fmla="*/ 256530 h 1359998"/>
                <a:gd name="connsiteX52" fmla="*/ 1187904 w 1514689"/>
                <a:gd name="connsiteY52" fmla="*/ 264909 h 1359998"/>
                <a:gd name="connsiteX53" fmla="*/ 1205307 w 1514689"/>
                <a:gd name="connsiteY53" fmla="*/ 300360 h 1359998"/>
                <a:gd name="connsiteX54" fmla="*/ 1218842 w 1514689"/>
                <a:gd name="connsiteY54" fmla="*/ 309383 h 1359998"/>
                <a:gd name="connsiteX55" fmla="*/ 1217553 w 1514689"/>
                <a:gd name="connsiteY55" fmla="*/ 335810 h 1359998"/>
                <a:gd name="connsiteX56" fmla="*/ 1225932 w 1514689"/>
                <a:gd name="connsiteY56" fmla="*/ 343544 h 1359998"/>
                <a:gd name="connsiteX57" fmla="*/ 1233022 w 1514689"/>
                <a:gd name="connsiteY57" fmla="*/ 356435 h 1359998"/>
                <a:gd name="connsiteX58" fmla="*/ 1234956 w 1514689"/>
                <a:gd name="connsiteY58" fmla="*/ 370616 h 1359998"/>
                <a:gd name="connsiteX59" fmla="*/ 1232378 w 1514689"/>
                <a:gd name="connsiteY59" fmla="*/ 385440 h 1359998"/>
                <a:gd name="connsiteX60" fmla="*/ 1227221 w 1514689"/>
                <a:gd name="connsiteY60" fmla="*/ 398331 h 1359998"/>
                <a:gd name="connsiteX61" fmla="*/ 1224643 w 1514689"/>
                <a:gd name="connsiteY61" fmla="*/ 412511 h 1359998"/>
                <a:gd name="connsiteX62" fmla="*/ 1222709 w 1514689"/>
                <a:gd name="connsiteY62" fmla="*/ 423469 h 1359998"/>
                <a:gd name="connsiteX63" fmla="*/ 1217553 w 1514689"/>
                <a:gd name="connsiteY63" fmla="*/ 433137 h 1359998"/>
                <a:gd name="connsiteX64" fmla="*/ 1208529 w 1514689"/>
                <a:gd name="connsiteY64" fmla="*/ 435715 h 1359998"/>
                <a:gd name="connsiteX65" fmla="*/ 1198861 w 1514689"/>
                <a:gd name="connsiteY65" fmla="*/ 434426 h 1359998"/>
                <a:gd name="connsiteX66" fmla="*/ 1189837 w 1514689"/>
                <a:gd name="connsiteY66" fmla="*/ 443450 h 1359998"/>
                <a:gd name="connsiteX67" fmla="*/ 1168567 w 1514689"/>
                <a:gd name="connsiteY67" fmla="*/ 480833 h 1359998"/>
                <a:gd name="connsiteX68" fmla="*/ 1140207 w 1514689"/>
                <a:gd name="connsiteY68" fmla="*/ 522085 h 1359998"/>
                <a:gd name="connsiteX69" fmla="*/ 995184 w 1514689"/>
                <a:gd name="connsiteY69" fmla="*/ 464075 h 1359998"/>
                <a:gd name="connsiteX70" fmla="*/ 971335 w 1514689"/>
                <a:gd name="connsiteY70" fmla="*/ 529819 h 1359998"/>
                <a:gd name="connsiteX71" fmla="*/ 974558 w 1514689"/>
                <a:gd name="connsiteY71" fmla="*/ 722539 h 1359998"/>
                <a:gd name="connsiteX72" fmla="*/ 959089 w 1514689"/>
                <a:gd name="connsiteY72" fmla="*/ 737364 h 1359998"/>
                <a:gd name="connsiteX73" fmla="*/ 950065 w 1514689"/>
                <a:gd name="connsiteY73" fmla="*/ 763790 h 1359998"/>
                <a:gd name="connsiteX74" fmla="*/ 1042880 w 1514689"/>
                <a:gd name="connsiteY74" fmla="*/ 782482 h 1359998"/>
                <a:gd name="connsiteX75" fmla="*/ 1112491 w 1514689"/>
                <a:gd name="connsiteY75" fmla="*/ 763146 h 1359998"/>
                <a:gd name="connsiteX76" fmla="*/ 1166634 w 1514689"/>
                <a:gd name="connsiteY76" fmla="*/ 848871 h 1359998"/>
                <a:gd name="connsiteX77" fmla="*/ 1185326 w 1514689"/>
                <a:gd name="connsiteY77" fmla="*/ 884966 h 1359998"/>
                <a:gd name="connsiteX78" fmla="*/ 1190482 w 1514689"/>
                <a:gd name="connsiteY78" fmla="*/ 977136 h 1359998"/>
                <a:gd name="connsiteX79" fmla="*/ 1211752 w 1514689"/>
                <a:gd name="connsiteY79" fmla="*/ 1046103 h 1359998"/>
                <a:gd name="connsiteX80" fmla="*/ 1262027 w 1514689"/>
                <a:gd name="connsiteY80" fmla="*/ 1032567 h 1359998"/>
                <a:gd name="connsiteX81" fmla="*/ 1306501 w 1514689"/>
                <a:gd name="connsiteY81" fmla="*/ 999695 h 1359998"/>
                <a:gd name="connsiteX82" fmla="*/ 1321325 w 1514689"/>
                <a:gd name="connsiteY82" fmla="*/ 994539 h 1359998"/>
                <a:gd name="connsiteX83" fmla="*/ 1347752 w 1514689"/>
                <a:gd name="connsiteY83" fmla="*/ 973269 h 1359998"/>
                <a:gd name="connsiteX84" fmla="*/ 1362576 w 1514689"/>
                <a:gd name="connsiteY84" fmla="*/ 918482 h 1359998"/>
                <a:gd name="connsiteX85" fmla="*/ 1376112 w 1514689"/>
                <a:gd name="connsiteY85" fmla="*/ 896567 h 1359998"/>
                <a:gd name="connsiteX86" fmla="*/ 1380624 w 1514689"/>
                <a:gd name="connsiteY86" fmla="*/ 866918 h 1359998"/>
                <a:gd name="connsiteX87" fmla="*/ 1394159 w 1514689"/>
                <a:gd name="connsiteY87" fmla="*/ 848871 h 1359998"/>
                <a:gd name="connsiteX88" fmla="*/ 1411562 w 1514689"/>
                <a:gd name="connsiteY88" fmla="*/ 835980 h 1359998"/>
                <a:gd name="connsiteX89" fmla="*/ 1425742 w 1514689"/>
                <a:gd name="connsiteY89" fmla="*/ 842425 h 1359998"/>
                <a:gd name="connsiteX90" fmla="*/ 1438633 w 1514689"/>
                <a:gd name="connsiteY90" fmla="*/ 846937 h 1359998"/>
                <a:gd name="connsiteX91" fmla="*/ 1434766 w 1514689"/>
                <a:gd name="connsiteY91" fmla="*/ 868852 h 1359998"/>
                <a:gd name="connsiteX92" fmla="*/ 1418008 w 1514689"/>
                <a:gd name="connsiteY92" fmla="*/ 881743 h 1359998"/>
                <a:gd name="connsiteX93" fmla="*/ 1407695 w 1514689"/>
                <a:gd name="connsiteY93" fmla="*/ 900435 h 1359998"/>
                <a:gd name="connsiteX94" fmla="*/ 1398027 w 1514689"/>
                <a:gd name="connsiteY94" fmla="*/ 921705 h 1359998"/>
                <a:gd name="connsiteX95" fmla="*/ 1375467 w 1514689"/>
                <a:gd name="connsiteY95" fmla="*/ 963601 h 1359998"/>
                <a:gd name="connsiteX96" fmla="*/ 1363221 w 1514689"/>
                <a:gd name="connsiteY96" fmla="*/ 1012586 h 1359998"/>
                <a:gd name="connsiteX97" fmla="*/ 1361287 w 1514689"/>
                <a:gd name="connsiteY97" fmla="*/ 1047392 h 1359998"/>
                <a:gd name="connsiteX98" fmla="*/ 1363865 w 1514689"/>
                <a:gd name="connsiteY98" fmla="*/ 1083487 h 1359998"/>
                <a:gd name="connsiteX99" fmla="*/ 1396738 w 1514689"/>
                <a:gd name="connsiteY99" fmla="*/ 1076397 h 1359998"/>
                <a:gd name="connsiteX100" fmla="*/ 1427031 w 1514689"/>
                <a:gd name="connsiteY100" fmla="*/ 1086065 h 1359998"/>
                <a:gd name="connsiteX101" fmla="*/ 1458614 w 1514689"/>
                <a:gd name="connsiteY101" fmla="*/ 1105401 h 1359998"/>
                <a:gd name="connsiteX102" fmla="*/ 1468927 w 1514689"/>
                <a:gd name="connsiteY102" fmla="*/ 1143430 h 1359998"/>
                <a:gd name="connsiteX103" fmla="*/ 1467638 w 1514689"/>
                <a:gd name="connsiteY103" fmla="*/ 1186614 h 1359998"/>
                <a:gd name="connsiteX104" fmla="*/ 1476017 w 1514689"/>
                <a:gd name="connsiteY104" fmla="*/ 1230444 h 1359998"/>
                <a:gd name="connsiteX105" fmla="*/ 1497287 w 1514689"/>
                <a:gd name="connsiteY105" fmla="*/ 1267183 h 1359998"/>
                <a:gd name="connsiteX106" fmla="*/ 1520491 w 1514689"/>
                <a:gd name="connsiteY106" fmla="*/ 1303278 h 1359998"/>
                <a:gd name="connsiteX107" fmla="*/ 1495998 w 1514689"/>
                <a:gd name="connsiteY107" fmla="*/ 1327771 h 1359998"/>
                <a:gd name="connsiteX108" fmla="*/ 1471505 w 1514689"/>
                <a:gd name="connsiteY108" fmla="*/ 1349685 h 1359998"/>
                <a:gd name="connsiteX109" fmla="*/ 1441211 w 1514689"/>
                <a:gd name="connsiteY109" fmla="*/ 1358065 h 1359998"/>
                <a:gd name="connsiteX110" fmla="*/ 1410918 w 1514689"/>
                <a:gd name="connsiteY110" fmla="*/ 1359353 h 1359998"/>
                <a:gd name="connsiteX111" fmla="*/ 1389003 w 1514689"/>
                <a:gd name="connsiteY111" fmla="*/ 1364510 h 1359998"/>
                <a:gd name="connsiteX112" fmla="*/ 1329704 w 1514689"/>
                <a:gd name="connsiteY112" fmla="*/ 1356775 h 1359998"/>
                <a:gd name="connsiteX113" fmla="*/ 1325837 w 1514689"/>
                <a:gd name="connsiteY113" fmla="*/ 1346462 h 1359998"/>
                <a:gd name="connsiteX114" fmla="*/ 1332927 w 1514689"/>
                <a:gd name="connsiteY114" fmla="*/ 1332283 h 1359998"/>
                <a:gd name="connsiteX115" fmla="*/ 1327126 w 1514689"/>
                <a:gd name="connsiteY115" fmla="*/ 1320036 h 1359998"/>
                <a:gd name="connsiteX116" fmla="*/ 1313591 w 1514689"/>
                <a:gd name="connsiteY116" fmla="*/ 1316169 h 1359998"/>
                <a:gd name="connsiteX117" fmla="*/ 1280074 w 1514689"/>
                <a:gd name="connsiteY117" fmla="*/ 1299410 h 1359998"/>
                <a:gd name="connsiteX118" fmla="*/ 1234311 w 1514689"/>
                <a:gd name="connsiteY118" fmla="*/ 1216908 h 1359998"/>
                <a:gd name="connsiteX119" fmla="*/ 1201439 w 1514689"/>
                <a:gd name="connsiteY119" fmla="*/ 1187904 h 1359998"/>
                <a:gd name="connsiteX120" fmla="*/ 1184681 w 1514689"/>
                <a:gd name="connsiteY120" fmla="*/ 1205306 h 1359998"/>
                <a:gd name="connsiteX121" fmla="*/ 1170501 w 1514689"/>
                <a:gd name="connsiteY121" fmla="*/ 1226576 h 1359998"/>
                <a:gd name="connsiteX122" fmla="*/ 1149231 w 1514689"/>
                <a:gd name="connsiteY122" fmla="*/ 1231088 h 1359998"/>
                <a:gd name="connsiteX123" fmla="*/ 1135051 w 1514689"/>
                <a:gd name="connsiteY123" fmla="*/ 1237534 h 1359998"/>
                <a:gd name="connsiteX124" fmla="*/ 1120226 w 1514689"/>
                <a:gd name="connsiteY124" fmla="*/ 1242690 h 1359998"/>
                <a:gd name="connsiteX125" fmla="*/ 1064150 w 1514689"/>
                <a:gd name="connsiteY125" fmla="*/ 1253648 h 1359998"/>
                <a:gd name="connsiteX126" fmla="*/ 1035146 w 1514689"/>
                <a:gd name="connsiteY126" fmla="*/ 1264605 h 1359998"/>
                <a:gd name="connsiteX127" fmla="*/ 1005496 w 1514689"/>
                <a:gd name="connsiteY127" fmla="*/ 1270406 h 1359998"/>
                <a:gd name="connsiteX128" fmla="*/ 983582 w 1514689"/>
                <a:gd name="connsiteY128" fmla="*/ 1236245 h 1359998"/>
                <a:gd name="connsiteX129" fmla="*/ 992605 w 1514689"/>
                <a:gd name="connsiteY129" fmla="*/ 1180813 h 1359998"/>
                <a:gd name="connsiteX130" fmla="*/ 955221 w 1514689"/>
                <a:gd name="connsiteY130" fmla="*/ 1173079 h 1359998"/>
                <a:gd name="connsiteX131" fmla="*/ 849516 w 1514689"/>
                <a:gd name="connsiteY131" fmla="*/ 1206595 h 1359998"/>
                <a:gd name="connsiteX132" fmla="*/ 792151 w 1514689"/>
                <a:gd name="connsiteY132" fmla="*/ 1218842 h 1359998"/>
                <a:gd name="connsiteX133" fmla="*/ 743165 w 1514689"/>
                <a:gd name="connsiteY133" fmla="*/ 1223998 h 1359998"/>
                <a:gd name="connsiteX134" fmla="*/ 697402 w 1514689"/>
                <a:gd name="connsiteY134" fmla="*/ 1280719 h 1359998"/>
                <a:gd name="connsiteX135" fmla="*/ 676132 w 1514689"/>
                <a:gd name="connsiteY135" fmla="*/ 1287164 h 1359998"/>
                <a:gd name="connsiteX136" fmla="*/ 655506 w 1514689"/>
                <a:gd name="connsiteY136" fmla="*/ 1301344 h 1359998"/>
                <a:gd name="connsiteX137" fmla="*/ 638104 w 1514689"/>
                <a:gd name="connsiteY137" fmla="*/ 1318103 h 1359998"/>
                <a:gd name="connsiteX138" fmla="*/ 619411 w 1514689"/>
                <a:gd name="connsiteY138" fmla="*/ 1327126 h 1359998"/>
                <a:gd name="connsiteX139" fmla="*/ 596852 w 1514689"/>
                <a:gd name="connsiteY139" fmla="*/ 1330993 h 1359998"/>
                <a:gd name="connsiteX140" fmla="*/ 574938 w 1514689"/>
                <a:gd name="connsiteY140" fmla="*/ 1340662 h 1359998"/>
                <a:gd name="connsiteX141" fmla="*/ 559468 w 1514689"/>
                <a:gd name="connsiteY141" fmla="*/ 1332927 h 1359998"/>
                <a:gd name="connsiteX142" fmla="*/ 554312 w 1514689"/>
                <a:gd name="connsiteY142" fmla="*/ 1324548 h 1359998"/>
                <a:gd name="connsiteX143" fmla="*/ 553023 w 1514689"/>
                <a:gd name="connsiteY143" fmla="*/ 1312946 h 1359998"/>
                <a:gd name="connsiteX144" fmla="*/ 547222 w 1514689"/>
                <a:gd name="connsiteY144" fmla="*/ 1296832 h 1359998"/>
                <a:gd name="connsiteX145" fmla="*/ 538843 w 1514689"/>
                <a:gd name="connsiteY145" fmla="*/ 1283297 h 1359998"/>
                <a:gd name="connsiteX146" fmla="*/ 522085 w 1514689"/>
                <a:gd name="connsiteY146" fmla="*/ 1260737 h 1359998"/>
                <a:gd name="connsiteX147" fmla="*/ 512416 w 1514689"/>
                <a:gd name="connsiteY147" fmla="*/ 1245268 h 1359998"/>
                <a:gd name="connsiteX148" fmla="*/ 526596 w 1514689"/>
                <a:gd name="connsiteY148" fmla="*/ 1233667 h 1359998"/>
                <a:gd name="connsiteX149" fmla="*/ 520151 w 1514689"/>
                <a:gd name="connsiteY149" fmla="*/ 1225932 h 1359998"/>
                <a:gd name="connsiteX150" fmla="*/ 493724 w 1514689"/>
                <a:gd name="connsiteY150" fmla="*/ 1215619 h 1359998"/>
                <a:gd name="connsiteX151" fmla="*/ 469876 w 1514689"/>
                <a:gd name="connsiteY151" fmla="*/ 1175657 h 1359998"/>
                <a:gd name="connsiteX152" fmla="*/ 452473 w 1514689"/>
                <a:gd name="connsiteY152" fmla="*/ 1167923 h 1359998"/>
                <a:gd name="connsiteX153" fmla="*/ 438938 w 1514689"/>
                <a:gd name="connsiteY153" fmla="*/ 1175657 h 1359998"/>
                <a:gd name="connsiteX154" fmla="*/ 432492 w 1514689"/>
                <a:gd name="connsiteY154" fmla="*/ 1175657 h 1359998"/>
                <a:gd name="connsiteX155" fmla="*/ 431848 w 1514689"/>
                <a:gd name="connsiteY155" fmla="*/ 1161477 h 1359998"/>
                <a:gd name="connsiteX156" fmla="*/ 408644 w 1514689"/>
                <a:gd name="connsiteY156" fmla="*/ 1146652 h 1359998"/>
                <a:gd name="connsiteX157" fmla="*/ 388663 w 1514689"/>
                <a:gd name="connsiteY157" fmla="*/ 1149875 h 1359998"/>
                <a:gd name="connsiteX158" fmla="*/ 382862 w 1514689"/>
                <a:gd name="connsiteY158" fmla="*/ 1173723 h 1359998"/>
                <a:gd name="connsiteX159" fmla="*/ 378995 w 1514689"/>
                <a:gd name="connsiteY159" fmla="*/ 1182103 h 1359998"/>
                <a:gd name="connsiteX160" fmla="*/ 372549 w 1514689"/>
                <a:gd name="connsiteY160" fmla="*/ 1175657 h 1359998"/>
                <a:gd name="connsiteX161" fmla="*/ 376417 w 1514689"/>
                <a:gd name="connsiteY161" fmla="*/ 1138273 h 1359998"/>
                <a:gd name="connsiteX162" fmla="*/ 411222 w 1514689"/>
                <a:gd name="connsiteY162" fmla="*/ 1120871 h 1359998"/>
                <a:gd name="connsiteX163" fmla="*/ 441516 w 1514689"/>
                <a:gd name="connsiteY163" fmla="*/ 1111202 h 1359998"/>
                <a:gd name="connsiteX164" fmla="*/ 484056 w 1514689"/>
                <a:gd name="connsiteY164" fmla="*/ 1123449 h 1359998"/>
                <a:gd name="connsiteX165" fmla="*/ 469232 w 1514689"/>
                <a:gd name="connsiteY165" fmla="*/ 1098311 h 1359998"/>
                <a:gd name="connsiteX166" fmla="*/ 460853 w 1514689"/>
                <a:gd name="connsiteY166" fmla="*/ 1088643 h 1359998"/>
                <a:gd name="connsiteX167" fmla="*/ 449251 w 1514689"/>
                <a:gd name="connsiteY167" fmla="*/ 1080264 h 1359998"/>
                <a:gd name="connsiteX168" fmla="*/ 442161 w 1514689"/>
                <a:gd name="connsiteY168" fmla="*/ 1078975 h 1359998"/>
                <a:gd name="connsiteX169" fmla="*/ 434426 w 1514689"/>
                <a:gd name="connsiteY169" fmla="*/ 1083487 h 1359998"/>
                <a:gd name="connsiteX170" fmla="*/ 428625 w 1514689"/>
                <a:gd name="connsiteY170" fmla="*/ 1080264 h 1359998"/>
                <a:gd name="connsiteX171" fmla="*/ 420890 w 1514689"/>
                <a:gd name="connsiteY171" fmla="*/ 1071885 h 1359998"/>
                <a:gd name="connsiteX172" fmla="*/ 414445 w 1514689"/>
                <a:gd name="connsiteY172" fmla="*/ 1062861 h 1359998"/>
                <a:gd name="connsiteX173" fmla="*/ 435715 w 1514689"/>
                <a:gd name="connsiteY173" fmla="*/ 1004207 h 1359998"/>
                <a:gd name="connsiteX174" fmla="*/ 447962 w 1514689"/>
                <a:gd name="connsiteY174" fmla="*/ 977781 h 1359998"/>
                <a:gd name="connsiteX175" fmla="*/ 463431 w 1514689"/>
                <a:gd name="connsiteY175" fmla="*/ 968112 h 1359998"/>
                <a:gd name="connsiteX176" fmla="*/ 451829 w 1514689"/>
                <a:gd name="connsiteY176" fmla="*/ 953932 h 1359998"/>
                <a:gd name="connsiteX177" fmla="*/ 408644 w 1514689"/>
                <a:gd name="connsiteY177" fmla="*/ 941041 h 1359998"/>
                <a:gd name="connsiteX178" fmla="*/ 393175 w 1514689"/>
                <a:gd name="connsiteY178" fmla="*/ 932662 h 1359998"/>
                <a:gd name="connsiteX179" fmla="*/ 408644 w 1514689"/>
                <a:gd name="connsiteY179" fmla="*/ 918482 h 1359998"/>
                <a:gd name="connsiteX180" fmla="*/ 453763 w 1514689"/>
                <a:gd name="connsiteY180" fmla="*/ 907525 h 1359998"/>
                <a:gd name="connsiteX181" fmla="*/ 463431 w 1514689"/>
                <a:gd name="connsiteY181" fmla="*/ 893989 h 1359998"/>
                <a:gd name="connsiteX182" fmla="*/ 456341 w 1514689"/>
                <a:gd name="connsiteY182" fmla="*/ 877231 h 1359998"/>
                <a:gd name="connsiteX183" fmla="*/ 440227 w 1514689"/>
                <a:gd name="connsiteY183" fmla="*/ 873364 h 1359998"/>
                <a:gd name="connsiteX184" fmla="*/ 406710 w 1514689"/>
                <a:gd name="connsiteY184" fmla="*/ 872719 h 1359998"/>
                <a:gd name="connsiteX185" fmla="*/ 400265 w 1514689"/>
                <a:gd name="connsiteY185" fmla="*/ 868207 h 1359998"/>
                <a:gd name="connsiteX186" fmla="*/ 388018 w 1514689"/>
                <a:gd name="connsiteY186" fmla="*/ 853383 h 1359998"/>
                <a:gd name="connsiteX187" fmla="*/ 379639 w 1514689"/>
                <a:gd name="connsiteY187" fmla="*/ 846293 h 1359998"/>
                <a:gd name="connsiteX188" fmla="*/ 379639 w 1514689"/>
                <a:gd name="connsiteY188" fmla="*/ 837269 h 1359998"/>
                <a:gd name="connsiteX189" fmla="*/ 393175 w 1514689"/>
                <a:gd name="connsiteY189" fmla="*/ 837269 h 1359998"/>
                <a:gd name="connsiteX190" fmla="*/ 377706 w 1514689"/>
                <a:gd name="connsiteY190" fmla="*/ 808909 h 1359998"/>
                <a:gd name="connsiteX191" fmla="*/ 396398 w 1514689"/>
                <a:gd name="connsiteY191" fmla="*/ 798596 h 1359998"/>
                <a:gd name="connsiteX192" fmla="*/ 417023 w 1514689"/>
                <a:gd name="connsiteY192" fmla="*/ 792151 h 1359998"/>
                <a:gd name="connsiteX193" fmla="*/ 437004 w 1514689"/>
                <a:gd name="connsiteY193" fmla="*/ 763790 h 1359998"/>
                <a:gd name="connsiteX194" fmla="*/ 478900 w 1514689"/>
                <a:gd name="connsiteY194" fmla="*/ 752188 h 1359998"/>
                <a:gd name="connsiteX195" fmla="*/ 498881 w 1514689"/>
                <a:gd name="connsiteY195" fmla="*/ 741231 h 1359998"/>
                <a:gd name="connsiteX196" fmla="*/ 438938 w 1514689"/>
                <a:gd name="connsiteY196" fmla="*/ 741231 h 1359998"/>
                <a:gd name="connsiteX197" fmla="*/ 424758 w 1514689"/>
                <a:gd name="connsiteY197" fmla="*/ 749610 h 1359998"/>
                <a:gd name="connsiteX198" fmla="*/ 402843 w 1514689"/>
                <a:gd name="connsiteY198" fmla="*/ 782482 h 1359998"/>
                <a:gd name="connsiteX199" fmla="*/ 386729 w 1514689"/>
                <a:gd name="connsiteY199" fmla="*/ 785705 h 1359998"/>
                <a:gd name="connsiteX200" fmla="*/ 376417 w 1514689"/>
                <a:gd name="connsiteY200" fmla="*/ 773459 h 1359998"/>
                <a:gd name="connsiteX201" fmla="*/ 367393 w 1514689"/>
                <a:gd name="connsiteY201" fmla="*/ 749610 h 1359998"/>
                <a:gd name="connsiteX202" fmla="*/ 361592 w 1514689"/>
                <a:gd name="connsiteY202" fmla="*/ 725762 h 1359998"/>
                <a:gd name="connsiteX203" fmla="*/ 362236 w 1514689"/>
                <a:gd name="connsiteY203" fmla="*/ 711582 h 1359998"/>
                <a:gd name="connsiteX204" fmla="*/ 383507 w 1514689"/>
                <a:gd name="connsiteY204" fmla="*/ 686445 h 1359998"/>
                <a:gd name="connsiteX205" fmla="*/ 393175 w 1514689"/>
                <a:gd name="connsiteY205" fmla="*/ 670975 h 1359998"/>
                <a:gd name="connsiteX206" fmla="*/ 389952 w 1514689"/>
                <a:gd name="connsiteY206" fmla="*/ 663885 h 1359998"/>
                <a:gd name="connsiteX207" fmla="*/ 370616 w 1514689"/>
                <a:gd name="connsiteY207" fmla="*/ 670975 h 1359998"/>
                <a:gd name="connsiteX208" fmla="*/ 361592 w 1514689"/>
                <a:gd name="connsiteY208" fmla="*/ 663241 h 1359998"/>
                <a:gd name="connsiteX209" fmla="*/ 353213 w 1514689"/>
                <a:gd name="connsiteY209" fmla="*/ 657440 h 1359998"/>
                <a:gd name="connsiteX210" fmla="*/ 348701 w 1514689"/>
                <a:gd name="connsiteY210" fmla="*/ 656795 h 1359998"/>
                <a:gd name="connsiteX211" fmla="*/ 344189 w 1514689"/>
                <a:gd name="connsiteY211" fmla="*/ 645193 h 1359998"/>
                <a:gd name="connsiteX212" fmla="*/ 348701 w 1514689"/>
                <a:gd name="connsiteY212" fmla="*/ 634236 h 1359998"/>
                <a:gd name="connsiteX213" fmla="*/ 347412 w 1514689"/>
                <a:gd name="connsiteY213" fmla="*/ 622634 h 1359998"/>
                <a:gd name="connsiteX214" fmla="*/ 342255 w 1514689"/>
                <a:gd name="connsiteY214" fmla="*/ 600719 h 1359998"/>
                <a:gd name="connsiteX215" fmla="*/ 336455 w 1514689"/>
                <a:gd name="connsiteY215" fmla="*/ 591696 h 1359998"/>
                <a:gd name="connsiteX216" fmla="*/ 335810 w 1514689"/>
                <a:gd name="connsiteY216" fmla="*/ 585895 h 1359998"/>
                <a:gd name="connsiteX217" fmla="*/ 349990 w 1514689"/>
                <a:gd name="connsiteY217" fmla="*/ 585250 h 1359998"/>
                <a:gd name="connsiteX218" fmla="*/ 369971 w 1514689"/>
                <a:gd name="connsiteY218" fmla="*/ 575582 h 1359998"/>
                <a:gd name="connsiteX219" fmla="*/ 391241 w 1514689"/>
                <a:gd name="connsiteY219" fmla="*/ 576227 h 1359998"/>
                <a:gd name="connsiteX220" fmla="*/ 393175 w 1514689"/>
                <a:gd name="connsiteY220" fmla="*/ 560758 h 1359998"/>
                <a:gd name="connsiteX221" fmla="*/ 398976 w 1514689"/>
                <a:gd name="connsiteY221" fmla="*/ 547222 h 1359998"/>
                <a:gd name="connsiteX222" fmla="*/ 390597 w 1514689"/>
                <a:gd name="connsiteY222" fmla="*/ 536265 h 1359998"/>
                <a:gd name="connsiteX223" fmla="*/ 378995 w 1514689"/>
                <a:gd name="connsiteY223" fmla="*/ 533686 h 1359998"/>
                <a:gd name="connsiteX224" fmla="*/ 362236 w 1514689"/>
                <a:gd name="connsiteY224" fmla="*/ 517573 h 1359998"/>
                <a:gd name="connsiteX225" fmla="*/ 372549 w 1514689"/>
                <a:gd name="connsiteY225" fmla="*/ 502748 h 1359998"/>
                <a:gd name="connsiteX226" fmla="*/ 387374 w 1514689"/>
                <a:gd name="connsiteY226" fmla="*/ 491146 h 1359998"/>
                <a:gd name="connsiteX227" fmla="*/ 377706 w 1514689"/>
                <a:gd name="connsiteY227" fmla="*/ 473099 h 1359998"/>
                <a:gd name="connsiteX228" fmla="*/ 353213 w 1514689"/>
                <a:gd name="connsiteY228" fmla="*/ 468587 h 1359998"/>
                <a:gd name="connsiteX229" fmla="*/ 348057 w 1514689"/>
                <a:gd name="connsiteY229" fmla="*/ 447317 h 1359998"/>
                <a:gd name="connsiteX230" fmla="*/ 355791 w 1514689"/>
                <a:gd name="connsiteY230" fmla="*/ 431848 h 1359998"/>
                <a:gd name="connsiteX231" fmla="*/ 379639 w 1514689"/>
                <a:gd name="connsiteY231" fmla="*/ 427980 h 1359998"/>
                <a:gd name="connsiteX232" fmla="*/ 366104 w 1514689"/>
                <a:gd name="connsiteY232" fmla="*/ 412511 h 1359998"/>
                <a:gd name="connsiteX233" fmla="*/ 361592 w 1514689"/>
                <a:gd name="connsiteY233" fmla="*/ 404777 h 1359998"/>
                <a:gd name="connsiteX234" fmla="*/ 358369 w 1514689"/>
                <a:gd name="connsiteY234" fmla="*/ 393175 h 1359998"/>
                <a:gd name="connsiteX235" fmla="*/ 349345 w 1514689"/>
                <a:gd name="connsiteY235" fmla="*/ 400909 h 1359998"/>
                <a:gd name="connsiteX236" fmla="*/ 335166 w 1514689"/>
                <a:gd name="connsiteY236" fmla="*/ 416378 h 1359998"/>
                <a:gd name="connsiteX237" fmla="*/ 319052 w 1514689"/>
                <a:gd name="connsiteY237" fmla="*/ 423469 h 1359998"/>
                <a:gd name="connsiteX238" fmla="*/ 315829 w 1514689"/>
                <a:gd name="connsiteY238" fmla="*/ 432492 h 1359998"/>
                <a:gd name="connsiteX239" fmla="*/ 316473 w 1514689"/>
                <a:gd name="connsiteY239" fmla="*/ 441516 h 1359998"/>
                <a:gd name="connsiteX240" fmla="*/ 323564 w 1514689"/>
                <a:gd name="connsiteY240" fmla="*/ 452473 h 1359998"/>
                <a:gd name="connsiteX241" fmla="*/ 324853 w 1514689"/>
                <a:gd name="connsiteY241" fmla="*/ 473743 h 1359998"/>
                <a:gd name="connsiteX242" fmla="*/ 317118 w 1514689"/>
                <a:gd name="connsiteY242" fmla="*/ 498881 h 1359998"/>
                <a:gd name="connsiteX243" fmla="*/ 321630 w 1514689"/>
                <a:gd name="connsiteY243" fmla="*/ 532397 h 1359998"/>
                <a:gd name="connsiteX244" fmla="*/ 310673 w 1514689"/>
                <a:gd name="connsiteY244" fmla="*/ 560758 h 1359998"/>
                <a:gd name="connsiteX245" fmla="*/ 301649 w 1514689"/>
                <a:gd name="connsiteY245" fmla="*/ 572359 h 1359998"/>
                <a:gd name="connsiteX246" fmla="*/ 282957 w 1514689"/>
                <a:gd name="connsiteY246" fmla="*/ 557535 h 1359998"/>
                <a:gd name="connsiteX247" fmla="*/ 262976 w 1514689"/>
                <a:gd name="connsiteY247" fmla="*/ 556890 h 1359998"/>
                <a:gd name="connsiteX248" fmla="*/ 243640 w 1514689"/>
                <a:gd name="connsiteY248" fmla="*/ 543355 h 1359998"/>
                <a:gd name="connsiteX249" fmla="*/ 248151 w 1514689"/>
                <a:gd name="connsiteY249" fmla="*/ 475032 h 1359998"/>
                <a:gd name="connsiteX250" fmla="*/ 254597 w 1514689"/>
                <a:gd name="connsiteY250" fmla="*/ 449895 h 1359998"/>
                <a:gd name="connsiteX251" fmla="*/ 242995 w 1514689"/>
                <a:gd name="connsiteY251" fmla="*/ 444739 h 1359998"/>
                <a:gd name="connsiteX252" fmla="*/ 246218 w 1514689"/>
                <a:gd name="connsiteY252" fmla="*/ 412511 h 1359998"/>
                <a:gd name="connsiteX253" fmla="*/ 235260 w 1514689"/>
                <a:gd name="connsiteY253" fmla="*/ 398976 h 1359998"/>
                <a:gd name="connsiteX254" fmla="*/ 219147 w 1514689"/>
                <a:gd name="connsiteY254" fmla="*/ 402198 h 1359998"/>
                <a:gd name="connsiteX255" fmla="*/ 209478 w 1514689"/>
                <a:gd name="connsiteY255" fmla="*/ 418312 h 1359998"/>
                <a:gd name="connsiteX256" fmla="*/ 206900 w 1514689"/>
                <a:gd name="connsiteY256" fmla="*/ 438938 h 1359998"/>
                <a:gd name="connsiteX257" fmla="*/ 199810 w 1514689"/>
                <a:gd name="connsiteY257" fmla="*/ 453762 h 1359998"/>
                <a:gd name="connsiteX258" fmla="*/ 176606 w 1514689"/>
                <a:gd name="connsiteY258" fmla="*/ 454407 h 1359998"/>
                <a:gd name="connsiteX259" fmla="*/ 186275 w 1514689"/>
                <a:gd name="connsiteY259" fmla="*/ 473743 h 1359998"/>
                <a:gd name="connsiteX260" fmla="*/ 204967 w 1514689"/>
                <a:gd name="connsiteY260" fmla="*/ 503393 h 1359998"/>
                <a:gd name="connsiteX261" fmla="*/ 211412 w 1514689"/>
                <a:gd name="connsiteY261" fmla="*/ 524663 h 1359998"/>
                <a:gd name="connsiteX262" fmla="*/ 200455 w 1514689"/>
                <a:gd name="connsiteY262" fmla="*/ 534331 h 1359998"/>
                <a:gd name="connsiteX263" fmla="*/ 201744 w 1514689"/>
                <a:gd name="connsiteY263" fmla="*/ 544644 h 1359998"/>
                <a:gd name="connsiteX264" fmla="*/ 219147 w 1514689"/>
                <a:gd name="connsiteY264" fmla="*/ 567847 h 1359998"/>
                <a:gd name="connsiteX265" fmla="*/ 203033 w 1514689"/>
                <a:gd name="connsiteY265" fmla="*/ 571070 h 1359998"/>
                <a:gd name="connsiteX266" fmla="*/ 190142 w 1514689"/>
                <a:gd name="connsiteY266" fmla="*/ 578805 h 1359998"/>
                <a:gd name="connsiteX267" fmla="*/ 179185 w 1514689"/>
                <a:gd name="connsiteY267" fmla="*/ 589118 h 1359998"/>
                <a:gd name="connsiteX268" fmla="*/ 170161 w 1514689"/>
                <a:gd name="connsiteY268" fmla="*/ 602653 h 1359998"/>
                <a:gd name="connsiteX269" fmla="*/ 170161 w 1514689"/>
                <a:gd name="connsiteY269" fmla="*/ 592985 h 1359998"/>
                <a:gd name="connsiteX270" fmla="*/ 166938 w 1514689"/>
                <a:gd name="connsiteY270" fmla="*/ 574938 h 1359998"/>
                <a:gd name="connsiteX271" fmla="*/ 163071 w 1514689"/>
                <a:gd name="connsiteY271" fmla="*/ 567847 h 1359998"/>
                <a:gd name="connsiteX272" fmla="*/ 177251 w 1514689"/>
                <a:gd name="connsiteY272" fmla="*/ 536909 h 1359998"/>
                <a:gd name="connsiteX273" fmla="*/ 147602 w 1514689"/>
                <a:gd name="connsiteY273" fmla="*/ 487279 h 1359998"/>
                <a:gd name="connsiteX274" fmla="*/ 156625 w 1514689"/>
                <a:gd name="connsiteY274" fmla="*/ 462786 h 1359998"/>
                <a:gd name="connsiteX275" fmla="*/ 148891 w 1514689"/>
                <a:gd name="connsiteY275" fmla="*/ 427980 h 1359998"/>
                <a:gd name="connsiteX276" fmla="*/ 129554 w 1514689"/>
                <a:gd name="connsiteY276" fmla="*/ 438938 h 1359998"/>
                <a:gd name="connsiteX277" fmla="*/ 103128 w 1514689"/>
                <a:gd name="connsiteY277" fmla="*/ 473099 h 1359998"/>
                <a:gd name="connsiteX278" fmla="*/ 83147 w 1514689"/>
                <a:gd name="connsiteY278" fmla="*/ 480189 h 1359998"/>
                <a:gd name="connsiteX279" fmla="*/ 70900 w 1514689"/>
                <a:gd name="connsiteY279" fmla="*/ 482767 h 1359998"/>
                <a:gd name="connsiteX280" fmla="*/ 60588 w 1514689"/>
                <a:gd name="connsiteY280" fmla="*/ 486634 h 1359998"/>
                <a:gd name="connsiteX281" fmla="*/ 50275 w 1514689"/>
                <a:gd name="connsiteY281" fmla="*/ 487279 h 1359998"/>
                <a:gd name="connsiteX282" fmla="*/ 38028 w 1514689"/>
                <a:gd name="connsiteY282" fmla="*/ 480189 h 1359998"/>
                <a:gd name="connsiteX283" fmla="*/ 30938 w 1514689"/>
                <a:gd name="connsiteY283" fmla="*/ 462141 h 1359998"/>
                <a:gd name="connsiteX284" fmla="*/ 29005 w 1514689"/>
                <a:gd name="connsiteY284" fmla="*/ 450540 h 1359998"/>
                <a:gd name="connsiteX285" fmla="*/ 34161 w 1514689"/>
                <a:gd name="connsiteY285" fmla="*/ 445383 h 1359998"/>
                <a:gd name="connsiteX286" fmla="*/ 76057 w 1514689"/>
                <a:gd name="connsiteY286" fmla="*/ 446028 h 1359998"/>
                <a:gd name="connsiteX287" fmla="*/ 87014 w 1514689"/>
                <a:gd name="connsiteY287" fmla="*/ 438293 h 1359998"/>
                <a:gd name="connsiteX288" fmla="*/ 86370 w 1514689"/>
                <a:gd name="connsiteY288" fmla="*/ 419601 h 1359998"/>
                <a:gd name="connsiteX289" fmla="*/ 75412 w 1514689"/>
                <a:gd name="connsiteY289" fmla="*/ 399620 h 1359998"/>
                <a:gd name="connsiteX290" fmla="*/ 59943 w 1514689"/>
                <a:gd name="connsiteY290" fmla="*/ 391886 h 1359998"/>
                <a:gd name="connsiteX291" fmla="*/ 43829 w 1514689"/>
                <a:gd name="connsiteY291" fmla="*/ 386729 h 1359998"/>
                <a:gd name="connsiteX292" fmla="*/ 30294 w 1514689"/>
                <a:gd name="connsiteY292" fmla="*/ 375772 h 1359998"/>
                <a:gd name="connsiteX293" fmla="*/ 25137 w 1514689"/>
                <a:gd name="connsiteY293" fmla="*/ 391241 h 1359998"/>
                <a:gd name="connsiteX294" fmla="*/ 21915 w 1514689"/>
                <a:gd name="connsiteY294" fmla="*/ 422824 h 1359998"/>
                <a:gd name="connsiteX295" fmla="*/ 16114 w 1514689"/>
                <a:gd name="connsiteY295" fmla="*/ 437649 h 1359998"/>
                <a:gd name="connsiteX296" fmla="*/ 4512 w 1514689"/>
                <a:gd name="connsiteY296" fmla="*/ 448606 h 1359998"/>
                <a:gd name="connsiteX297" fmla="*/ 645 w 1514689"/>
                <a:gd name="connsiteY297" fmla="*/ 438293 h 1359998"/>
                <a:gd name="connsiteX298" fmla="*/ 1934 w 1514689"/>
                <a:gd name="connsiteY298" fmla="*/ 406066 h 1359998"/>
                <a:gd name="connsiteX299" fmla="*/ 0 w 1514689"/>
                <a:gd name="connsiteY299" fmla="*/ 375127 h 1359998"/>
                <a:gd name="connsiteX300" fmla="*/ 2578 w 1514689"/>
                <a:gd name="connsiteY300" fmla="*/ 366748 h 1359998"/>
                <a:gd name="connsiteX301" fmla="*/ 29005 w 1514689"/>
                <a:gd name="connsiteY301" fmla="*/ 333232 h 1359998"/>
                <a:gd name="connsiteX302" fmla="*/ 34161 w 1514689"/>
                <a:gd name="connsiteY302" fmla="*/ 321630 h 1359998"/>
                <a:gd name="connsiteX303" fmla="*/ 38028 w 1514689"/>
                <a:gd name="connsiteY303" fmla="*/ 305516 h 1359998"/>
                <a:gd name="connsiteX304" fmla="*/ 41251 w 1514689"/>
                <a:gd name="connsiteY304" fmla="*/ 317763 h 1359998"/>
                <a:gd name="connsiteX305" fmla="*/ 50919 w 1514689"/>
                <a:gd name="connsiteY305" fmla="*/ 339677 h 1359998"/>
                <a:gd name="connsiteX306" fmla="*/ 58009 w 1514689"/>
                <a:gd name="connsiteY306" fmla="*/ 349990 h 1359998"/>
                <a:gd name="connsiteX307" fmla="*/ 63166 w 1514689"/>
                <a:gd name="connsiteY307" fmla="*/ 344834 h 1359998"/>
                <a:gd name="connsiteX308" fmla="*/ 70256 w 1514689"/>
                <a:gd name="connsiteY308" fmla="*/ 345478 h 1359998"/>
                <a:gd name="connsiteX309" fmla="*/ 86370 w 1514689"/>
                <a:gd name="connsiteY309" fmla="*/ 349990 h 1359998"/>
                <a:gd name="connsiteX310" fmla="*/ 76057 w 1514689"/>
                <a:gd name="connsiteY310" fmla="*/ 334521 h 1359998"/>
                <a:gd name="connsiteX311" fmla="*/ 65099 w 1514689"/>
                <a:gd name="connsiteY311" fmla="*/ 315184 h 1359998"/>
                <a:gd name="connsiteX312" fmla="*/ 94104 w 1514689"/>
                <a:gd name="connsiteY312" fmla="*/ 323563 h 1359998"/>
                <a:gd name="connsiteX313" fmla="*/ 106351 w 1514689"/>
                <a:gd name="connsiteY313" fmla="*/ 320341 h 1359998"/>
                <a:gd name="connsiteX314" fmla="*/ 114085 w 1514689"/>
                <a:gd name="connsiteY314" fmla="*/ 305516 h 1359998"/>
                <a:gd name="connsiteX315" fmla="*/ 87659 w 1514689"/>
                <a:gd name="connsiteY315" fmla="*/ 303582 h 1359998"/>
                <a:gd name="connsiteX316" fmla="*/ 71545 w 1514689"/>
                <a:gd name="connsiteY316" fmla="*/ 296492 h 1359998"/>
                <a:gd name="connsiteX317" fmla="*/ 69611 w 1514689"/>
                <a:gd name="connsiteY317" fmla="*/ 280379 h 1359998"/>
                <a:gd name="connsiteX318" fmla="*/ 86370 w 1514689"/>
                <a:gd name="connsiteY318" fmla="*/ 253308 h 1359998"/>
                <a:gd name="connsiteX319" fmla="*/ 63810 w 1514689"/>
                <a:gd name="connsiteY319" fmla="*/ 233971 h 1359998"/>
                <a:gd name="connsiteX320" fmla="*/ 65099 w 1514689"/>
                <a:gd name="connsiteY320" fmla="*/ 216568 h 1359998"/>
                <a:gd name="connsiteX321" fmla="*/ 82502 w 1514689"/>
                <a:gd name="connsiteY321" fmla="*/ 201744 h 1359998"/>
                <a:gd name="connsiteX322" fmla="*/ 107640 w 1514689"/>
                <a:gd name="connsiteY322" fmla="*/ 192720 h 1359998"/>
                <a:gd name="connsiteX323" fmla="*/ 101194 w 1514689"/>
                <a:gd name="connsiteY323" fmla="*/ 224303 h 1359998"/>
                <a:gd name="connsiteX324" fmla="*/ 103772 w 1514689"/>
                <a:gd name="connsiteY324" fmla="*/ 232682 h 1359998"/>
                <a:gd name="connsiteX325" fmla="*/ 117308 w 1514689"/>
                <a:gd name="connsiteY325" fmla="*/ 235905 h 1359998"/>
                <a:gd name="connsiteX326" fmla="*/ 143090 w 1514689"/>
                <a:gd name="connsiteY326" fmla="*/ 235260 h 1359998"/>
                <a:gd name="connsiteX327" fmla="*/ 149535 w 1514689"/>
                <a:gd name="connsiteY327" fmla="*/ 230748 h 1359998"/>
                <a:gd name="connsiteX328" fmla="*/ 156625 w 1514689"/>
                <a:gd name="connsiteY328" fmla="*/ 219147 h 1359998"/>
                <a:gd name="connsiteX329" fmla="*/ 157915 w 1514689"/>
                <a:gd name="connsiteY329" fmla="*/ 190142 h 1359998"/>
                <a:gd name="connsiteX330" fmla="*/ 155336 w 1514689"/>
                <a:gd name="connsiteY330" fmla="*/ 152113 h 1359998"/>
                <a:gd name="connsiteX331" fmla="*/ 160493 w 1514689"/>
                <a:gd name="connsiteY331" fmla="*/ 120531 h 1359998"/>
                <a:gd name="connsiteX332" fmla="*/ 184341 w 1514689"/>
                <a:gd name="connsiteY332" fmla="*/ 112796 h 1359998"/>
                <a:gd name="connsiteX333" fmla="*/ 181118 w 1514689"/>
                <a:gd name="connsiteY333" fmla="*/ 130843 h 1359998"/>
                <a:gd name="connsiteX334" fmla="*/ 181763 w 1514689"/>
                <a:gd name="connsiteY334" fmla="*/ 157914 h 1359998"/>
                <a:gd name="connsiteX335" fmla="*/ 186275 w 1514689"/>
                <a:gd name="connsiteY335" fmla="*/ 186275 h 1359998"/>
                <a:gd name="connsiteX336" fmla="*/ 199166 w 1514689"/>
                <a:gd name="connsiteY336" fmla="*/ 219791 h 1359998"/>
                <a:gd name="connsiteX337" fmla="*/ 192720 w 1514689"/>
                <a:gd name="connsiteY337" fmla="*/ 231393 h 1359998"/>
                <a:gd name="connsiteX338" fmla="*/ 183052 w 1514689"/>
                <a:gd name="connsiteY338" fmla="*/ 242350 h 1359998"/>
                <a:gd name="connsiteX339" fmla="*/ 176606 w 1514689"/>
                <a:gd name="connsiteY339" fmla="*/ 253308 h 1359998"/>
                <a:gd name="connsiteX340" fmla="*/ 176606 w 1514689"/>
                <a:gd name="connsiteY340" fmla="*/ 264909 h 1359998"/>
                <a:gd name="connsiteX341" fmla="*/ 183052 w 1514689"/>
                <a:gd name="connsiteY341" fmla="*/ 283602 h 1359998"/>
                <a:gd name="connsiteX342" fmla="*/ 184341 w 1514689"/>
                <a:gd name="connsiteY342" fmla="*/ 288758 h 1359998"/>
                <a:gd name="connsiteX343" fmla="*/ 178540 w 1514689"/>
                <a:gd name="connsiteY343" fmla="*/ 295203 h 1359998"/>
                <a:gd name="connsiteX344" fmla="*/ 156625 w 1514689"/>
                <a:gd name="connsiteY344" fmla="*/ 310028 h 1359998"/>
                <a:gd name="connsiteX345" fmla="*/ 157270 w 1514689"/>
                <a:gd name="connsiteY345" fmla="*/ 320985 h 1359998"/>
                <a:gd name="connsiteX346" fmla="*/ 160493 w 1514689"/>
                <a:gd name="connsiteY346" fmla="*/ 332587 h 1359998"/>
                <a:gd name="connsiteX347" fmla="*/ 166294 w 1514689"/>
                <a:gd name="connsiteY347" fmla="*/ 339677 h 1359998"/>
                <a:gd name="connsiteX348" fmla="*/ 173384 w 1514689"/>
                <a:gd name="connsiteY348" fmla="*/ 336454 h 1359998"/>
                <a:gd name="connsiteX349" fmla="*/ 190786 w 1514689"/>
                <a:gd name="connsiteY349" fmla="*/ 320341 h 1359998"/>
                <a:gd name="connsiteX350" fmla="*/ 203677 w 1514689"/>
                <a:gd name="connsiteY350" fmla="*/ 320341 h 1359998"/>
                <a:gd name="connsiteX351" fmla="*/ 232682 w 1514689"/>
                <a:gd name="connsiteY351" fmla="*/ 340322 h 1359998"/>
                <a:gd name="connsiteX352" fmla="*/ 211412 w 1514689"/>
                <a:gd name="connsiteY352" fmla="*/ 294559 h 1359998"/>
                <a:gd name="connsiteX353" fmla="*/ 204322 w 1514689"/>
                <a:gd name="connsiteY353" fmla="*/ 266199 h 1359998"/>
                <a:gd name="connsiteX354" fmla="*/ 215279 w 1514689"/>
                <a:gd name="connsiteY354" fmla="*/ 253308 h 1359998"/>
                <a:gd name="connsiteX355" fmla="*/ 231393 w 1514689"/>
                <a:gd name="connsiteY355" fmla="*/ 274578 h 1359998"/>
                <a:gd name="connsiteX356" fmla="*/ 241706 w 1514689"/>
                <a:gd name="connsiteY356" fmla="*/ 281023 h 1359998"/>
                <a:gd name="connsiteX357" fmla="*/ 246218 w 1514689"/>
                <a:gd name="connsiteY357" fmla="*/ 266843 h 1359998"/>
                <a:gd name="connsiteX358" fmla="*/ 250730 w 1514689"/>
                <a:gd name="connsiteY358" fmla="*/ 262976 h 1359998"/>
                <a:gd name="connsiteX359" fmla="*/ 261042 w 1514689"/>
                <a:gd name="connsiteY359" fmla="*/ 258464 h 1359998"/>
                <a:gd name="connsiteX360" fmla="*/ 281668 w 1514689"/>
                <a:gd name="connsiteY360" fmla="*/ 253308 h 1359998"/>
                <a:gd name="connsiteX361" fmla="*/ 281668 w 1514689"/>
                <a:gd name="connsiteY361" fmla="*/ 245573 h 1359998"/>
                <a:gd name="connsiteX362" fmla="*/ 273289 w 1514689"/>
                <a:gd name="connsiteY362" fmla="*/ 244284 h 1359998"/>
                <a:gd name="connsiteX363" fmla="*/ 253952 w 1514689"/>
                <a:gd name="connsiteY363" fmla="*/ 235905 h 1359998"/>
                <a:gd name="connsiteX364" fmla="*/ 253952 w 1514689"/>
                <a:gd name="connsiteY364" fmla="*/ 228170 h 1359998"/>
                <a:gd name="connsiteX365" fmla="*/ 278445 w 1514689"/>
                <a:gd name="connsiteY365" fmla="*/ 222369 h 1359998"/>
                <a:gd name="connsiteX366" fmla="*/ 292625 w 1514689"/>
                <a:gd name="connsiteY366" fmla="*/ 198521 h 1359998"/>
                <a:gd name="connsiteX367" fmla="*/ 296493 w 1514689"/>
                <a:gd name="connsiteY367" fmla="*/ 170161 h 1359998"/>
                <a:gd name="connsiteX368" fmla="*/ 288758 w 1514689"/>
                <a:gd name="connsiteY368" fmla="*/ 148891 h 1359998"/>
                <a:gd name="connsiteX369" fmla="*/ 279734 w 1514689"/>
                <a:gd name="connsiteY369" fmla="*/ 145668 h 1359998"/>
                <a:gd name="connsiteX370" fmla="*/ 252663 w 1514689"/>
                <a:gd name="connsiteY370" fmla="*/ 145024 h 1359998"/>
                <a:gd name="connsiteX371" fmla="*/ 239772 w 1514689"/>
                <a:gd name="connsiteY371" fmla="*/ 139867 h 1359998"/>
                <a:gd name="connsiteX372" fmla="*/ 230104 w 1514689"/>
                <a:gd name="connsiteY372" fmla="*/ 127621 h 1359998"/>
                <a:gd name="connsiteX373" fmla="*/ 226881 w 1514689"/>
                <a:gd name="connsiteY373" fmla="*/ 116019 h 1359998"/>
                <a:gd name="connsiteX374" fmla="*/ 231393 w 1514689"/>
                <a:gd name="connsiteY374" fmla="*/ 112151 h 1359998"/>
                <a:gd name="connsiteX375" fmla="*/ 246218 w 1514689"/>
                <a:gd name="connsiteY375" fmla="*/ 122464 h 1359998"/>
                <a:gd name="connsiteX376" fmla="*/ 252663 w 1514689"/>
                <a:gd name="connsiteY376" fmla="*/ 102483 h 1359998"/>
                <a:gd name="connsiteX377" fmla="*/ 245573 w 1514689"/>
                <a:gd name="connsiteY377" fmla="*/ 90881 h 1359998"/>
                <a:gd name="connsiteX378" fmla="*/ 230104 w 1514689"/>
                <a:gd name="connsiteY378" fmla="*/ 86370 h 1359998"/>
                <a:gd name="connsiteX379" fmla="*/ 211412 w 1514689"/>
                <a:gd name="connsiteY379" fmla="*/ 87658 h 1359998"/>
                <a:gd name="connsiteX380" fmla="*/ 219147 w 1514689"/>
                <a:gd name="connsiteY380" fmla="*/ 77990 h 1359998"/>
                <a:gd name="connsiteX381" fmla="*/ 228815 w 1514689"/>
                <a:gd name="connsiteY381" fmla="*/ 70900 h 1359998"/>
                <a:gd name="connsiteX382" fmla="*/ 239772 w 1514689"/>
                <a:gd name="connsiteY382" fmla="*/ 68967 h 1359998"/>
                <a:gd name="connsiteX383" fmla="*/ 250085 w 1514689"/>
                <a:gd name="connsiteY383" fmla="*/ 74768 h 1359998"/>
                <a:gd name="connsiteX384" fmla="*/ 259753 w 1514689"/>
                <a:gd name="connsiteY384" fmla="*/ 81858 h 1359998"/>
                <a:gd name="connsiteX385" fmla="*/ 268132 w 1514689"/>
                <a:gd name="connsiteY385" fmla="*/ 83791 h 1359998"/>
                <a:gd name="connsiteX386" fmla="*/ 272000 w 1514689"/>
                <a:gd name="connsiteY386" fmla="*/ 79924 h 1359998"/>
                <a:gd name="connsiteX387" fmla="*/ 267488 w 1514689"/>
                <a:gd name="connsiteY387" fmla="*/ 70256 h 1359998"/>
                <a:gd name="connsiteX388" fmla="*/ 267488 w 1514689"/>
                <a:gd name="connsiteY388" fmla="*/ 60588 h 1359998"/>
                <a:gd name="connsiteX389" fmla="*/ 305516 w 1514689"/>
                <a:gd name="connsiteY389" fmla="*/ 59943 h 1359998"/>
                <a:gd name="connsiteX390" fmla="*/ 323564 w 1514689"/>
                <a:gd name="connsiteY390" fmla="*/ 66388 h 1359998"/>
                <a:gd name="connsiteX391" fmla="*/ 330654 w 1514689"/>
                <a:gd name="connsiteY391" fmla="*/ 83147 h 1359998"/>
                <a:gd name="connsiteX392" fmla="*/ 325497 w 1514689"/>
                <a:gd name="connsiteY392" fmla="*/ 93460 h 1359998"/>
                <a:gd name="connsiteX393" fmla="*/ 315829 w 1514689"/>
                <a:gd name="connsiteY393" fmla="*/ 104417 h 1359998"/>
                <a:gd name="connsiteX394" fmla="*/ 310028 w 1514689"/>
                <a:gd name="connsiteY394" fmla="*/ 119242 h 1359998"/>
                <a:gd name="connsiteX395" fmla="*/ 316473 w 1514689"/>
                <a:gd name="connsiteY395" fmla="*/ 139867 h 1359998"/>
                <a:gd name="connsiteX396" fmla="*/ 325497 w 1514689"/>
                <a:gd name="connsiteY396" fmla="*/ 130843 h 1359998"/>
                <a:gd name="connsiteX397" fmla="*/ 337099 w 1514689"/>
                <a:gd name="connsiteY397" fmla="*/ 124398 h 1359998"/>
                <a:gd name="connsiteX398" fmla="*/ 346767 w 1514689"/>
                <a:gd name="connsiteY398" fmla="*/ 125042 h 1359998"/>
                <a:gd name="connsiteX399" fmla="*/ 351279 w 1514689"/>
                <a:gd name="connsiteY399" fmla="*/ 135355 h 1359998"/>
                <a:gd name="connsiteX400" fmla="*/ 352568 w 1514689"/>
                <a:gd name="connsiteY400" fmla="*/ 144379 h 1359998"/>
                <a:gd name="connsiteX401" fmla="*/ 357080 w 1514689"/>
                <a:gd name="connsiteY401" fmla="*/ 152758 h 1359998"/>
                <a:gd name="connsiteX402" fmla="*/ 358369 w 1514689"/>
                <a:gd name="connsiteY402" fmla="*/ 161137 h 1359998"/>
                <a:gd name="connsiteX403" fmla="*/ 346767 w 1514689"/>
                <a:gd name="connsiteY403" fmla="*/ 175962 h 1359998"/>
                <a:gd name="connsiteX404" fmla="*/ 344189 w 1514689"/>
                <a:gd name="connsiteY404" fmla="*/ 183696 h 1359998"/>
                <a:gd name="connsiteX405" fmla="*/ 344189 w 1514689"/>
                <a:gd name="connsiteY405" fmla="*/ 240417 h 1359998"/>
                <a:gd name="connsiteX406" fmla="*/ 347412 w 1514689"/>
                <a:gd name="connsiteY406" fmla="*/ 257175 h 1359998"/>
                <a:gd name="connsiteX407" fmla="*/ 355146 w 1514689"/>
                <a:gd name="connsiteY407" fmla="*/ 268777 h 1359998"/>
                <a:gd name="connsiteX408" fmla="*/ 362236 w 1514689"/>
                <a:gd name="connsiteY408" fmla="*/ 273289 h 1359998"/>
                <a:gd name="connsiteX409" fmla="*/ 366104 w 1514689"/>
                <a:gd name="connsiteY409" fmla="*/ 266843 h 1359998"/>
                <a:gd name="connsiteX410" fmla="*/ 369971 w 1514689"/>
                <a:gd name="connsiteY410" fmla="*/ 235260 h 1359998"/>
                <a:gd name="connsiteX411" fmla="*/ 388663 w 1514689"/>
                <a:gd name="connsiteY411" fmla="*/ 174028 h 1359998"/>
                <a:gd name="connsiteX412" fmla="*/ 393175 w 1514689"/>
                <a:gd name="connsiteY412" fmla="*/ 144379 h 1359998"/>
                <a:gd name="connsiteX413" fmla="*/ 398331 w 1514689"/>
                <a:gd name="connsiteY413" fmla="*/ 137289 h 1359998"/>
                <a:gd name="connsiteX414" fmla="*/ 410578 w 1514689"/>
                <a:gd name="connsiteY414" fmla="*/ 145668 h 1359998"/>
                <a:gd name="connsiteX415" fmla="*/ 428625 w 1514689"/>
                <a:gd name="connsiteY415" fmla="*/ 165004 h 1359998"/>
                <a:gd name="connsiteX416" fmla="*/ 435715 w 1514689"/>
                <a:gd name="connsiteY416" fmla="*/ 179185 h 1359998"/>
                <a:gd name="connsiteX417" fmla="*/ 440872 w 1514689"/>
                <a:gd name="connsiteY417" fmla="*/ 192075 h 1359998"/>
                <a:gd name="connsiteX418" fmla="*/ 448606 w 1514689"/>
                <a:gd name="connsiteY418" fmla="*/ 200455 h 1359998"/>
                <a:gd name="connsiteX419" fmla="*/ 463431 w 1514689"/>
                <a:gd name="connsiteY419" fmla="*/ 201099 h 1359998"/>
                <a:gd name="connsiteX420" fmla="*/ 463431 w 1514689"/>
                <a:gd name="connsiteY420" fmla="*/ 192720 h 1359998"/>
                <a:gd name="connsiteX421" fmla="*/ 455696 w 1514689"/>
                <a:gd name="connsiteY421" fmla="*/ 183052 h 1359998"/>
                <a:gd name="connsiteX422" fmla="*/ 447317 w 1514689"/>
                <a:gd name="connsiteY422" fmla="*/ 157270 h 1359998"/>
                <a:gd name="connsiteX423" fmla="*/ 438938 w 1514689"/>
                <a:gd name="connsiteY423" fmla="*/ 144379 h 1359998"/>
                <a:gd name="connsiteX424" fmla="*/ 376417 w 1514689"/>
                <a:gd name="connsiteY424" fmla="*/ 77990 h 1359998"/>
                <a:gd name="connsiteX425" fmla="*/ 372549 w 1514689"/>
                <a:gd name="connsiteY425" fmla="*/ 74768 h 1359998"/>
                <a:gd name="connsiteX426" fmla="*/ 375772 w 1514689"/>
                <a:gd name="connsiteY426" fmla="*/ 60588 h 1359998"/>
                <a:gd name="connsiteX427" fmla="*/ 384151 w 1514689"/>
                <a:gd name="connsiteY427" fmla="*/ 62521 h 1359998"/>
                <a:gd name="connsiteX428" fmla="*/ 395109 w 1514689"/>
                <a:gd name="connsiteY428" fmla="*/ 72189 h 1359998"/>
                <a:gd name="connsiteX429" fmla="*/ 411222 w 1514689"/>
                <a:gd name="connsiteY429" fmla="*/ 92815 h 1359998"/>
                <a:gd name="connsiteX430" fmla="*/ 419601 w 1514689"/>
                <a:gd name="connsiteY430" fmla="*/ 99905 h 1359998"/>
                <a:gd name="connsiteX431" fmla="*/ 430559 w 1514689"/>
                <a:gd name="connsiteY431" fmla="*/ 105061 h 1359998"/>
                <a:gd name="connsiteX432" fmla="*/ 442805 w 1514689"/>
                <a:gd name="connsiteY432" fmla="*/ 105061 h 1359998"/>
                <a:gd name="connsiteX433" fmla="*/ 452473 w 1514689"/>
                <a:gd name="connsiteY433" fmla="*/ 99260 h 1359998"/>
                <a:gd name="connsiteX434" fmla="*/ 453118 w 1514689"/>
                <a:gd name="connsiteY434" fmla="*/ 90881 h 1359998"/>
                <a:gd name="connsiteX435" fmla="*/ 446672 w 1514689"/>
                <a:gd name="connsiteY435" fmla="*/ 82502 h 1359998"/>
                <a:gd name="connsiteX436" fmla="*/ 431848 w 1514689"/>
                <a:gd name="connsiteY436" fmla="*/ 78635 h 1359998"/>
                <a:gd name="connsiteX437" fmla="*/ 412511 w 1514689"/>
                <a:gd name="connsiteY437" fmla="*/ 69611 h 1359998"/>
                <a:gd name="connsiteX438" fmla="*/ 391241 w 1514689"/>
                <a:gd name="connsiteY438" fmla="*/ 49630 h 1359998"/>
                <a:gd name="connsiteX439" fmla="*/ 382218 w 1514689"/>
                <a:gd name="connsiteY439" fmla="*/ 19981 h 1359998"/>
                <a:gd name="connsiteX440" fmla="*/ 379639 w 1514689"/>
                <a:gd name="connsiteY440" fmla="*/ 0 h 1359998"/>
                <a:gd name="connsiteX441" fmla="*/ 398331 w 1514689"/>
                <a:gd name="connsiteY441" fmla="*/ 0 h 1359998"/>
                <a:gd name="connsiteX442" fmla="*/ 414445 w 1514689"/>
                <a:gd name="connsiteY442" fmla="*/ 7734 h 1359998"/>
                <a:gd name="connsiteX443" fmla="*/ 429270 w 1514689"/>
                <a:gd name="connsiteY443" fmla="*/ 20625 h 1359998"/>
                <a:gd name="connsiteX444" fmla="*/ 469232 w 1514689"/>
                <a:gd name="connsiteY444" fmla="*/ 48341 h 1359998"/>
                <a:gd name="connsiteX445" fmla="*/ 476966 w 1514689"/>
                <a:gd name="connsiteY445" fmla="*/ 56720 h 1359998"/>
                <a:gd name="connsiteX446" fmla="*/ 492435 w 1514689"/>
                <a:gd name="connsiteY446" fmla="*/ 67678 h 1359998"/>
                <a:gd name="connsiteX447" fmla="*/ 507260 w 1514689"/>
                <a:gd name="connsiteY447" fmla="*/ 75412 h 1359998"/>
                <a:gd name="connsiteX448" fmla="*/ 517573 w 1514689"/>
                <a:gd name="connsiteY448" fmla="*/ 92815 h 1359998"/>
                <a:gd name="connsiteX449" fmla="*/ 513061 w 1514689"/>
                <a:gd name="connsiteY449" fmla="*/ 110218 h 1359998"/>
                <a:gd name="connsiteX450" fmla="*/ 502748 w 1514689"/>
                <a:gd name="connsiteY450" fmla="*/ 121820 h 1359998"/>
                <a:gd name="connsiteX451" fmla="*/ 505326 w 1514689"/>
                <a:gd name="connsiteY451" fmla="*/ 131488 h 1359998"/>
                <a:gd name="connsiteX452" fmla="*/ 514995 w 1514689"/>
                <a:gd name="connsiteY452" fmla="*/ 150824 h 1359998"/>
                <a:gd name="connsiteX453" fmla="*/ 516284 w 1514689"/>
                <a:gd name="connsiteY453" fmla="*/ 162426 h 1359998"/>
                <a:gd name="connsiteX454" fmla="*/ 512416 w 1514689"/>
                <a:gd name="connsiteY454" fmla="*/ 183696 h 1359998"/>
                <a:gd name="connsiteX455" fmla="*/ 524018 w 1514689"/>
                <a:gd name="connsiteY455" fmla="*/ 175962 h 1359998"/>
                <a:gd name="connsiteX456" fmla="*/ 528530 w 1514689"/>
                <a:gd name="connsiteY456" fmla="*/ 166294 h 1359998"/>
                <a:gd name="connsiteX457" fmla="*/ 531108 w 1514689"/>
                <a:gd name="connsiteY457" fmla="*/ 155981 h 1359998"/>
                <a:gd name="connsiteX458" fmla="*/ 527241 w 1514689"/>
                <a:gd name="connsiteY458" fmla="*/ 124398 h 1359998"/>
                <a:gd name="connsiteX459" fmla="*/ 531108 w 1514689"/>
                <a:gd name="connsiteY459" fmla="*/ 114085 h 1359998"/>
                <a:gd name="connsiteX460" fmla="*/ 547222 w 1514689"/>
                <a:gd name="connsiteY460" fmla="*/ 85080 h 1359998"/>
                <a:gd name="connsiteX461" fmla="*/ 563980 w 1514689"/>
                <a:gd name="connsiteY461" fmla="*/ 77346 h 1359998"/>
                <a:gd name="connsiteX462" fmla="*/ 580094 w 1514689"/>
                <a:gd name="connsiteY462" fmla="*/ 77346 h 1359998"/>
                <a:gd name="connsiteX463" fmla="*/ 597497 w 1514689"/>
                <a:gd name="connsiteY463" fmla="*/ 79279 h 1359998"/>
                <a:gd name="connsiteX464" fmla="*/ 616833 w 1514689"/>
                <a:gd name="connsiteY464" fmla="*/ 87014 h 1359998"/>
                <a:gd name="connsiteX465" fmla="*/ 641971 w 1514689"/>
                <a:gd name="connsiteY465" fmla="*/ 93460 h 1359998"/>
                <a:gd name="connsiteX466" fmla="*/ 659374 w 1514689"/>
                <a:gd name="connsiteY466" fmla="*/ 105061 h 1359998"/>
                <a:gd name="connsiteX467" fmla="*/ 681288 w 1514689"/>
                <a:gd name="connsiteY467" fmla="*/ 126976 h 1359998"/>
                <a:gd name="connsiteX468" fmla="*/ 682577 w 1514689"/>
                <a:gd name="connsiteY468" fmla="*/ 154692 h 1359998"/>
                <a:gd name="connsiteX469" fmla="*/ 666464 w 1514689"/>
                <a:gd name="connsiteY469" fmla="*/ 209478 h 1359998"/>
                <a:gd name="connsiteX470" fmla="*/ 678710 w 1514689"/>
                <a:gd name="connsiteY470" fmla="*/ 201744 h 1359998"/>
                <a:gd name="connsiteX471" fmla="*/ 698047 w 1514689"/>
                <a:gd name="connsiteY471" fmla="*/ 176606 h 1359998"/>
                <a:gd name="connsiteX472" fmla="*/ 708359 w 1514689"/>
                <a:gd name="connsiteY472" fmla="*/ 174673 h 1359998"/>
                <a:gd name="connsiteX473" fmla="*/ 715449 w 1514689"/>
                <a:gd name="connsiteY473" fmla="*/ 185630 h 1359998"/>
                <a:gd name="connsiteX474" fmla="*/ 719961 w 1514689"/>
                <a:gd name="connsiteY474" fmla="*/ 204322 h 1359998"/>
                <a:gd name="connsiteX475" fmla="*/ 721895 w 1514689"/>
                <a:gd name="connsiteY475" fmla="*/ 240417 h 1359998"/>
                <a:gd name="connsiteX476" fmla="*/ 721250 w 1514689"/>
                <a:gd name="connsiteY476" fmla="*/ 248151 h 1359998"/>
                <a:gd name="connsiteX477" fmla="*/ 716094 w 1514689"/>
                <a:gd name="connsiteY477" fmla="*/ 265554 h 1359998"/>
                <a:gd name="connsiteX478" fmla="*/ 715449 w 1514689"/>
                <a:gd name="connsiteY478" fmla="*/ 275867 h 1359998"/>
                <a:gd name="connsiteX479" fmla="*/ 717383 w 1514689"/>
                <a:gd name="connsiteY479" fmla="*/ 286180 h 1359998"/>
                <a:gd name="connsiteX480" fmla="*/ 726407 w 1514689"/>
                <a:gd name="connsiteY480" fmla="*/ 301649 h 1359998"/>
                <a:gd name="connsiteX481" fmla="*/ 734786 w 1514689"/>
                <a:gd name="connsiteY481" fmla="*/ 340966 h 1359998"/>
                <a:gd name="connsiteX482" fmla="*/ 732208 w 1514689"/>
                <a:gd name="connsiteY482" fmla="*/ 352568 h 1359998"/>
                <a:gd name="connsiteX483" fmla="*/ 715449 w 1514689"/>
                <a:gd name="connsiteY483" fmla="*/ 357725 h 1359998"/>
                <a:gd name="connsiteX484" fmla="*/ 718672 w 1514689"/>
                <a:gd name="connsiteY484" fmla="*/ 368682 h 1359998"/>
                <a:gd name="connsiteX485" fmla="*/ 722539 w 1514689"/>
                <a:gd name="connsiteY485" fmla="*/ 375772 h 1359998"/>
                <a:gd name="connsiteX486" fmla="*/ 728340 w 1514689"/>
                <a:gd name="connsiteY486" fmla="*/ 380928 h 1359998"/>
                <a:gd name="connsiteX487" fmla="*/ 736719 w 1514689"/>
                <a:gd name="connsiteY487" fmla="*/ 384796 h 1359998"/>
                <a:gd name="connsiteX488" fmla="*/ 742520 w 1514689"/>
                <a:gd name="connsiteY488" fmla="*/ 355791 h 1359998"/>
                <a:gd name="connsiteX489" fmla="*/ 752833 w 1514689"/>
                <a:gd name="connsiteY489" fmla="*/ 339033 h 1359998"/>
                <a:gd name="connsiteX490" fmla="*/ 757989 w 1514689"/>
                <a:gd name="connsiteY490" fmla="*/ 320985 h 1359998"/>
                <a:gd name="connsiteX491" fmla="*/ 749610 w 1514689"/>
                <a:gd name="connsiteY491" fmla="*/ 288758 h 1359998"/>
                <a:gd name="connsiteX492" fmla="*/ 770236 w 1514689"/>
                <a:gd name="connsiteY492" fmla="*/ 295203 h 1359998"/>
                <a:gd name="connsiteX493" fmla="*/ 791506 w 1514689"/>
                <a:gd name="connsiteY493" fmla="*/ 297781 h 1359998"/>
                <a:gd name="connsiteX494" fmla="*/ 756700 w 1514689"/>
                <a:gd name="connsiteY494" fmla="*/ 258464 h 1359998"/>
                <a:gd name="connsiteX495" fmla="*/ 746388 w 1514689"/>
                <a:gd name="connsiteY495" fmla="*/ 237194 h 1359998"/>
                <a:gd name="connsiteX496" fmla="*/ 767013 w 1514689"/>
                <a:gd name="connsiteY496" fmla="*/ 228170 h 1359998"/>
                <a:gd name="connsiteX497" fmla="*/ 785705 w 1514689"/>
                <a:gd name="connsiteY497" fmla="*/ 224948 h 1359998"/>
                <a:gd name="connsiteX498" fmla="*/ 830179 w 1514689"/>
                <a:gd name="connsiteY498" fmla="*/ 206900 h 1359998"/>
                <a:gd name="connsiteX499" fmla="*/ 849516 w 1514689"/>
                <a:gd name="connsiteY499" fmla="*/ 192075 h 13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</a:cxnLst>
              <a:rect l="l" t="t" r="r" b="b"/>
              <a:pathLst>
                <a:path w="1514689" h="1359998">
                  <a:moveTo>
                    <a:pt x="281668" y="733497"/>
                  </a:moveTo>
                  <a:lnTo>
                    <a:pt x="279734" y="747677"/>
                  </a:lnTo>
                  <a:lnTo>
                    <a:pt x="282312" y="759923"/>
                  </a:lnTo>
                  <a:lnTo>
                    <a:pt x="290047" y="783127"/>
                  </a:lnTo>
                  <a:lnTo>
                    <a:pt x="304227" y="804397"/>
                  </a:lnTo>
                  <a:lnTo>
                    <a:pt x="310028" y="824378"/>
                  </a:lnTo>
                  <a:lnTo>
                    <a:pt x="299715" y="819866"/>
                  </a:lnTo>
                  <a:lnTo>
                    <a:pt x="254597" y="822444"/>
                  </a:lnTo>
                  <a:lnTo>
                    <a:pt x="239772" y="819866"/>
                  </a:lnTo>
                  <a:lnTo>
                    <a:pt x="237194" y="801174"/>
                  </a:lnTo>
                  <a:lnTo>
                    <a:pt x="242350" y="794729"/>
                  </a:lnTo>
                  <a:lnTo>
                    <a:pt x="250085" y="786994"/>
                  </a:lnTo>
                  <a:lnTo>
                    <a:pt x="253952" y="776037"/>
                  </a:lnTo>
                  <a:lnTo>
                    <a:pt x="230104" y="791506"/>
                  </a:lnTo>
                  <a:lnTo>
                    <a:pt x="218502" y="785705"/>
                  </a:lnTo>
                  <a:lnTo>
                    <a:pt x="221725" y="767013"/>
                  </a:lnTo>
                  <a:lnTo>
                    <a:pt x="239772" y="741231"/>
                  </a:lnTo>
                  <a:lnTo>
                    <a:pt x="233327" y="733497"/>
                  </a:lnTo>
                  <a:lnTo>
                    <a:pt x="219147" y="750255"/>
                  </a:lnTo>
                  <a:lnTo>
                    <a:pt x="214635" y="738653"/>
                  </a:lnTo>
                  <a:lnTo>
                    <a:pt x="203677" y="744454"/>
                  </a:lnTo>
                  <a:lnTo>
                    <a:pt x="209478" y="714160"/>
                  </a:lnTo>
                  <a:lnTo>
                    <a:pt x="205611" y="667108"/>
                  </a:lnTo>
                  <a:lnTo>
                    <a:pt x="200455" y="639392"/>
                  </a:lnTo>
                  <a:lnTo>
                    <a:pt x="190142" y="603942"/>
                  </a:lnTo>
                  <a:lnTo>
                    <a:pt x="199166" y="592340"/>
                  </a:lnTo>
                  <a:lnTo>
                    <a:pt x="217213" y="575582"/>
                  </a:lnTo>
                  <a:lnTo>
                    <a:pt x="236549" y="568492"/>
                  </a:lnTo>
                  <a:lnTo>
                    <a:pt x="250085" y="590407"/>
                  </a:lnTo>
                  <a:lnTo>
                    <a:pt x="252019" y="598141"/>
                  </a:lnTo>
                  <a:lnTo>
                    <a:pt x="247507" y="607810"/>
                  </a:lnTo>
                  <a:lnTo>
                    <a:pt x="239772" y="613610"/>
                  </a:lnTo>
                  <a:lnTo>
                    <a:pt x="240417" y="622634"/>
                  </a:lnTo>
                  <a:lnTo>
                    <a:pt x="257820" y="661307"/>
                  </a:lnTo>
                  <a:lnTo>
                    <a:pt x="260398" y="674198"/>
                  </a:lnTo>
                  <a:lnTo>
                    <a:pt x="255886" y="684511"/>
                  </a:lnTo>
                  <a:lnTo>
                    <a:pt x="261042" y="693534"/>
                  </a:lnTo>
                  <a:lnTo>
                    <a:pt x="272644" y="700625"/>
                  </a:lnTo>
                  <a:lnTo>
                    <a:pt x="281668" y="716094"/>
                  </a:lnTo>
                  <a:lnTo>
                    <a:pt x="260398" y="716094"/>
                  </a:lnTo>
                  <a:lnTo>
                    <a:pt x="260398" y="723828"/>
                  </a:lnTo>
                  <a:lnTo>
                    <a:pt x="267488" y="725118"/>
                  </a:lnTo>
                  <a:lnTo>
                    <a:pt x="281668" y="733497"/>
                  </a:lnTo>
                  <a:close/>
                  <a:moveTo>
                    <a:pt x="849516" y="192075"/>
                  </a:moveTo>
                  <a:lnTo>
                    <a:pt x="897857" y="201744"/>
                  </a:lnTo>
                  <a:lnTo>
                    <a:pt x="937819" y="201744"/>
                  </a:lnTo>
                  <a:lnTo>
                    <a:pt x="1022255" y="165649"/>
                  </a:lnTo>
                  <a:lnTo>
                    <a:pt x="1066729" y="185630"/>
                  </a:lnTo>
                  <a:lnTo>
                    <a:pt x="1106046" y="218502"/>
                  </a:lnTo>
                  <a:lnTo>
                    <a:pt x="1153743" y="224948"/>
                  </a:lnTo>
                  <a:lnTo>
                    <a:pt x="1162122" y="244284"/>
                  </a:lnTo>
                  <a:lnTo>
                    <a:pt x="1174368" y="256530"/>
                  </a:lnTo>
                  <a:lnTo>
                    <a:pt x="1187904" y="264909"/>
                  </a:lnTo>
                  <a:lnTo>
                    <a:pt x="1205307" y="300360"/>
                  </a:lnTo>
                  <a:lnTo>
                    <a:pt x="1218842" y="309383"/>
                  </a:lnTo>
                  <a:lnTo>
                    <a:pt x="1217553" y="335810"/>
                  </a:lnTo>
                  <a:lnTo>
                    <a:pt x="1225932" y="343544"/>
                  </a:lnTo>
                  <a:lnTo>
                    <a:pt x="1233022" y="356435"/>
                  </a:lnTo>
                  <a:lnTo>
                    <a:pt x="1234956" y="370616"/>
                  </a:lnTo>
                  <a:lnTo>
                    <a:pt x="1232378" y="385440"/>
                  </a:lnTo>
                  <a:lnTo>
                    <a:pt x="1227221" y="398331"/>
                  </a:lnTo>
                  <a:lnTo>
                    <a:pt x="1224643" y="412511"/>
                  </a:lnTo>
                  <a:lnTo>
                    <a:pt x="1222709" y="423469"/>
                  </a:lnTo>
                  <a:lnTo>
                    <a:pt x="1217553" y="433137"/>
                  </a:lnTo>
                  <a:lnTo>
                    <a:pt x="1208529" y="435715"/>
                  </a:lnTo>
                  <a:lnTo>
                    <a:pt x="1198861" y="434426"/>
                  </a:lnTo>
                  <a:lnTo>
                    <a:pt x="1189837" y="443450"/>
                  </a:lnTo>
                  <a:lnTo>
                    <a:pt x="1168567" y="480833"/>
                  </a:lnTo>
                  <a:lnTo>
                    <a:pt x="1140207" y="522085"/>
                  </a:lnTo>
                  <a:lnTo>
                    <a:pt x="995184" y="464075"/>
                  </a:lnTo>
                  <a:lnTo>
                    <a:pt x="971335" y="529819"/>
                  </a:lnTo>
                  <a:lnTo>
                    <a:pt x="974558" y="722539"/>
                  </a:lnTo>
                  <a:lnTo>
                    <a:pt x="959089" y="737364"/>
                  </a:lnTo>
                  <a:lnTo>
                    <a:pt x="950065" y="763790"/>
                  </a:lnTo>
                  <a:lnTo>
                    <a:pt x="1042880" y="782482"/>
                  </a:lnTo>
                  <a:lnTo>
                    <a:pt x="1112491" y="763146"/>
                  </a:lnTo>
                  <a:lnTo>
                    <a:pt x="1166634" y="848871"/>
                  </a:lnTo>
                  <a:lnTo>
                    <a:pt x="1185326" y="884966"/>
                  </a:lnTo>
                  <a:lnTo>
                    <a:pt x="1190482" y="977136"/>
                  </a:lnTo>
                  <a:lnTo>
                    <a:pt x="1211752" y="1046103"/>
                  </a:lnTo>
                  <a:lnTo>
                    <a:pt x="1262027" y="1032567"/>
                  </a:lnTo>
                  <a:lnTo>
                    <a:pt x="1306501" y="999695"/>
                  </a:lnTo>
                  <a:lnTo>
                    <a:pt x="1321325" y="994539"/>
                  </a:lnTo>
                  <a:lnTo>
                    <a:pt x="1347752" y="973269"/>
                  </a:lnTo>
                  <a:lnTo>
                    <a:pt x="1362576" y="918482"/>
                  </a:lnTo>
                  <a:lnTo>
                    <a:pt x="1376112" y="896567"/>
                  </a:lnTo>
                  <a:lnTo>
                    <a:pt x="1380624" y="866918"/>
                  </a:lnTo>
                  <a:lnTo>
                    <a:pt x="1394159" y="848871"/>
                  </a:lnTo>
                  <a:lnTo>
                    <a:pt x="1411562" y="835980"/>
                  </a:lnTo>
                  <a:lnTo>
                    <a:pt x="1425742" y="842425"/>
                  </a:lnTo>
                  <a:lnTo>
                    <a:pt x="1438633" y="846937"/>
                  </a:lnTo>
                  <a:lnTo>
                    <a:pt x="1434766" y="868852"/>
                  </a:lnTo>
                  <a:lnTo>
                    <a:pt x="1418008" y="881743"/>
                  </a:lnTo>
                  <a:lnTo>
                    <a:pt x="1407695" y="900435"/>
                  </a:lnTo>
                  <a:lnTo>
                    <a:pt x="1398027" y="921705"/>
                  </a:lnTo>
                  <a:lnTo>
                    <a:pt x="1375467" y="963601"/>
                  </a:lnTo>
                  <a:lnTo>
                    <a:pt x="1363221" y="1012586"/>
                  </a:lnTo>
                  <a:lnTo>
                    <a:pt x="1361287" y="1047392"/>
                  </a:lnTo>
                  <a:lnTo>
                    <a:pt x="1363865" y="1083487"/>
                  </a:lnTo>
                  <a:lnTo>
                    <a:pt x="1396738" y="1076397"/>
                  </a:lnTo>
                  <a:lnTo>
                    <a:pt x="1427031" y="1086065"/>
                  </a:lnTo>
                  <a:lnTo>
                    <a:pt x="1458614" y="1105401"/>
                  </a:lnTo>
                  <a:lnTo>
                    <a:pt x="1468927" y="1143430"/>
                  </a:lnTo>
                  <a:lnTo>
                    <a:pt x="1467638" y="1186614"/>
                  </a:lnTo>
                  <a:lnTo>
                    <a:pt x="1476017" y="1230444"/>
                  </a:lnTo>
                  <a:lnTo>
                    <a:pt x="1497287" y="1267183"/>
                  </a:lnTo>
                  <a:lnTo>
                    <a:pt x="1520491" y="1303278"/>
                  </a:lnTo>
                  <a:lnTo>
                    <a:pt x="1495998" y="1327771"/>
                  </a:lnTo>
                  <a:lnTo>
                    <a:pt x="1471505" y="1349685"/>
                  </a:lnTo>
                  <a:lnTo>
                    <a:pt x="1441211" y="1358065"/>
                  </a:lnTo>
                  <a:lnTo>
                    <a:pt x="1410918" y="1359353"/>
                  </a:lnTo>
                  <a:lnTo>
                    <a:pt x="1389003" y="1364510"/>
                  </a:lnTo>
                  <a:lnTo>
                    <a:pt x="1329704" y="1356775"/>
                  </a:lnTo>
                  <a:lnTo>
                    <a:pt x="1325837" y="1346462"/>
                  </a:lnTo>
                  <a:lnTo>
                    <a:pt x="1332927" y="1332283"/>
                  </a:lnTo>
                  <a:lnTo>
                    <a:pt x="1327126" y="1320036"/>
                  </a:lnTo>
                  <a:lnTo>
                    <a:pt x="1313591" y="1316169"/>
                  </a:lnTo>
                  <a:lnTo>
                    <a:pt x="1280074" y="1299410"/>
                  </a:lnTo>
                  <a:lnTo>
                    <a:pt x="1234311" y="1216908"/>
                  </a:lnTo>
                  <a:lnTo>
                    <a:pt x="1201439" y="1187904"/>
                  </a:lnTo>
                  <a:lnTo>
                    <a:pt x="1184681" y="1205306"/>
                  </a:lnTo>
                  <a:lnTo>
                    <a:pt x="1170501" y="1226576"/>
                  </a:lnTo>
                  <a:lnTo>
                    <a:pt x="1149231" y="1231088"/>
                  </a:lnTo>
                  <a:lnTo>
                    <a:pt x="1135051" y="1237534"/>
                  </a:lnTo>
                  <a:lnTo>
                    <a:pt x="1120226" y="1242690"/>
                  </a:lnTo>
                  <a:lnTo>
                    <a:pt x="1064150" y="1253648"/>
                  </a:lnTo>
                  <a:lnTo>
                    <a:pt x="1035146" y="1264605"/>
                  </a:lnTo>
                  <a:lnTo>
                    <a:pt x="1005496" y="1270406"/>
                  </a:lnTo>
                  <a:lnTo>
                    <a:pt x="983582" y="1236245"/>
                  </a:lnTo>
                  <a:lnTo>
                    <a:pt x="992605" y="1180813"/>
                  </a:lnTo>
                  <a:lnTo>
                    <a:pt x="955221" y="1173079"/>
                  </a:lnTo>
                  <a:lnTo>
                    <a:pt x="849516" y="1206595"/>
                  </a:lnTo>
                  <a:lnTo>
                    <a:pt x="792151" y="1218842"/>
                  </a:lnTo>
                  <a:lnTo>
                    <a:pt x="743165" y="1223998"/>
                  </a:lnTo>
                  <a:lnTo>
                    <a:pt x="697402" y="1280719"/>
                  </a:lnTo>
                  <a:lnTo>
                    <a:pt x="676132" y="1287164"/>
                  </a:lnTo>
                  <a:lnTo>
                    <a:pt x="655506" y="1301344"/>
                  </a:lnTo>
                  <a:lnTo>
                    <a:pt x="638104" y="1318103"/>
                  </a:lnTo>
                  <a:lnTo>
                    <a:pt x="619411" y="1327126"/>
                  </a:lnTo>
                  <a:lnTo>
                    <a:pt x="596852" y="1330993"/>
                  </a:lnTo>
                  <a:lnTo>
                    <a:pt x="574938" y="1340662"/>
                  </a:lnTo>
                  <a:lnTo>
                    <a:pt x="559468" y="1332927"/>
                  </a:lnTo>
                  <a:lnTo>
                    <a:pt x="554312" y="1324548"/>
                  </a:lnTo>
                  <a:lnTo>
                    <a:pt x="553023" y="1312946"/>
                  </a:lnTo>
                  <a:lnTo>
                    <a:pt x="547222" y="1296832"/>
                  </a:lnTo>
                  <a:lnTo>
                    <a:pt x="538843" y="1283297"/>
                  </a:lnTo>
                  <a:lnTo>
                    <a:pt x="522085" y="1260737"/>
                  </a:lnTo>
                  <a:lnTo>
                    <a:pt x="512416" y="1245268"/>
                  </a:lnTo>
                  <a:lnTo>
                    <a:pt x="526596" y="1233667"/>
                  </a:lnTo>
                  <a:lnTo>
                    <a:pt x="520151" y="1225932"/>
                  </a:lnTo>
                  <a:lnTo>
                    <a:pt x="493724" y="1215619"/>
                  </a:lnTo>
                  <a:lnTo>
                    <a:pt x="469876" y="1175657"/>
                  </a:lnTo>
                  <a:lnTo>
                    <a:pt x="452473" y="1167923"/>
                  </a:lnTo>
                  <a:lnTo>
                    <a:pt x="438938" y="1175657"/>
                  </a:lnTo>
                  <a:lnTo>
                    <a:pt x="432492" y="1175657"/>
                  </a:lnTo>
                  <a:lnTo>
                    <a:pt x="431848" y="1161477"/>
                  </a:lnTo>
                  <a:lnTo>
                    <a:pt x="408644" y="1146652"/>
                  </a:lnTo>
                  <a:lnTo>
                    <a:pt x="388663" y="1149875"/>
                  </a:lnTo>
                  <a:lnTo>
                    <a:pt x="382862" y="1173723"/>
                  </a:lnTo>
                  <a:lnTo>
                    <a:pt x="378995" y="1182103"/>
                  </a:lnTo>
                  <a:lnTo>
                    <a:pt x="372549" y="1175657"/>
                  </a:lnTo>
                  <a:lnTo>
                    <a:pt x="376417" y="1138273"/>
                  </a:lnTo>
                  <a:lnTo>
                    <a:pt x="411222" y="1120871"/>
                  </a:lnTo>
                  <a:lnTo>
                    <a:pt x="441516" y="1111202"/>
                  </a:lnTo>
                  <a:lnTo>
                    <a:pt x="484056" y="1123449"/>
                  </a:lnTo>
                  <a:lnTo>
                    <a:pt x="469232" y="1098311"/>
                  </a:lnTo>
                  <a:lnTo>
                    <a:pt x="460853" y="1088643"/>
                  </a:lnTo>
                  <a:lnTo>
                    <a:pt x="449251" y="1080264"/>
                  </a:lnTo>
                  <a:lnTo>
                    <a:pt x="442161" y="1078975"/>
                  </a:lnTo>
                  <a:lnTo>
                    <a:pt x="434426" y="1083487"/>
                  </a:lnTo>
                  <a:lnTo>
                    <a:pt x="428625" y="1080264"/>
                  </a:lnTo>
                  <a:lnTo>
                    <a:pt x="420890" y="1071885"/>
                  </a:lnTo>
                  <a:lnTo>
                    <a:pt x="414445" y="1062861"/>
                  </a:lnTo>
                  <a:lnTo>
                    <a:pt x="435715" y="1004207"/>
                  </a:lnTo>
                  <a:lnTo>
                    <a:pt x="447962" y="977781"/>
                  </a:lnTo>
                  <a:lnTo>
                    <a:pt x="463431" y="968112"/>
                  </a:lnTo>
                  <a:lnTo>
                    <a:pt x="451829" y="953932"/>
                  </a:lnTo>
                  <a:lnTo>
                    <a:pt x="408644" y="941041"/>
                  </a:lnTo>
                  <a:lnTo>
                    <a:pt x="393175" y="932662"/>
                  </a:lnTo>
                  <a:lnTo>
                    <a:pt x="408644" y="918482"/>
                  </a:lnTo>
                  <a:lnTo>
                    <a:pt x="453763" y="907525"/>
                  </a:lnTo>
                  <a:lnTo>
                    <a:pt x="463431" y="893989"/>
                  </a:lnTo>
                  <a:lnTo>
                    <a:pt x="456341" y="877231"/>
                  </a:lnTo>
                  <a:lnTo>
                    <a:pt x="440227" y="873364"/>
                  </a:lnTo>
                  <a:lnTo>
                    <a:pt x="406710" y="872719"/>
                  </a:lnTo>
                  <a:lnTo>
                    <a:pt x="400265" y="868207"/>
                  </a:lnTo>
                  <a:lnTo>
                    <a:pt x="388018" y="853383"/>
                  </a:lnTo>
                  <a:lnTo>
                    <a:pt x="379639" y="846293"/>
                  </a:lnTo>
                  <a:lnTo>
                    <a:pt x="379639" y="837269"/>
                  </a:lnTo>
                  <a:lnTo>
                    <a:pt x="393175" y="837269"/>
                  </a:lnTo>
                  <a:lnTo>
                    <a:pt x="377706" y="808909"/>
                  </a:lnTo>
                  <a:lnTo>
                    <a:pt x="396398" y="798596"/>
                  </a:lnTo>
                  <a:lnTo>
                    <a:pt x="417023" y="792151"/>
                  </a:lnTo>
                  <a:lnTo>
                    <a:pt x="437004" y="763790"/>
                  </a:lnTo>
                  <a:lnTo>
                    <a:pt x="478900" y="752188"/>
                  </a:lnTo>
                  <a:lnTo>
                    <a:pt x="498881" y="741231"/>
                  </a:lnTo>
                  <a:lnTo>
                    <a:pt x="438938" y="741231"/>
                  </a:lnTo>
                  <a:lnTo>
                    <a:pt x="424758" y="749610"/>
                  </a:lnTo>
                  <a:lnTo>
                    <a:pt x="402843" y="782482"/>
                  </a:lnTo>
                  <a:lnTo>
                    <a:pt x="386729" y="785705"/>
                  </a:lnTo>
                  <a:lnTo>
                    <a:pt x="376417" y="773459"/>
                  </a:lnTo>
                  <a:lnTo>
                    <a:pt x="367393" y="749610"/>
                  </a:lnTo>
                  <a:lnTo>
                    <a:pt x="361592" y="725762"/>
                  </a:lnTo>
                  <a:lnTo>
                    <a:pt x="362236" y="711582"/>
                  </a:lnTo>
                  <a:lnTo>
                    <a:pt x="383507" y="686445"/>
                  </a:lnTo>
                  <a:lnTo>
                    <a:pt x="393175" y="670975"/>
                  </a:lnTo>
                  <a:lnTo>
                    <a:pt x="389952" y="663885"/>
                  </a:lnTo>
                  <a:lnTo>
                    <a:pt x="370616" y="670975"/>
                  </a:lnTo>
                  <a:lnTo>
                    <a:pt x="361592" y="663241"/>
                  </a:lnTo>
                  <a:lnTo>
                    <a:pt x="353213" y="657440"/>
                  </a:lnTo>
                  <a:lnTo>
                    <a:pt x="348701" y="656795"/>
                  </a:lnTo>
                  <a:lnTo>
                    <a:pt x="344189" y="645193"/>
                  </a:lnTo>
                  <a:lnTo>
                    <a:pt x="348701" y="634236"/>
                  </a:lnTo>
                  <a:lnTo>
                    <a:pt x="347412" y="622634"/>
                  </a:lnTo>
                  <a:lnTo>
                    <a:pt x="342255" y="600719"/>
                  </a:lnTo>
                  <a:lnTo>
                    <a:pt x="336455" y="591696"/>
                  </a:lnTo>
                  <a:lnTo>
                    <a:pt x="335810" y="585895"/>
                  </a:lnTo>
                  <a:lnTo>
                    <a:pt x="349990" y="585250"/>
                  </a:lnTo>
                  <a:lnTo>
                    <a:pt x="369971" y="575582"/>
                  </a:lnTo>
                  <a:lnTo>
                    <a:pt x="391241" y="576227"/>
                  </a:lnTo>
                  <a:lnTo>
                    <a:pt x="393175" y="560758"/>
                  </a:lnTo>
                  <a:lnTo>
                    <a:pt x="398976" y="547222"/>
                  </a:lnTo>
                  <a:lnTo>
                    <a:pt x="390597" y="536265"/>
                  </a:lnTo>
                  <a:lnTo>
                    <a:pt x="378995" y="533686"/>
                  </a:lnTo>
                  <a:lnTo>
                    <a:pt x="362236" y="517573"/>
                  </a:lnTo>
                  <a:lnTo>
                    <a:pt x="372549" y="502748"/>
                  </a:lnTo>
                  <a:lnTo>
                    <a:pt x="387374" y="491146"/>
                  </a:lnTo>
                  <a:lnTo>
                    <a:pt x="377706" y="473099"/>
                  </a:lnTo>
                  <a:lnTo>
                    <a:pt x="353213" y="468587"/>
                  </a:lnTo>
                  <a:lnTo>
                    <a:pt x="348057" y="447317"/>
                  </a:lnTo>
                  <a:lnTo>
                    <a:pt x="355791" y="431848"/>
                  </a:lnTo>
                  <a:lnTo>
                    <a:pt x="379639" y="427980"/>
                  </a:lnTo>
                  <a:lnTo>
                    <a:pt x="366104" y="412511"/>
                  </a:lnTo>
                  <a:lnTo>
                    <a:pt x="361592" y="404777"/>
                  </a:lnTo>
                  <a:lnTo>
                    <a:pt x="358369" y="393175"/>
                  </a:lnTo>
                  <a:lnTo>
                    <a:pt x="349345" y="400909"/>
                  </a:lnTo>
                  <a:lnTo>
                    <a:pt x="335166" y="416378"/>
                  </a:lnTo>
                  <a:lnTo>
                    <a:pt x="319052" y="423469"/>
                  </a:lnTo>
                  <a:lnTo>
                    <a:pt x="315829" y="432492"/>
                  </a:lnTo>
                  <a:lnTo>
                    <a:pt x="316473" y="441516"/>
                  </a:lnTo>
                  <a:lnTo>
                    <a:pt x="323564" y="452473"/>
                  </a:lnTo>
                  <a:lnTo>
                    <a:pt x="324853" y="473743"/>
                  </a:lnTo>
                  <a:lnTo>
                    <a:pt x="317118" y="498881"/>
                  </a:lnTo>
                  <a:lnTo>
                    <a:pt x="321630" y="532397"/>
                  </a:lnTo>
                  <a:lnTo>
                    <a:pt x="310673" y="560758"/>
                  </a:lnTo>
                  <a:lnTo>
                    <a:pt x="301649" y="572359"/>
                  </a:lnTo>
                  <a:lnTo>
                    <a:pt x="282957" y="557535"/>
                  </a:lnTo>
                  <a:lnTo>
                    <a:pt x="262976" y="556890"/>
                  </a:lnTo>
                  <a:lnTo>
                    <a:pt x="243640" y="543355"/>
                  </a:lnTo>
                  <a:lnTo>
                    <a:pt x="248151" y="475032"/>
                  </a:lnTo>
                  <a:lnTo>
                    <a:pt x="254597" y="449895"/>
                  </a:lnTo>
                  <a:lnTo>
                    <a:pt x="242995" y="444739"/>
                  </a:lnTo>
                  <a:lnTo>
                    <a:pt x="246218" y="412511"/>
                  </a:lnTo>
                  <a:lnTo>
                    <a:pt x="235260" y="398976"/>
                  </a:lnTo>
                  <a:lnTo>
                    <a:pt x="219147" y="402198"/>
                  </a:lnTo>
                  <a:lnTo>
                    <a:pt x="209478" y="418312"/>
                  </a:lnTo>
                  <a:lnTo>
                    <a:pt x="206900" y="438938"/>
                  </a:lnTo>
                  <a:lnTo>
                    <a:pt x="199810" y="453762"/>
                  </a:lnTo>
                  <a:lnTo>
                    <a:pt x="176606" y="454407"/>
                  </a:lnTo>
                  <a:lnTo>
                    <a:pt x="186275" y="473743"/>
                  </a:lnTo>
                  <a:lnTo>
                    <a:pt x="204967" y="503393"/>
                  </a:lnTo>
                  <a:lnTo>
                    <a:pt x="211412" y="524663"/>
                  </a:lnTo>
                  <a:lnTo>
                    <a:pt x="200455" y="534331"/>
                  </a:lnTo>
                  <a:lnTo>
                    <a:pt x="201744" y="544644"/>
                  </a:lnTo>
                  <a:lnTo>
                    <a:pt x="219147" y="567847"/>
                  </a:lnTo>
                  <a:lnTo>
                    <a:pt x="203033" y="571070"/>
                  </a:lnTo>
                  <a:lnTo>
                    <a:pt x="190142" y="578805"/>
                  </a:lnTo>
                  <a:lnTo>
                    <a:pt x="179185" y="589118"/>
                  </a:lnTo>
                  <a:lnTo>
                    <a:pt x="170161" y="602653"/>
                  </a:lnTo>
                  <a:lnTo>
                    <a:pt x="170161" y="592985"/>
                  </a:lnTo>
                  <a:lnTo>
                    <a:pt x="166938" y="574938"/>
                  </a:lnTo>
                  <a:lnTo>
                    <a:pt x="163071" y="567847"/>
                  </a:lnTo>
                  <a:lnTo>
                    <a:pt x="177251" y="536909"/>
                  </a:lnTo>
                  <a:lnTo>
                    <a:pt x="147602" y="487279"/>
                  </a:lnTo>
                  <a:lnTo>
                    <a:pt x="156625" y="462786"/>
                  </a:lnTo>
                  <a:lnTo>
                    <a:pt x="148891" y="427980"/>
                  </a:lnTo>
                  <a:lnTo>
                    <a:pt x="129554" y="438938"/>
                  </a:lnTo>
                  <a:lnTo>
                    <a:pt x="103128" y="473099"/>
                  </a:lnTo>
                  <a:lnTo>
                    <a:pt x="83147" y="480189"/>
                  </a:lnTo>
                  <a:lnTo>
                    <a:pt x="70900" y="482767"/>
                  </a:lnTo>
                  <a:lnTo>
                    <a:pt x="60588" y="486634"/>
                  </a:lnTo>
                  <a:lnTo>
                    <a:pt x="50275" y="487279"/>
                  </a:lnTo>
                  <a:lnTo>
                    <a:pt x="38028" y="480189"/>
                  </a:lnTo>
                  <a:lnTo>
                    <a:pt x="30938" y="462141"/>
                  </a:lnTo>
                  <a:lnTo>
                    <a:pt x="29005" y="450540"/>
                  </a:lnTo>
                  <a:lnTo>
                    <a:pt x="34161" y="445383"/>
                  </a:lnTo>
                  <a:lnTo>
                    <a:pt x="76057" y="446028"/>
                  </a:lnTo>
                  <a:lnTo>
                    <a:pt x="87014" y="438293"/>
                  </a:lnTo>
                  <a:lnTo>
                    <a:pt x="86370" y="419601"/>
                  </a:lnTo>
                  <a:lnTo>
                    <a:pt x="75412" y="399620"/>
                  </a:lnTo>
                  <a:lnTo>
                    <a:pt x="59943" y="391886"/>
                  </a:lnTo>
                  <a:lnTo>
                    <a:pt x="43829" y="386729"/>
                  </a:lnTo>
                  <a:lnTo>
                    <a:pt x="30294" y="375772"/>
                  </a:lnTo>
                  <a:lnTo>
                    <a:pt x="25137" y="391241"/>
                  </a:lnTo>
                  <a:lnTo>
                    <a:pt x="21915" y="422824"/>
                  </a:lnTo>
                  <a:lnTo>
                    <a:pt x="16114" y="437649"/>
                  </a:lnTo>
                  <a:lnTo>
                    <a:pt x="4512" y="448606"/>
                  </a:lnTo>
                  <a:lnTo>
                    <a:pt x="645" y="438293"/>
                  </a:lnTo>
                  <a:lnTo>
                    <a:pt x="1934" y="406066"/>
                  </a:lnTo>
                  <a:lnTo>
                    <a:pt x="0" y="375127"/>
                  </a:lnTo>
                  <a:lnTo>
                    <a:pt x="2578" y="366748"/>
                  </a:lnTo>
                  <a:lnTo>
                    <a:pt x="29005" y="333232"/>
                  </a:lnTo>
                  <a:lnTo>
                    <a:pt x="34161" y="321630"/>
                  </a:lnTo>
                  <a:lnTo>
                    <a:pt x="38028" y="305516"/>
                  </a:lnTo>
                  <a:lnTo>
                    <a:pt x="41251" y="317763"/>
                  </a:lnTo>
                  <a:lnTo>
                    <a:pt x="50919" y="339677"/>
                  </a:lnTo>
                  <a:lnTo>
                    <a:pt x="58009" y="349990"/>
                  </a:lnTo>
                  <a:lnTo>
                    <a:pt x="63166" y="344834"/>
                  </a:lnTo>
                  <a:lnTo>
                    <a:pt x="70256" y="345478"/>
                  </a:lnTo>
                  <a:lnTo>
                    <a:pt x="86370" y="349990"/>
                  </a:lnTo>
                  <a:lnTo>
                    <a:pt x="76057" y="334521"/>
                  </a:lnTo>
                  <a:lnTo>
                    <a:pt x="65099" y="315184"/>
                  </a:lnTo>
                  <a:lnTo>
                    <a:pt x="94104" y="323563"/>
                  </a:lnTo>
                  <a:lnTo>
                    <a:pt x="106351" y="320341"/>
                  </a:lnTo>
                  <a:lnTo>
                    <a:pt x="114085" y="305516"/>
                  </a:lnTo>
                  <a:lnTo>
                    <a:pt x="87659" y="303582"/>
                  </a:lnTo>
                  <a:lnTo>
                    <a:pt x="71545" y="296492"/>
                  </a:lnTo>
                  <a:lnTo>
                    <a:pt x="69611" y="280379"/>
                  </a:lnTo>
                  <a:lnTo>
                    <a:pt x="86370" y="253308"/>
                  </a:lnTo>
                  <a:lnTo>
                    <a:pt x="63810" y="233971"/>
                  </a:lnTo>
                  <a:lnTo>
                    <a:pt x="65099" y="216568"/>
                  </a:lnTo>
                  <a:lnTo>
                    <a:pt x="82502" y="201744"/>
                  </a:lnTo>
                  <a:lnTo>
                    <a:pt x="107640" y="192720"/>
                  </a:lnTo>
                  <a:lnTo>
                    <a:pt x="101194" y="224303"/>
                  </a:lnTo>
                  <a:lnTo>
                    <a:pt x="103772" y="232682"/>
                  </a:lnTo>
                  <a:lnTo>
                    <a:pt x="117308" y="235905"/>
                  </a:lnTo>
                  <a:lnTo>
                    <a:pt x="143090" y="235260"/>
                  </a:lnTo>
                  <a:lnTo>
                    <a:pt x="149535" y="230748"/>
                  </a:lnTo>
                  <a:lnTo>
                    <a:pt x="156625" y="219147"/>
                  </a:lnTo>
                  <a:lnTo>
                    <a:pt x="157915" y="190142"/>
                  </a:lnTo>
                  <a:lnTo>
                    <a:pt x="155336" y="152113"/>
                  </a:lnTo>
                  <a:lnTo>
                    <a:pt x="160493" y="120531"/>
                  </a:lnTo>
                  <a:lnTo>
                    <a:pt x="184341" y="112796"/>
                  </a:lnTo>
                  <a:lnTo>
                    <a:pt x="181118" y="130843"/>
                  </a:lnTo>
                  <a:lnTo>
                    <a:pt x="181763" y="157914"/>
                  </a:lnTo>
                  <a:lnTo>
                    <a:pt x="186275" y="186275"/>
                  </a:lnTo>
                  <a:lnTo>
                    <a:pt x="199166" y="219791"/>
                  </a:lnTo>
                  <a:lnTo>
                    <a:pt x="192720" y="231393"/>
                  </a:lnTo>
                  <a:lnTo>
                    <a:pt x="183052" y="242350"/>
                  </a:lnTo>
                  <a:lnTo>
                    <a:pt x="176606" y="253308"/>
                  </a:lnTo>
                  <a:lnTo>
                    <a:pt x="176606" y="264909"/>
                  </a:lnTo>
                  <a:lnTo>
                    <a:pt x="183052" y="283602"/>
                  </a:lnTo>
                  <a:lnTo>
                    <a:pt x="184341" y="288758"/>
                  </a:lnTo>
                  <a:lnTo>
                    <a:pt x="178540" y="295203"/>
                  </a:lnTo>
                  <a:lnTo>
                    <a:pt x="156625" y="310028"/>
                  </a:lnTo>
                  <a:lnTo>
                    <a:pt x="157270" y="320985"/>
                  </a:lnTo>
                  <a:lnTo>
                    <a:pt x="160493" y="332587"/>
                  </a:lnTo>
                  <a:lnTo>
                    <a:pt x="166294" y="339677"/>
                  </a:lnTo>
                  <a:lnTo>
                    <a:pt x="173384" y="336454"/>
                  </a:lnTo>
                  <a:lnTo>
                    <a:pt x="190786" y="320341"/>
                  </a:lnTo>
                  <a:lnTo>
                    <a:pt x="203677" y="320341"/>
                  </a:lnTo>
                  <a:lnTo>
                    <a:pt x="232682" y="340322"/>
                  </a:lnTo>
                  <a:lnTo>
                    <a:pt x="211412" y="294559"/>
                  </a:lnTo>
                  <a:lnTo>
                    <a:pt x="204322" y="266199"/>
                  </a:lnTo>
                  <a:lnTo>
                    <a:pt x="215279" y="253308"/>
                  </a:lnTo>
                  <a:lnTo>
                    <a:pt x="231393" y="274578"/>
                  </a:lnTo>
                  <a:lnTo>
                    <a:pt x="241706" y="281023"/>
                  </a:lnTo>
                  <a:lnTo>
                    <a:pt x="246218" y="266843"/>
                  </a:lnTo>
                  <a:lnTo>
                    <a:pt x="250730" y="262976"/>
                  </a:lnTo>
                  <a:lnTo>
                    <a:pt x="261042" y="258464"/>
                  </a:lnTo>
                  <a:lnTo>
                    <a:pt x="281668" y="253308"/>
                  </a:lnTo>
                  <a:lnTo>
                    <a:pt x="281668" y="245573"/>
                  </a:lnTo>
                  <a:lnTo>
                    <a:pt x="273289" y="244284"/>
                  </a:lnTo>
                  <a:lnTo>
                    <a:pt x="253952" y="235905"/>
                  </a:lnTo>
                  <a:lnTo>
                    <a:pt x="253952" y="228170"/>
                  </a:lnTo>
                  <a:lnTo>
                    <a:pt x="278445" y="222369"/>
                  </a:lnTo>
                  <a:lnTo>
                    <a:pt x="292625" y="198521"/>
                  </a:lnTo>
                  <a:lnTo>
                    <a:pt x="296493" y="170161"/>
                  </a:lnTo>
                  <a:lnTo>
                    <a:pt x="288758" y="148891"/>
                  </a:lnTo>
                  <a:lnTo>
                    <a:pt x="279734" y="145668"/>
                  </a:lnTo>
                  <a:lnTo>
                    <a:pt x="252663" y="145024"/>
                  </a:lnTo>
                  <a:lnTo>
                    <a:pt x="239772" y="139867"/>
                  </a:lnTo>
                  <a:lnTo>
                    <a:pt x="230104" y="127621"/>
                  </a:lnTo>
                  <a:lnTo>
                    <a:pt x="226881" y="116019"/>
                  </a:lnTo>
                  <a:lnTo>
                    <a:pt x="231393" y="112151"/>
                  </a:lnTo>
                  <a:lnTo>
                    <a:pt x="246218" y="122464"/>
                  </a:lnTo>
                  <a:lnTo>
                    <a:pt x="252663" y="102483"/>
                  </a:lnTo>
                  <a:lnTo>
                    <a:pt x="245573" y="90881"/>
                  </a:lnTo>
                  <a:lnTo>
                    <a:pt x="230104" y="86370"/>
                  </a:lnTo>
                  <a:lnTo>
                    <a:pt x="211412" y="87658"/>
                  </a:lnTo>
                  <a:lnTo>
                    <a:pt x="219147" y="77990"/>
                  </a:lnTo>
                  <a:lnTo>
                    <a:pt x="228815" y="70900"/>
                  </a:lnTo>
                  <a:lnTo>
                    <a:pt x="239772" y="68967"/>
                  </a:lnTo>
                  <a:lnTo>
                    <a:pt x="250085" y="74768"/>
                  </a:lnTo>
                  <a:lnTo>
                    <a:pt x="259753" y="81858"/>
                  </a:lnTo>
                  <a:lnTo>
                    <a:pt x="268132" y="83791"/>
                  </a:lnTo>
                  <a:lnTo>
                    <a:pt x="272000" y="79924"/>
                  </a:lnTo>
                  <a:lnTo>
                    <a:pt x="267488" y="70256"/>
                  </a:lnTo>
                  <a:lnTo>
                    <a:pt x="267488" y="60588"/>
                  </a:lnTo>
                  <a:lnTo>
                    <a:pt x="305516" y="59943"/>
                  </a:lnTo>
                  <a:lnTo>
                    <a:pt x="323564" y="66388"/>
                  </a:lnTo>
                  <a:lnTo>
                    <a:pt x="330654" y="83147"/>
                  </a:lnTo>
                  <a:lnTo>
                    <a:pt x="325497" y="93460"/>
                  </a:lnTo>
                  <a:lnTo>
                    <a:pt x="315829" y="104417"/>
                  </a:lnTo>
                  <a:lnTo>
                    <a:pt x="310028" y="119242"/>
                  </a:lnTo>
                  <a:lnTo>
                    <a:pt x="316473" y="139867"/>
                  </a:lnTo>
                  <a:lnTo>
                    <a:pt x="325497" y="130843"/>
                  </a:lnTo>
                  <a:lnTo>
                    <a:pt x="337099" y="124398"/>
                  </a:lnTo>
                  <a:lnTo>
                    <a:pt x="346767" y="125042"/>
                  </a:lnTo>
                  <a:lnTo>
                    <a:pt x="351279" y="135355"/>
                  </a:lnTo>
                  <a:lnTo>
                    <a:pt x="352568" y="144379"/>
                  </a:lnTo>
                  <a:lnTo>
                    <a:pt x="357080" y="152758"/>
                  </a:lnTo>
                  <a:lnTo>
                    <a:pt x="358369" y="161137"/>
                  </a:lnTo>
                  <a:lnTo>
                    <a:pt x="346767" y="175962"/>
                  </a:lnTo>
                  <a:lnTo>
                    <a:pt x="344189" y="183696"/>
                  </a:lnTo>
                  <a:lnTo>
                    <a:pt x="344189" y="240417"/>
                  </a:lnTo>
                  <a:lnTo>
                    <a:pt x="347412" y="257175"/>
                  </a:lnTo>
                  <a:lnTo>
                    <a:pt x="355146" y="268777"/>
                  </a:lnTo>
                  <a:lnTo>
                    <a:pt x="362236" y="273289"/>
                  </a:lnTo>
                  <a:lnTo>
                    <a:pt x="366104" y="266843"/>
                  </a:lnTo>
                  <a:lnTo>
                    <a:pt x="369971" y="235260"/>
                  </a:lnTo>
                  <a:lnTo>
                    <a:pt x="388663" y="174028"/>
                  </a:lnTo>
                  <a:lnTo>
                    <a:pt x="393175" y="144379"/>
                  </a:lnTo>
                  <a:lnTo>
                    <a:pt x="398331" y="137289"/>
                  </a:lnTo>
                  <a:lnTo>
                    <a:pt x="410578" y="145668"/>
                  </a:lnTo>
                  <a:lnTo>
                    <a:pt x="428625" y="165004"/>
                  </a:lnTo>
                  <a:lnTo>
                    <a:pt x="435715" y="179185"/>
                  </a:lnTo>
                  <a:lnTo>
                    <a:pt x="440872" y="192075"/>
                  </a:lnTo>
                  <a:lnTo>
                    <a:pt x="448606" y="200455"/>
                  </a:lnTo>
                  <a:lnTo>
                    <a:pt x="463431" y="201099"/>
                  </a:lnTo>
                  <a:lnTo>
                    <a:pt x="463431" y="192720"/>
                  </a:lnTo>
                  <a:lnTo>
                    <a:pt x="455696" y="183052"/>
                  </a:lnTo>
                  <a:lnTo>
                    <a:pt x="447317" y="157270"/>
                  </a:lnTo>
                  <a:lnTo>
                    <a:pt x="438938" y="144379"/>
                  </a:lnTo>
                  <a:lnTo>
                    <a:pt x="376417" y="77990"/>
                  </a:lnTo>
                  <a:lnTo>
                    <a:pt x="372549" y="74768"/>
                  </a:lnTo>
                  <a:lnTo>
                    <a:pt x="375772" y="60588"/>
                  </a:lnTo>
                  <a:lnTo>
                    <a:pt x="384151" y="62521"/>
                  </a:lnTo>
                  <a:lnTo>
                    <a:pt x="395109" y="72189"/>
                  </a:lnTo>
                  <a:lnTo>
                    <a:pt x="411222" y="92815"/>
                  </a:lnTo>
                  <a:lnTo>
                    <a:pt x="419601" y="99905"/>
                  </a:lnTo>
                  <a:lnTo>
                    <a:pt x="430559" y="105061"/>
                  </a:lnTo>
                  <a:lnTo>
                    <a:pt x="442805" y="105061"/>
                  </a:lnTo>
                  <a:lnTo>
                    <a:pt x="452473" y="99260"/>
                  </a:lnTo>
                  <a:lnTo>
                    <a:pt x="453118" y="90881"/>
                  </a:lnTo>
                  <a:lnTo>
                    <a:pt x="446672" y="82502"/>
                  </a:lnTo>
                  <a:lnTo>
                    <a:pt x="431848" y="78635"/>
                  </a:lnTo>
                  <a:lnTo>
                    <a:pt x="412511" y="69611"/>
                  </a:lnTo>
                  <a:lnTo>
                    <a:pt x="391241" y="49630"/>
                  </a:lnTo>
                  <a:lnTo>
                    <a:pt x="382218" y="19981"/>
                  </a:lnTo>
                  <a:lnTo>
                    <a:pt x="379639" y="0"/>
                  </a:lnTo>
                  <a:lnTo>
                    <a:pt x="398331" y="0"/>
                  </a:lnTo>
                  <a:lnTo>
                    <a:pt x="414445" y="7734"/>
                  </a:lnTo>
                  <a:lnTo>
                    <a:pt x="429270" y="20625"/>
                  </a:lnTo>
                  <a:lnTo>
                    <a:pt x="469232" y="48341"/>
                  </a:lnTo>
                  <a:lnTo>
                    <a:pt x="476966" y="56720"/>
                  </a:lnTo>
                  <a:lnTo>
                    <a:pt x="492435" y="67678"/>
                  </a:lnTo>
                  <a:lnTo>
                    <a:pt x="507260" y="75412"/>
                  </a:lnTo>
                  <a:lnTo>
                    <a:pt x="517573" y="92815"/>
                  </a:lnTo>
                  <a:lnTo>
                    <a:pt x="513061" y="110218"/>
                  </a:lnTo>
                  <a:lnTo>
                    <a:pt x="502748" y="121820"/>
                  </a:lnTo>
                  <a:lnTo>
                    <a:pt x="505326" y="131488"/>
                  </a:lnTo>
                  <a:lnTo>
                    <a:pt x="514995" y="150824"/>
                  </a:lnTo>
                  <a:lnTo>
                    <a:pt x="516284" y="162426"/>
                  </a:lnTo>
                  <a:lnTo>
                    <a:pt x="512416" y="183696"/>
                  </a:lnTo>
                  <a:lnTo>
                    <a:pt x="524018" y="175962"/>
                  </a:lnTo>
                  <a:lnTo>
                    <a:pt x="528530" y="166294"/>
                  </a:lnTo>
                  <a:lnTo>
                    <a:pt x="531108" y="155981"/>
                  </a:lnTo>
                  <a:lnTo>
                    <a:pt x="527241" y="124398"/>
                  </a:lnTo>
                  <a:lnTo>
                    <a:pt x="531108" y="114085"/>
                  </a:lnTo>
                  <a:lnTo>
                    <a:pt x="547222" y="85080"/>
                  </a:lnTo>
                  <a:lnTo>
                    <a:pt x="563980" y="77346"/>
                  </a:lnTo>
                  <a:lnTo>
                    <a:pt x="580094" y="77346"/>
                  </a:lnTo>
                  <a:lnTo>
                    <a:pt x="597497" y="79279"/>
                  </a:lnTo>
                  <a:lnTo>
                    <a:pt x="616833" y="87014"/>
                  </a:lnTo>
                  <a:lnTo>
                    <a:pt x="641971" y="93460"/>
                  </a:lnTo>
                  <a:lnTo>
                    <a:pt x="659374" y="105061"/>
                  </a:lnTo>
                  <a:lnTo>
                    <a:pt x="681288" y="126976"/>
                  </a:lnTo>
                  <a:lnTo>
                    <a:pt x="682577" y="154692"/>
                  </a:lnTo>
                  <a:lnTo>
                    <a:pt x="666464" y="209478"/>
                  </a:lnTo>
                  <a:lnTo>
                    <a:pt x="678710" y="201744"/>
                  </a:lnTo>
                  <a:lnTo>
                    <a:pt x="698047" y="176606"/>
                  </a:lnTo>
                  <a:lnTo>
                    <a:pt x="708359" y="174673"/>
                  </a:lnTo>
                  <a:lnTo>
                    <a:pt x="715449" y="185630"/>
                  </a:lnTo>
                  <a:lnTo>
                    <a:pt x="719961" y="204322"/>
                  </a:lnTo>
                  <a:lnTo>
                    <a:pt x="721895" y="240417"/>
                  </a:lnTo>
                  <a:lnTo>
                    <a:pt x="721250" y="248151"/>
                  </a:lnTo>
                  <a:lnTo>
                    <a:pt x="716094" y="265554"/>
                  </a:lnTo>
                  <a:lnTo>
                    <a:pt x="715449" y="275867"/>
                  </a:lnTo>
                  <a:lnTo>
                    <a:pt x="717383" y="286180"/>
                  </a:lnTo>
                  <a:lnTo>
                    <a:pt x="726407" y="301649"/>
                  </a:lnTo>
                  <a:lnTo>
                    <a:pt x="734786" y="340966"/>
                  </a:lnTo>
                  <a:lnTo>
                    <a:pt x="732208" y="352568"/>
                  </a:lnTo>
                  <a:lnTo>
                    <a:pt x="715449" y="357725"/>
                  </a:lnTo>
                  <a:lnTo>
                    <a:pt x="718672" y="368682"/>
                  </a:lnTo>
                  <a:lnTo>
                    <a:pt x="722539" y="375772"/>
                  </a:lnTo>
                  <a:lnTo>
                    <a:pt x="728340" y="380928"/>
                  </a:lnTo>
                  <a:lnTo>
                    <a:pt x="736719" y="384796"/>
                  </a:lnTo>
                  <a:lnTo>
                    <a:pt x="742520" y="355791"/>
                  </a:lnTo>
                  <a:lnTo>
                    <a:pt x="752833" y="339033"/>
                  </a:lnTo>
                  <a:lnTo>
                    <a:pt x="757989" y="320985"/>
                  </a:lnTo>
                  <a:lnTo>
                    <a:pt x="749610" y="288758"/>
                  </a:lnTo>
                  <a:lnTo>
                    <a:pt x="770236" y="295203"/>
                  </a:lnTo>
                  <a:lnTo>
                    <a:pt x="791506" y="297781"/>
                  </a:lnTo>
                  <a:lnTo>
                    <a:pt x="756700" y="258464"/>
                  </a:lnTo>
                  <a:lnTo>
                    <a:pt x="746388" y="237194"/>
                  </a:lnTo>
                  <a:lnTo>
                    <a:pt x="767013" y="228170"/>
                  </a:lnTo>
                  <a:lnTo>
                    <a:pt x="785705" y="224948"/>
                  </a:lnTo>
                  <a:lnTo>
                    <a:pt x="830179" y="206900"/>
                  </a:lnTo>
                  <a:lnTo>
                    <a:pt x="849516" y="192075"/>
                  </a:ln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B74D1F61-09F5-4104-B2B1-10ACF879585E}"/>
                </a:ext>
              </a:extLst>
            </p:cNvPr>
            <p:cNvSpPr/>
            <p:nvPr/>
          </p:nvSpPr>
          <p:spPr>
            <a:xfrm>
              <a:off x="8676556" y="3674171"/>
              <a:ext cx="186690" cy="218563"/>
            </a:xfrm>
            <a:custGeom>
              <a:avLst/>
              <a:gdLst>
                <a:gd name="connsiteX0" fmla="*/ 136000 w 264265"/>
                <a:gd name="connsiteY0" fmla="*/ 1934 h 309383"/>
                <a:gd name="connsiteX1" fmla="*/ 133422 w 264265"/>
                <a:gd name="connsiteY1" fmla="*/ 11602 h 309383"/>
                <a:gd name="connsiteX2" fmla="*/ 137289 w 264265"/>
                <a:gd name="connsiteY2" fmla="*/ 21270 h 309383"/>
                <a:gd name="connsiteX3" fmla="*/ 144379 w 264265"/>
                <a:gd name="connsiteY3" fmla="*/ 29005 h 309383"/>
                <a:gd name="connsiteX4" fmla="*/ 153403 w 264265"/>
                <a:gd name="connsiteY4" fmla="*/ 33517 h 309383"/>
                <a:gd name="connsiteX5" fmla="*/ 159204 w 264265"/>
                <a:gd name="connsiteY5" fmla="*/ 47697 h 309383"/>
                <a:gd name="connsiteX6" fmla="*/ 155336 w 264265"/>
                <a:gd name="connsiteY6" fmla="*/ 69611 h 309383"/>
                <a:gd name="connsiteX7" fmla="*/ 186275 w 264265"/>
                <a:gd name="connsiteY7" fmla="*/ 78635 h 309383"/>
                <a:gd name="connsiteX8" fmla="*/ 219147 w 264265"/>
                <a:gd name="connsiteY8" fmla="*/ 70900 h 309383"/>
                <a:gd name="connsiteX9" fmla="*/ 230749 w 264265"/>
                <a:gd name="connsiteY9" fmla="*/ 54142 h 309383"/>
                <a:gd name="connsiteX10" fmla="*/ 244929 w 264265"/>
                <a:gd name="connsiteY10" fmla="*/ 57365 h 309383"/>
                <a:gd name="connsiteX11" fmla="*/ 243640 w 264265"/>
                <a:gd name="connsiteY11" fmla="*/ 71545 h 309383"/>
                <a:gd name="connsiteX12" fmla="*/ 255886 w 264265"/>
                <a:gd name="connsiteY12" fmla="*/ 78635 h 309383"/>
                <a:gd name="connsiteX13" fmla="*/ 257820 w 264265"/>
                <a:gd name="connsiteY13" fmla="*/ 101194 h 309383"/>
                <a:gd name="connsiteX14" fmla="*/ 268132 w 264265"/>
                <a:gd name="connsiteY14" fmla="*/ 134711 h 309383"/>
                <a:gd name="connsiteX15" fmla="*/ 263621 w 264265"/>
                <a:gd name="connsiteY15" fmla="*/ 164360 h 309383"/>
                <a:gd name="connsiteX16" fmla="*/ 250085 w 264265"/>
                <a:gd name="connsiteY16" fmla="*/ 186275 h 309383"/>
                <a:gd name="connsiteX17" fmla="*/ 235260 w 264265"/>
                <a:gd name="connsiteY17" fmla="*/ 241061 h 309383"/>
                <a:gd name="connsiteX18" fmla="*/ 208834 w 264265"/>
                <a:gd name="connsiteY18" fmla="*/ 262331 h 309383"/>
                <a:gd name="connsiteX19" fmla="*/ 194009 w 264265"/>
                <a:gd name="connsiteY19" fmla="*/ 267488 h 309383"/>
                <a:gd name="connsiteX20" fmla="*/ 149535 w 264265"/>
                <a:gd name="connsiteY20" fmla="*/ 300360 h 309383"/>
                <a:gd name="connsiteX21" fmla="*/ 99261 w 264265"/>
                <a:gd name="connsiteY21" fmla="*/ 313895 h 309383"/>
                <a:gd name="connsiteX22" fmla="*/ 77990 w 264265"/>
                <a:gd name="connsiteY22" fmla="*/ 244929 h 309383"/>
                <a:gd name="connsiteX23" fmla="*/ 72834 w 264265"/>
                <a:gd name="connsiteY23" fmla="*/ 152758 h 309383"/>
                <a:gd name="connsiteX24" fmla="*/ 54142 w 264265"/>
                <a:gd name="connsiteY24" fmla="*/ 116663 h 309383"/>
                <a:gd name="connsiteX25" fmla="*/ 0 w 264265"/>
                <a:gd name="connsiteY25" fmla="*/ 30938 h 309383"/>
                <a:gd name="connsiteX26" fmla="*/ 112796 w 264265"/>
                <a:gd name="connsiteY26" fmla="*/ 0 h 309383"/>
                <a:gd name="connsiteX27" fmla="*/ 136000 w 264265"/>
                <a:gd name="connsiteY27" fmla="*/ 1934 h 309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64265" h="309383">
                  <a:moveTo>
                    <a:pt x="136000" y="1934"/>
                  </a:moveTo>
                  <a:lnTo>
                    <a:pt x="133422" y="11602"/>
                  </a:lnTo>
                  <a:lnTo>
                    <a:pt x="137289" y="21270"/>
                  </a:lnTo>
                  <a:lnTo>
                    <a:pt x="144379" y="29005"/>
                  </a:lnTo>
                  <a:lnTo>
                    <a:pt x="153403" y="33517"/>
                  </a:lnTo>
                  <a:lnTo>
                    <a:pt x="159204" y="47697"/>
                  </a:lnTo>
                  <a:lnTo>
                    <a:pt x="155336" y="69611"/>
                  </a:lnTo>
                  <a:lnTo>
                    <a:pt x="186275" y="78635"/>
                  </a:lnTo>
                  <a:lnTo>
                    <a:pt x="219147" y="70900"/>
                  </a:lnTo>
                  <a:lnTo>
                    <a:pt x="230749" y="54142"/>
                  </a:lnTo>
                  <a:lnTo>
                    <a:pt x="244929" y="57365"/>
                  </a:lnTo>
                  <a:lnTo>
                    <a:pt x="243640" y="71545"/>
                  </a:lnTo>
                  <a:lnTo>
                    <a:pt x="255886" y="78635"/>
                  </a:lnTo>
                  <a:lnTo>
                    <a:pt x="257820" y="101194"/>
                  </a:lnTo>
                  <a:lnTo>
                    <a:pt x="268132" y="134711"/>
                  </a:lnTo>
                  <a:lnTo>
                    <a:pt x="263621" y="164360"/>
                  </a:lnTo>
                  <a:lnTo>
                    <a:pt x="250085" y="186275"/>
                  </a:lnTo>
                  <a:lnTo>
                    <a:pt x="235260" y="241061"/>
                  </a:lnTo>
                  <a:lnTo>
                    <a:pt x="208834" y="262331"/>
                  </a:lnTo>
                  <a:lnTo>
                    <a:pt x="194009" y="267488"/>
                  </a:lnTo>
                  <a:lnTo>
                    <a:pt x="149535" y="300360"/>
                  </a:lnTo>
                  <a:lnTo>
                    <a:pt x="99261" y="313895"/>
                  </a:lnTo>
                  <a:lnTo>
                    <a:pt x="77990" y="244929"/>
                  </a:lnTo>
                  <a:lnTo>
                    <a:pt x="72834" y="152758"/>
                  </a:lnTo>
                  <a:lnTo>
                    <a:pt x="54142" y="116663"/>
                  </a:lnTo>
                  <a:lnTo>
                    <a:pt x="0" y="30938"/>
                  </a:lnTo>
                  <a:lnTo>
                    <a:pt x="112796" y="0"/>
                  </a:lnTo>
                  <a:lnTo>
                    <a:pt x="136000" y="1934"/>
                  </a:ln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D9CFDBC2-ED12-4A43-AE93-F56157AF000E}"/>
                </a:ext>
              </a:extLst>
            </p:cNvPr>
            <p:cNvSpPr/>
            <p:nvPr/>
          </p:nvSpPr>
          <p:spPr>
            <a:xfrm>
              <a:off x="9581774" y="4095817"/>
              <a:ext cx="204904" cy="214010"/>
            </a:xfrm>
            <a:custGeom>
              <a:avLst/>
              <a:gdLst>
                <a:gd name="connsiteX0" fmla="*/ 286824 w 290047"/>
                <a:gd name="connsiteY0" fmla="*/ 185630 h 302937"/>
                <a:gd name="connsiteX1" fmla="*/ 270711 w 290047"/>
                <a:gd name="connsiteY1" fmla="*/ 202388 h 302937"/>
                <a:gd name="connsiteX2" fmla="*/ 263621 w 290047"/>
                <a:gd name="connsiteY2" fmla="*/ 199810 h 302937"/>
                <a:gd name="connsiteX3" fmla="*/ 253952 w 290047"/>
                <a:gd name="connsiteY3" fmla="*/ 200455 h 302937"/>
                <a:gd name="connsiteX4" fmla="*/ 253952 w 290047"/>
                <a:gd name="connsiteY4" fmla="*/ 208834 h 302937"/>
                <a:gd name="connsiteX5" fmla="*/ 252663 w 290047"/>
                <a:gd name="connsiteY5" fmla="*/ 219791 h 302937"/>
                <a:gd name="connsiteX6" fmla="*/ 242995 w 290047"/>
                <a:gd name="connsiteY6" fmla="*/ 244929 h 302937"/>
                <a:gd name="connsiteX7" fmla="*/ 242995 w 290047"/>
                <a:gd name="connsiteY7" fmla="*/ 252663 h 302937"/>
                <a:gd name="connsiteX8" fmla="*/ 240417 w 290047"/>
                <a:gd name="connsiteY8" fmla="*/ 264909 h 302937"/>
                <a:gd name="connsiteX9" fmla="*/ 217213 w 290047"/>
                <a:gd name="connsiteY9" fmla="*/ 278445 h 302937"/>
                <a:gd name="connsiteX10" fmla="*/ 158559 w 290047"/>
                <a:gd name="connsiteY10" fmla="*/ 262976 h 302937"/>
                <a:gd name="connsiteX11" fmla="*/ 125687 w 290047"/>
                <a:gd name="connsiteY11" fmla="*/ 259753 h 302937"/>
                <a:gd name="connsiteX12" fmla="*/ 110862 w 290047"/>
                <a:gd name="connsiteY12" fmla="*/ 271355 h 302937"/>
                <a:gd name="connsiteX13" fmla="*/ 96682 w 290047"/>
                <a:gd name="connsiteY13" fmla="*/ 297137 h 302937"/>
                <a:gd name="connsiteX14" fmla="*/ 88303 w 290047"/>
                <a:gd name="connsiteY14" fmla="*/ 303582 h 302937"/>
                <a:gd name="connsiteX15" fmla="*/ 79280 w 290047"/>
                <a:gd name="connsiteY15" fmla="*/ 295848 h 302937"/>
                <a:gd name="connsiteX16" fmla="*/ 66389 w 290047"/>
                <a:gd name="connsiteY16" fmla="*/ 287469 h 302937"/>
                <a:gd name="connsiteX17" fmla="*/ 48341 w 290047"/>
                <a:gd name="connsiteY17" fmla="*/ 272644 h 302937"/>
                <a:gd name="connsiteX18" fmla="*/ 36739 w 290047"/>
                <a:gd name="connsiteY18" fmla="*/ 249440 h 302937"/>
                <a:gd name="connsiteX19" fmla="*/ 21915 w 290047"/>
                <a:gd name="connsiteY19" fmla="*/ 234616 h 302937"/>
                <a:gd name="connsiteX20" fmla="*/ 5801 w 290047"/>
                <a:gd name="connsiteY20" fmla="*/ 228815 h 302937"/>
                <a:gd name="connsiteX21" fmla="*/ 0 w 290047"/>
                <a:gd name="connsiteY21" fmla="*/ 205611 h 302937"/>
                <a:gd name="connsiteX22" fmla="*/ 13536 w 290047"/>
                <a:gd name="connsiteY22" fmla="*/ 185630 h 302937"/>
                <a:gd name="connsiteX23" fmla="*/ 29005 w 290047"/>
                <a:gd name="connsiteY23" fmla="*/ 185630 h 302937"/>
                <a:gd name="connsiteX24" fmla="*/ 45763 w 290047"/>
                <a:gd name="connsiteY24" fmla="*/ 183052 h 302937"/>
                <a:gd name="connsiteX25" fmla="*/ 49630 w 290047"/>
                <a:gd name="connsiteY25" fmla="*/ 170805 h 302937"/>
                <a:gd name="connsiteX26" fmla="*/ 51564 w 290047"/>
                <a:gd name="connsiteY26" fmla="*/ 158559 h 302937"/>
                <a:gd name="connsiteX27" fmla="*/ 42540 w 290047"/>
                <a:gd name="connsiteY27" fmla="*/ 155336 h 302937"/>
                <a:gd name="connsiteX28" fmla="*/ 32872 w 290047"/>
                <a:gd name="connsiteY28" fmla="*/ 153403 h 302937"/>
                <a:gd name="connsiteX29" fmla="*/ 43830 w 290047"/>
                <a:gd name="connsiteY29" fmla="*/ 128910 h 302937"/>
                <a:gd name="connsiteX30" fmla="*/ 61877 w 290047"/>
                <a:gd name="connsiteY30" fmla="*/ 109573 h 302937"/>
                <a:gd name="connsiteX31" fmla="*/ 55431 w 290047"/>
                <a:gd name="connsiteY31" fmla="*/ 52208 h 302937"/>
                <a:gd name="connsiteX32" fmla="*/ 103128 w 290047"/>
                <a:gd name="connsiteY32" fmla="*/ 12246 h 302937"/>
                <a:gd name="connsiteX33" fmla="*/ 168228 w 290047"/>
                <a:gd name="connsiteY33" fmla="*/ 3223 h 302937"/>
                <a:gd name="connsiteX34" fmla="*/ 221725 w 290047"/>
                <a:gd name="connsiteY34" fmla="*/ 0 h 302937"/>
                <a:gd name="connsiteX35" fmla="*/ 262976 w 290047"/>
                <a:gd name="connsiteY35" fmla="*/ 29649 h 302937"/>
                <a:gd name="connsiteX36" fmla="*/ 275867 w 290047"/>
                <a:gd name="connsiteY36" fmla="*/ 52208 h 302937"/>
                <a:gd name="connsiteX37" fmla="*/ 275222 w 290047"/>
                <a:gd name="connsiteY37" fmla="*/ 62521 h 302937"/>
                <a:gd name="connsiteX38" fmla="*/ 270066 w 290047"/>
                <a:gd name="connsiteY38" fmla="*/ 70900 h 302937"/>
                <a:gd name="connsiteX39" fmla="*/ 270711 w 290047"/>
                <a:gd name="connsiteY39" fmla="*/ 102483 h 302937"/>
                <a:gd name="connsiteX40" fmla="*/ 279090 w 290047"/>
                <a:gd name="connsiteY40" fmla="*/ 115374 h 302937"/>
                <a:gd name="connsiteX41" fmla="*/ 290047 w 290047"/>
                <a:gd name="connsiteY41" fmla="*/ 124398 h 302937"/>
                <a:gd name="connsiteX42" fmla="*/ 291981 w 290047"/>
                <a:gd name="connsiteY42" fmla="*/ 144379 h 302937"/>
                <a:gd name="connsiteX43" fmla="*/ 292625 w 290047"/>
                <a:gd name="connsiteY43" fmla="*/ 165649 h 302937"/>
                <a:gd name="connsiteX44" fmla="*/ 286824 w 290047"/>
                <a:gd name="connsiteY44" fmla="*/ 185630 h 302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90047" h="302937">
                  <a:moveTo>
                    <a:pt x="286824" y="185630"/>
                  </a:moveTo>
                  <a:lnTo>
                    <a:pt x="270711" y="202388"/>
                  </a:lnTo>
                  <a:lnTo>
                    <a:pt x="263621" y="199810"/>
                  </a:lnTo>
                  <a:lnTo>
                    <a:pt x="253952" y="200455"/>
                  </a:lnTo>
                  <a:lnTo>
                    <a:pt x="253952" y="208834"/>
                  </a:lnTo>
                  <a:lnTo>
                    <a:pt x="252663" y="219791"/>
                  </a:lnTo>
                  <a:lnTo>
                    <a:pt x="242995" y="244929"/>
                  </a:lnTo>
                  <a:lnTo>
                    <a:pt x="242995" y="252663"/>
                  </a:lnTo>
                  <a:lnTo>
                    <a:pt x="240417" y="264909"/>
                  </a:lnTo>
                  <a:lnTo>
                    <a:pt x="217213" y="278445"/>
                  </a:lnTo>
                  <a:lnTo>
                    <a:pt x="158559" y="262976"/>
                  </a:lnTo>
                  <a:lnTo>
                    <a:pt x="125687" y="259753"/>
                  </a:lnTo>
                  <a:lnTo>
                    <a:pt x="110862" y="271355"/>
                  </a:lnTo>
                  <a:lnTo>
                    <a:pt x="96682" y="297137"/>
                  </a:lnTo>
                  <a:lnTo>
                    <a:pt x="88303" y="303582"/>
                  </a:lnTo>
                  <a:lnTo>
                    <a:pt x="79280" y="295848"/>
                  </a:lnTo>
                  <a:lnTo>
                    <a:pt x="66389" y="287469"/>
                  </a:lnTo>
                  <a:lnTo>
                    <a:pt x="48341" y="272644"/>
                  </a:lnTo>
                  <a:lnTo>
                    <a:pt x="36739" y="249440"/>
                  </a:lnTo>
                  <a:lnTo>
                    <a:pt x="21915" y="234616"/>
                  </a:lnTo>
                  <a:lnTo>
                    <a:pt x="5801" y="228815"/>
                  </a:lnTo>
                  <a:lnTo>
                    <a:pt x="0" y="205611"/>
                  </a:lnTo>
                  <a:lnTo>
                    <a:pt x="13536" y="185630"/>
                  </a:lnTo>
                  <a:lnTo>
                    <a:pt x="29005" y="185630"/>
                  </a:lnTo>
                  <a:lnTo>
                    <a:pt x="45763" y="183052"/>
                  </a:lnTo>
                  <a:lnTo>
                    <a:pt x="49630" y="170805"/>
                  </a:lnTo>
                  <a:lnTo>
                    <a:pt x="51564" y="158559"/>
                  </a:lnTo>
                  <a:lnTo>
                    <a:pt x="42540" y="155336"/>
                  </a:lnTo>
                  <a:lnTo>
                    <a:pt x="32872" y="153403"/>
                  </a:lnTo>
                  <a:lnTo>
                    <a:pt x="43830" y="128910"/>
                  </a:lnTo>
                  <a:lnTo>
                    <a:pt x="61877" y="109573"/>
                  </a:lnTo>
                  <a:lnTo>
                    <a:pt x="55431" y="52208"/>
                  </a:lnTo>
                  <a:lnTo>
                    <a:pt x="103128" y="12246"/>
                  </a:lnTo>
                  <a:lnTo>
                    <a:pt x="168228" y="3223"/>
                  </a:lnTo>
                  <a:lnTo>
                    <a:pt x="221725" y="0"/>
                  </a:lnTo>
                  <a:lnTo>
                    <a:pt x="262976" y="29649"/>
                  </a:lnTo>
                  <a:lnTo>
                    <a:pt x="275867" y="52208"/>
                  </a:lnTo>
                  <a:lnTo>
                    <a:pt x="275222" y="62521"/>
                  </a:lnTo>
                  <a:lnTo>
                    <a:pt x="270066" y="70900"/>
                  </a:lnTo>
                  <a:lnTo>
                    <a:pt x="270711" y="102483"/>
                  </a:lnTo>
                  <a:lnTo>
                    <a:pt x="279090" y="115374"/>
                  </a:lnTo>
                  <a:lnTo>
                    <a:pt x="290047" y="124398"/>
                  </a:lnTo>
                  <a:lnTo>
                    <a:pt x="291981" y="144379"/>
                  </a:lnTo>
                  <a:lnTo>
                    <a:pt x="292625" y="165649"/>
                  </a:lnTo>
                  <a:lnTo>
                    <a:pt x="286824" y="185630"/>
                  </a:ln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2F18224-7C62-4B02-9DA1-AC86C2D1D003}"/>
                </a:ext>
              </a:extLst>
            </p:cNvPr>
            <p:cNvSpPr/>
            <p:nvPr/>
          </p:nvSpPr>
          <p:spPr>
            <a:xfrm>
              <a:off x="8959778" y="4204644"/>
              <a:ext cx="1192994" cy="1124693"/>
            </a:xfrm>
            <a:custGeom>
              <a:avLst/>
              <a:gdLst>
                <a:gd name="connsiteX0" fmla="*/ 672264 w 1688718"/>
                <a:gd name="connsiteY0" fmla="*/ 1568832 h 1592035"/>
                <a:gd name="connsiteX1" fmla="*/ 676776 w 1688718"/>
                <a:gd name="connsiteY1" fmla="*/ 1568832 h 1592035"/>
                <a:gd name="connsiteX2" fmla="*/ 696113 w 1688718"/>
                <a:gd name="connsiteY2" fmla="*/ 1559808 h 1592035"/>
                <a:gd name="connsiteX3" fmla="*/ 698691 w 1688718"/>
                <a:gd name="connsiteY3" fmla="*/ 1562387 h 1592035"/>
                <a:gd name="connsiteX4" fmla="*/ 696757 w 1688718"/>
                <a:gd name="connsiteY4" fmla="*/ 1568832 h 1592035"/>
                <a:gd name="connsiteX5" fmla="*/ 687089 w 1688718"/>
                <a:gd name="connsiteY5" fmla="*/ 1581078 h 1592035"/>
                <a:gd name="connsiteX6" fmla="*/ 676132 w 1688718"/>
                <a:gd name="connsiteY6" fmla="*/ 1584946 h 1592035"/>
                <a:gd name="connsiteX7" fmla="*/ 666464 w 1688718"/>
                <a:gd name="connsiteY7" fmla="*/ 1583012 h 1592035"/>
                <a:gd name="connsiteX8" fmla="*/ 658729 w 1688718"/>
                <a:gd name="connsiteY8" fmla="*/ 1584301 h 1592035"/>
                <a:gd name="connsiteX9" fmla="*/ 647772 w 1688718"/>
                <a:gd name="connsiteY9" fmla="*/ 1589458 h 1592035"/>
                <a:gd name="connsiteX10" fmla="*/ 642615 w 1688718"/>
                <a:gd name="connsiteY10" fmla="*/ 1594614 h 1592035"/>
                <a:gd name="connsiteX11" fmla="*/ 636170 w 1688718"/>
                <a:gd name="connsiteY11" fmla="*/ 1595903 h 1592035"/>
                <a:gd name="connsiteX12" fmla="*/ 635525 w 1688718"/>
                <a:gd name="connsiteY12" fmla="*/ 1591391 h 1592035"/>
                <a:gd name="connsiteX13" fmla="*/ 638748 w 1688718"/>
                <a:gd name="connsiteY13" fmla="*/ 1583012 h 1592035"/>
                <a:gd name="connsiteX14" fmla="*/ 638103 w 1688718"/>
                <a:gd name="connsiteY14" fmla="*/ 1576567 h 1592035"/>
                <a:gd name="connsiteX15" fmla="*/ 633592 w 1688718"/>
                <a:gd name="connsiteY15" fmla="*/ 1572055 h 1592035"/>
                <a:gd name="connsiteX16" fmla="*/ 625212 w 1688718"/>
                <a:gd name="connsiteY16" fmla="*/ 1568187 h 1592035"/>
                <a:gd name="connsiteX17" fmla="*/ 628435 w 1688718"/>
                <a:gd name="connsiteY17" fmla="*/ 1555941 h 1592035"/>
                <a:gd name="connsiteX18" fmla="*/ 628435 w 1688718"/>
                <a:gd name="connsiteY18" fmla="*/ 1549496 h 1592035"/>
                <a:gd name="connsiteX19" fmla="*/ 632947 w 1688718"/>
                <a:gd name="connsiteY19" fmla="*/ 1545628 h 1592035"/>
                <a:gd name="connsiteX20" fmla="*/ 639393 w 1688718"/>
                <a:gd name="connsiteY20" fmla="*/ 1543695 h 1592035"/>
                <a:gd name="connsiteX21" fmla="*/ 672264 w 1688718"/>
                <a:gd name="connsiteY21" fmla="*/ 1561098 h 1592035"/>
                <a:gd name="connsiteX22" fmla="*/ 672264 w 1688718"/>
                <a:gd name="connsiteY22" fmla="*/ 1568832 h 1592035"/>
                <a:gd name="connsiteX23" fmla="*/ 781838 w 1688718"/>
                <a:gd name="connsiteY23" fmla="*/ 1331638 h 1592035"/>
                <a:gd name="connsiteX24" fmla="*/ 788928 w 1688718"/>
                <a:gd name="connsiteY24" fmla="*/ 1335505 h 1592035"/>
                <a:gd name="connsiteX25" fmla="*/ 798596 w 1688718"/>
                <a:gd name="connsiteY25" fmla="*/ 1331638 h 1592035"/>
                <a:gd name="connsiteX26" fmla="*/ 814065 w 1688718"/>
                <a:gd name="connsiteY26" fmla="*/ 1327126 h 1592035"/>
                <a:gd name="connsiteX27" fmla="*/ 832113 w 1688718"/>
                <a:gd name="connsiteY27" fmla="*/ 1326482 h 1592035"/>
                <a:gd name="connsiteX28" fmla="*/ 842426 w 1688718"/>
                <a:gd name="connsiteY28" fmla="*/ 1336150 h 1592035"/>
                <a:gd name="connsiteX29" fmla="*/ 845003 w 1688718"/>
                <a:gd name="connsiteY29" fmla="*/ 1352264 h 1592035"/>
                <a:gd name="connsiteX30" fmla="*/ 839203 w 1688718"/>
                <a:gd name="connsiteY30" fmla="*/ 1361932 h 1592035"/>
                <a:gd name="connsiteX31" fmla="*/ 843070 w 1688718"/>
                <a:gd name="connsiteY31" fmla="*/ 1367733 h 1592035"/>
                <a:gd name="connsiteX32" fmla="*/ 838558 w 1688718"/>
                <a:gd name="connsiteY32" fmla="*/ 1375468 h 1592035"/>
                <a:gd name="connsiteX33" fmla="*/ 828245 w 1688718"/>
                <a:gd name="connsiteY33" fmla="*/ 1371600 h 1592035"/>
                <a:gd name="connsiteX34" fmla="*/ 824378 w 1688718"/>
                <a:gd name="connsiteY34" fmla="*/ 1376757 h 1592035"/>
                <a:gd name="connsiteX35" fmla="*/ 832757 w 1688718"/>
                <a:gd name="connsiteY35" fmla="*/ 1378690 h 1592035"/>
                <a:gd name="connsiteX36" fmla="*/ 841136 w 1688718"/>
                <a:gd name="connsiteY36" fmla="*/ 1385780 h 1592035"/>
                <a:gd name="connsiteX37" fmla="*/ 837269 w 1688718"/>
                <a:gd name="connsiteY37" fmla="*/ 1392870 h 1592035"/>
                <a:gd name="connsiteX38" fmla="*/ 826956 w 1688718"/>
                <a:gd name="connsiteY38" fmla="*/ 1405761 h 1592035"/>
                <a:gd name="connsiteX39" fmla="*/ 810198 w 1688718"/>
                <a:gd name="connsiteY39" fmla="*/ 1406406 h 1592035"/>
                <a:gd name="connsiteX40" fmla="*/ 802463 w 1688718"/>
                <a:gd name="connsiteY40" fmla="*/ 1396738 h 1592035"/>
                <a:gd name="connsiteX41" fmla="*/ 798596 w 1688718"/>
                <a:gd name="connsiteY41" fmla="*/ 1387069 h 1592035"/>
                <a:gd name="connsiteX42" fmla="*/ 790217 w 1688718"/>
                <a:gd name="connsiteY42" fmla="*/ 1386425 h 1592035"/>
                <a:gd name="connsiteX43" fmla="*/ 792151 w 1688718"/>
                <a:gd name="connsiteY43" fmla="*/ 1378690 h 1592035"/>
                <a:gd name="connsiteX44" fmla="*/ 789572 w 1688718"/>
                <a:gd name="connsiteY44" fmla="*/ 1370311 h 1592035"/>
                <a:gd name="connsiteX45" fmla="*/ 776037 w 1688718"/>
                <a:gd name="connsiteY45" fmla="*/ 1368377 h 1592035"/>
                <a:gd name="connsiteX46" fmla="*/ 771525 w 1688718"/>
                <a:gd name="connsiteY46" fmla="*/ 1364510 h 1592035"/>
                <a:gd name="connsiteX47" fmla="*/ 781193 w 1688718"/>
                <a:gd name="connsiteY47" fmla="*/ 1356775 h 1592035"/>
                <a:gd name="connsiteX48" fmla="*/ 783127 w 1688718"/>
                <a:gd name="connsiteY48" fmla="*/ 1347752 h 1592035"/>
                <a:gd name="connsiteX49" fmla="*/ 773459 w 1688718"/>
                <a:gd name="connsiteY49" fmla="*/ 1339373 h 1592035"/>
                <a:gd name="connsiteX50" fmla="*/ 754767 w 1688718"/>
                <a:gd name="connsiteY50" fmla="*/ 1333572 h 1592035"/>
                <a:gd name="connsiteX51" fmla="*/ 743165 w 1688718"/>
                <a:gd name="connsiteY51" fmla="*/ 1336795 h 1592035"/>
                <a:gd name="connsiteX52" fmla="*/ 736075 w 1688718"/>
                <a:gd name="connsiteY52" fmla="*/ 1336795 h 1592035"/>
                <a:gd name="connsiteX53" fmla="*/ 734141 w 1688718"/>
                <a:gd name="connsiteY53" fmla="*/ 1328416 h 1592035"/>
                <a:gd name="connsiteX54" fmla="*/ 742520 w 1688718"/>
                <a:gd name="connsiteY54" fmla="*/ 1319392 h 1592035"/>
                <a:gd name="connsiteX55" fmla="*/ 754122 w 1688718"/>
                <a:gd name="connsiteY55" fmla="*/ 1316169 h 1592035"/>
                <a:gd name="connsiteX56" fmla="*/ 770236 w 1688718"/>
                <a:gd name="connsiteY56" fmla="*/ 1322614 h 1592035"/>
                <a:gd name="connsiteX57" fmla="*/ 781838 w 1688718"/>
                <a:gd name="connsiteY57" fmla="*/ 1331638 h 1592035"/>
                <a:gd name="connsiteX58" fmla="*/ 641971 w 1688718"/>
                <a:gd name="connsiteY58" fmla="*/ 1360643 h 1592035"/>
                <a:gd name="connsiteX59" fmla="*/ 638748 w 1688718"/>
                <a:gd name="connsiteY59" fmla="*/ 1363866 h 1592035"/>
                <a:gd name="connsiteX60" fmla="*/ 623279 w 1688718"/>
                <a:gd name="connsiteY60" fmla="*/ 1358709 h 1592035"/>
                <a:gd name="connsiteX61" fmla="*/ 611677 w 1688718"/>
                <a:gd name="connsiteY61" fmla="*/ 1350975 h 1592035"/>
                <a:gd name="connsiteX62" fmla="*/ 605232 w 1688718"/>
                <a:gd name="connsiteY62" fmla="*/ 1340662 h 1592035"/>
                <a:gd name="connsiteX63" fmla="*/ 606520 w 1688718"/>
                <a:gd name="connsiteY63" fmla="*/ 1334216 h 1592035"/>
                <a:gd name="connsiteX64" fmla="*/ 613611 w 1688718"/>
                <a:gd name="connsiteY64" fmla="*/ 1322614 h 1592035"/>
                <a:gd name="connsiteX65" fmla="*/ 627146 w 1688718"/>
                <a:gd name="connsiteY65" fmla="*/ 1312302 h 1592035"/>
                <a:gd name="connsiteX66" fmla="*/ 640037 w 1688718"/>
                <a:gd name="connsiteY66" fmla="*/ 1315525 h 1592035"/>
                <a:gd name="connsiteX67" fmla="*/ 655506 w 1688718"/>
                <a:gd name="connsiteY67" fmla="*/ 1332283 h 1592035"/>
                <a:gd name="connsiteX68" fmla="*/ 661307 w 1688718"/>
                <a:gd name="connsiteY68" fmla="*/ 1341951 h 1592035"/>
                <a:gd name="connsiteX69" fmla="*/ 656796 w 1688718"/>
                <a:gd name="connsiteY69" fmla="*/ 1349041 h 1592035"/>
                <a:gd name="connsiteX70" fmla="*/ 645838 w 1688718"/>
                <a:gd name="connsiteY70" fmla="*/ 1349041 h 1592035"/>
                <a:gd name="connsiteX71" fmla="*/ 640682 w 1688718"/>
                <a:gd name="connsiteY71" fmla="*/ 1351619 h 1592035"/>
                <a:gd name="connsiteX72" fmla="*/ 641971 w 1688718"/>
                <a:gd name="connsiteY72" fmla="*/ 1360643 h 1592035"/>
                <a:gd name="connsiteX73" fmla="*/ 409289 w 1688718"/>
                <a:gd name="connsiteY73" fmla="*/ 1274273 h 1592035"/>
                <a:gd name="connsiteX74" fmla="*/ 414445 w 1688718"/>
                <a:gd name="connsiteY74" fmla="*/ 1278140 h 1592035"/>
                <a:gd name="connsiteX75" fmla="*/ 420246 w 1688718"/>
                <a:gd name="connsiteY75" fmla="*/ 1264605 h 1592035"/>
                <a:gd name="connsiteX76" fmla="*/ 432492 w 1688718"/>
                <a:gd name="connsiteY76" fmla="*/ 1245269 h 1592035"/>
                <a:gd name="connsiteX77" fmla="*/ 442160 w 1688718"/>
                <a:gd name="connsiteY77" fmla="*/ 1243979 h 1592035"/>
                <a:gd name="connsiteX78" fmla="*/ 445383 w 1688718"/>
                <a:gd name="connsiteY78" fmla="*/ 1252358 h 1592035"/>
                <a:gd name="connsiteX79" fmla="*/ 455696 w 1688718"/>
                <a:gd name="connsiteY79" fmla="*/ 1260738 h 1592035"/>
                <a:gd name="connsiteX80" fmla="*/ 457630 w 1688718"/>
                <a:gd name="connsiteY80" fmla="*/ 1275562 h 1592035"/>
                <a:gd name="connsiteX81" fmla="*/ 463431 w 1688718"/>
                <a:gd name="connsiteY81" fmla="*/ 1296188 h 1592035"/>
                <a:gd name="connsiteX82" fmla="*/ 473743 w 1688718"/>
                <a:gd name="connsiteY82" fmla="*/ 1307790 h 1592035"/>
                <a:gd name="connsiteX83" fmla="*/ 479545 w 1688718"/>
                <a:gd name="connsiteY83" fmla="*/ 1316169 h 1592035"/>
                <a:gd name="connsiteX84" fmla="*/ 468587 w 1688718"/>
                <a:gd name="connsiteY84" fmla="*/ 1318747 h 1592035"/>
                <a:gd name="connsiteX85" fmla="*/ 422180 w 1688718"/>
                <a:gd name="connsiteY85" fmla="*/ 1306501 h 1592035"/>
                <a:gd name="connsiteX86" fmla="*/ 397042 w 1688718"/>
                <a:gd name="connsiteY86" fmla="*/ 1314880 h 1592035"/>
                <a:gd name="connsiteX87" fmla="*/ 382217 w 1688718"/>
                <a:gd name="connsiteY87" fmla="*/ 1312946 h 1592035"/>
                <a:gd name="connsiteX88" fmla="*/ 367393 w 1688718"/>
                <a:gd name="connsiteY88" fmla="*/ 1303922 h 1592035"/>
                <a:gd name="connsiteX89" fmla="*/ 358369 w 1688718"/>
                <a:gd name="connsiteY89" fmla="*/ 1285875 h 1592035"/>
                <a:gd name="connsiteX90" fmla="*/ 365459 w 1688718"/>
                <a:gd name="connsiteY90" fmla="*/ 1266539 h 1592035"/>
                <a:gd name="connsiteX91" fmla="*/ 378995 w 1688718"/>
                <a:gd name="connsiteY91" fmla="*/ 1248491 h 1592035"/>
                <a:gd name="connsiteX92" fmla="*/ 388019 w 1688718"/>
                <a:gd name="connsiteY92" fmla="*/ 1231733 h 1592035"/>
                <a:gd name="connsiteX93" fmla="*/ 397687 w 1688718"/>
                <a:gd name="connsiteY93" fmla="*/ 1219487 h 1592035"/>
                <a:gd name="connsiteX94" fmla="*/ 413800 w 1688718"/>
                <a:gd name="connsiteY94" fmla="*/ 1215619 h 1592035"/>
                <a:gd name="connsiteX95" fmla="*/ 418957 w 1688718"/>
                <a:gd name="connsiteY95" fmla="*/ 1229155 h 1592035"/>
                <a:gd name="connsiteX96" fmla="*/ 411867 w 1688718"/>
                <a:gd name="connsiteY96" fmla="*/ 1249136 h 1592035"/>
                <a:gd name="connsiteX97" fmla="*/ 407999 w 1688718"/>
                <a:gd name="connsiteY97" fmla="*/ 1262671 h 1592035"/>
                <a:gd name="connsiteX98" fmla="*/ 409289 w 1688718"/>
                <a:gd name="connsiteY98" fmla="*/ 1274273 h 1592035"/>
                <a:gd name="connsiteX99" fmla="*/ 344189 w 1688718"/>
                <a:gd name="connsiteY99" fmla="*/ 1329704 h 1592035"/>
                <a:gd name="connsiteX100" fmla="*/ 356435 w 1688718"/>
                <a:gd name="connsiteY100" fmla="*/ 1351619 h 1592035"/>
                <a:gd name="connsiteX101" fmla="*/ 376417 w 1688718"/>
                <a:gd name="connsiteY101" fmla="*/ 1348396 h 1592035"/>
                <a:gd name="connsiteX102" fmla="*/ 401554 w 1688718"/>
                <a:gd name="connsiteY102" fmla="*/ 1338084 h 1592035"/>
                <a:gd name="connsiteX103" fmla="*/ 424758 w 1688718"/>
                <a:gd name="connsiteY103" fmla="*/ 1333572 h 1592035"/>
                <a:gd name="connsiteX104" fmla="*/ 459563 w 1688718"/>
                <a:gd name="connsiteY104" fmla="*/ 1339373 h 1592035"/>
                <a:gd name="connsiteX105" fmla="*/ 466654 w 1688718"/>
                <a:gd name="connsiteY105" fmla="*/ 1341951 h 1592035"/>
                <a:gd name="connsiteX106" fmla="*/ 471810 w 1688718"/>
                <a:gd name="connsiteY106" fmla="*/ 1356131 h 1592035"/>
                <a:gd name="connsiteX107" fmla="*/ 468587 w 1688718"/>
                <a:gd name="connsiteY107" fmla="*/ 1368377 h 1592035"/>
                <a:gd name="connsiteX108" fmla="*/ 462786 w 1688718"/>
                <a:gd name="connsiteY108" fmla="*/ 1381268 h 1592035"/>
                <a:gd name="connsiteX109" fmla="*/ 460208 w 1688718"/>
                <a:gd name="connsiteY109" fmla="*/ 1397382 h 1592035"/>
                <a:gd name="connsiteX110" fmla="*/ 462786 w 1688718"/>
                <a:gd name="connsiteY110" fmla="*/ 1423164 h 1592035"/>
                <a:gd name="connsiteX111" fmla="*/ 462142 w 1688718"/>
                <a:gd name="connsiteY111" fmla="*/ 1437989 h 1592035"/>
                <a:gd name="connsiteX112" fmla="*/ 456341 w 1688718"/>
                <a:gd name="connsiteY112" fmla="*/ 1444434 h 1592035"/>
                <a:gd name="connsiteX113" fmla="*/ 447962 w 1688718"/>
                <a:gd name="connsiteY113" fmla="*/ 1448946 h 1592035"/>
                <a:gd name="connsiteX114" fmla="*/ 456985 w 1688718"/>
                <a:gd name="connsiteY114" fmla="*/ 1474083 h 1592035"/>
                <a:gd name="connsiteX115" fmla="*/ 452473 w 1688718"/>
                <a:gd name="connsiteY115" fmla="*/ 1486974 h 1592035"/>
                <a:gd name="connsiteX116" fmla="*/ 437004 w 1688718"/>
                <a:gd name="connsiteY116" fmla="*/ 1489553 h 1592035"/>
                <a:gd name="connsiteX117" fmla="*/ 421535 w 1688718"/>
                <a:gd name="connsiteY117" fmla="*/ 1480529 h 1592035"/>
                <a:gd name="connsiteX118" fmla="*/ 405421 w 1688718"/>
                <a:gd name="connsiteY118" fmla="*/ 1473439 h 1592035"/>
                <a:gd name="connsiteX119" fmla="*/ 386729 w 1688718"/>
                <a:gd name="connsiteY119" fmla="*/ 1482462 h 1592035"/>
                <a:gd name="connsiteX120" fmla="*/ 369971 w 1688718"/>
                <a:gd name="connsiteY120" fmla="*/ 1484396 h 1592035"/>
                <a:gd name="connsiteX121" fmla="*/ 360303 w 1688718"/>
                <a:gd name="connsiteY121" fmla="*/ 1460548 h 1592035"/>
                <a:gd name="connsiteX122" fmla="*/ 348701 w 1688718"/>
                <a:gd name="connsiteY122" fmla="*/ 1410273 h 1592035"/>
                <a:gd name="connsiteX123" fmla="*/ 331943 w 1688718"/>
                <a:gd name="connsiteY123" fmla="*/ 1401249 h 1592035"/>
                <a:gd name="connsiteX124" fmla="*/ 318407 w 1688718"/>
                <a:gd name="connsiteY124" fmla="*/ 1410918 h 1592035"/>
                <a:gd name="connsiteX125" fmla="*/ 309383 w 1688718"/>
                <a:gd name="connsiteY125" fmla="*/ 1431543 h 1592035"/>
                <a:gd name="connsiteX126" fmla="*/ 306161 w 1688718"/>
                <a:gd name="connsiteY126" fmla="*/ 1457325 h 1592035"/>
                <a:gd name="connsiteX127" fmla="*/ 299715 w 1688718"/>
                <a:gd name="connsiteY127" fmla="*/ 1468282 h 1592035"/>
                <a:gd name="connsiteX128" fmla="*/ 285535 w 1688718"/>
                <a:gd name="connsiteY128" fmla="*/ 1468927 h 1592035"/>
                <a:gd name="connsiteX129" fmla="*/ 270066 w 1688718"/>
                <a:gd name="connsiteY129" fmla="*/ 1463771 h 1592035"/>
                <a:gd name="connsiteX130" fmla="*/ 261042 w 1688718"/>
                <a:gd name="connsiteY130" fmla="*/ 1457325 h 1592035"/>
                <a:gd name="connsiteX131" fmla="*/ 254597 w 1688718"/>
                <a:gd name="connsiteY131" fmla="*/ 1446368 h 1592035"/>
                <a:gd name="connsiteX132" fmla="*/ 252663 w 1688718"/>
                <a:gd name="connsiteY132" fmla="*/ 1426387 h 1592035"/>
                <a:gd name="connsiteX133" fmla="*/ 250730 w 1688718"/>
                <a:gd name="connsiteY133" fmla="*/ 1410273 h 1592035"/>
                <a:gd name="connsiteX134" fmla="*/ 222369 w 1688718"/>
                <a:gd name="connsiteY134" fmla="*/ 1318747 h 1592035"/>
                <a:gd name="connsiteX135" fmla="*/ 218502 w 1688718"/>
                <a:gd name="connsiteY135" fmla="*/ 1296188 h 1592035"/>
                <a:gd name="connsiteX136" fmla="*/ 221080 w 1688718"/>
                <a:gd name="connsiteY136" fmla="*/ 1274918 h 1592035"/>
                <a:gd name="connsiteX137" fmla="*/ 233327 w 1688718"/>
                <a:gd name="connsiteY137" fmla="*/ 1252358 h 1592035"/>
                <a:gd name="connsiteX138" fmla="*/ 241061 w 1688718"/>
                <a:gd name="connsiteY138" fmla="*/ 1246558 h 1592035"/>
                <a:gd name="connsiteX139" fmla="*/ 248796 w 1688718"/>
                <a:gd name="connsiteY139" fmla="*/ 1245269 h 1592035"/>
                <a:gd name="connsiteX140" fmla="*/ 255241 w 1688718"/>
                <a:gd name="connsiteY140" fmla="*/ 1240757 h 1592035"/>
                <a:gd name="connsiteX141" fmla="*/ 259753 w 1688718"/>
                <a:gd name="connsiteY141" fmla="*/ 1213686 h 1592035"/>
                <a:gd name="connsiteX142" fmla="*/ 265554 w 1688718"/>
                <a:gd name="connsiteY142" fmla="*/ 1205306 h 1592035"/>
                <a:gd name="connsiteX143" fmla="*/ 282312 w 1688718"/>
                <a:gd name="connsiteY143" fmla="*/ 1192415 h 1592035"/>
                <a:gd name="connsiteX144" fmla="*/ 295848 w 1688718"/>
                <a:gd name="connsiteY144" fmla="*/ 1185970 h 1592035"/>
                <a:gd name="connsiteX145" fmla="*/ 311317 w 1688718"/>
                <a:gd name="connsiteY145" fmla="*/ 1191126 h 1592035"/>
                <a:gd name="connsiteX146" fmla="*/ 324853 w 1688718"/>
                <a:gd name="connsiteY146" fmla="*/ 1202728 h 1592035"/>
                <a:gd name="connsiteX147" fmla="*/ 332587 w 1688718"/>
                <a:gd name="connsiteY147" fmla="*/ 1218842 h 1592035"/>
                <a:gd name="connsiteX148" fmla="*/ 331298 w 1688718"/>
                <a:gd name="connsiteY148" fmla="*/ 1234956 h 1592035"/>
                <a:gd name="connsiteX149" fmla="*/ 322274 w 1688718"/>
                <a:gd name="connsiteY149" fmla="*/ 1250425 h 1592035"/>
                <a:gd name="connsiteX150" fmla="*/ 299071 w 1688718"/>
                <a:gd name="connsiteY150" fmla="*/ 1274918 h 1592035"/>
                <a:gd name="connsiteX151" fmla="*/ 303582 w 1688718"/>
                <a:gd name="connsiteY151" fmla="*/ 1283297 h 1592035"/>
                <a:gd name="connsiteX152" fmla="*/ 308094 w 1688718"/>
                <a:gd name="connsiteY152" fmla="*/ 1305212 h 1592035"/>
                <a:gd name="connsiteX153" fmla="*/ 313895 w 1688718"/>
                <a:gd name="connsiteY153" fmla="*/ 1316169 h 1592035"/>
                <a:gd name="connsiteX154" fmla="*/ 322274 w 1688718"/>
                <a:gd name="connsiteY154" fmla="*/ 1322614 h 1592035"/>
                <a:gd name="connsiteX155" fmla="*/ 344189 w 1688718"/>
                <a:gd name="connsiteY155" fmla="*/ 1329704 h 1592035"/>
                <a:gd name="connsiteX156" fmla="*/ 1133762 w 1688718"/>
                <a:gd name="connsiteY156" fmla="*/ 1167923 h 1592035"/>
                <a:gd name="connsiteX157" fmla="*/ 1140207 w 1688718"/>
                <a:gd name="connsiteY157" fmla="*/ 1179524 h 1592035"/>
                <a:gd name="connsiteX158" fmla="*/ 1144719 w 1688718"/>
                <a:gd name="connsiteY158" fmla="*/ 1191771 h 1592035"/>
                <a:gd name="connsiteX159" fmla="*/ 1144074 w 1688718"/>
                <a:gd name="connsiteY159" fmla="*/ 1208529 h 1592035"/>
                <a:gd name="connsiteX160" fmla="*/ 1140207 w 1688718"/>
                <a:gd name="connsiteY160" fmla="*/ 1223354 h 1592035"/>
                <a:gd name="connsiteX161" fmla="*/ 1124094 w 1688718"/>
                <a:gd name="connsiteY161" fmla="*/ 1265249 h 1592035"/>
                <a:gd name="connsiteX162" fmla="*/ 1144719 w 1688718"/>
                <a:gd name="connsiteY162" fmla="*/ 1258160 h 1592035"/>
                <a:gd name="connsiteX163" fmla="*/ 1154387 w 1688718"/>
                <a:gd name="connsiteY163" fmla="*/ 1251070 h 1592035"/>
                <a:gd name="connsiteX164" fmla="*/ 1157610 w 1688718"/>
                <a:gd name="connsiteY164" fmla="*/ 1253648 h 1592035"/>
                <a:gd name="connsiteX165" fmla="*/ 1158899 w 1688718"/>
                <a:gd name="connsiteY165" fmla="*/ 1274918 h 1592035"/>
                <a:gd name="connsiteX166" fmla="*/ 1157610 w 1688718"/>
                <a:gd name="connsiteY166" fmla="*/ 1289098 h 1592035"/>
                <a:gd name="connsiteX167" fmla="*/ 1153098 w 1688718"/>
                <a:gd name="connsiteY167" fmla="*/ 1305212 h 1592035"/>
                <a:gd name="connsiteX168" fmla="*/ 1144074 w 1688718"/>
                <a:gd name="connsiteY168" fmla="*/ 1313591 h 1592035"/>
                <a:gd name="connsiteX169" fmla="*/ 1130539 w 1688718"/>
                <a:gd name="connsiteY169" fmla="*/ 1307790 h 1592035"/>
                <a:gd name="connsiteX170" fmla="*/ 1135695 w 1688718"/>
                <a:gd name="connsiteY170" fmla="*/ 1324548 h 1592035"/>
                <a:gd name="connsiteX171" fmla="*/ 1149231 w 1688718"/>
                <a:gd name="connsiteY171" fmla="*/ 1352908 h 1592035"/>
                <a:gd name="connsiteX172" fmla="*/ 1151809 w 1688718"/>
                <a:gd name="connsiteY172" fmla="*/ 1371600 h 1592035"/>
                <a:gd name="connsiteX173" fmla="*/ 1144074 w 1688718"/>
                <a:gd name="connsiteY173" fmla="*/ 1374823 h 1592035"/>
                <a:gd name="connsiteX174" fmla="*/ 1126027 w 1688718"/>
                <a:gd name="connsiteY174" fmla="*/ 1369022 h 1592035"/>
                <a:gd name="connsiteX175" fmla="*/ 1107335 w 1688718"/>
                <a:gd name="connsiteY175" fmla="*/ 1358709 h 1592035"/>
                <a:gd name="connsiteX176" fmla="*/ 1095733 w 1688718"/>
                <a:gd name="connsiteY176" fmla="*/ 1350330 h 1592035"/>
                <a:gd name="connsiteX177" fmla="*/ 1092510 w 1688718"/>
                <a:gd name="connsiteY177" fmla="*/ 1367733 h 1592035"/>
                <a:gd name="connsiteX178" fmla="*/ 1089288 w 1688718"/>
                <a:gd name="connsiteY178" fmla="*/ 1376757 h 1592035"/>
                <a:gd name="connsiteX179" fmla="*/ 1071240 w 1688718"/>
                <a:gd name="connsiteY179" fmla="*/ 1397382 h 1592035"/>
                <a:gd name="connsiteX180" fmla="*/ 1065439 w 1688718"/>
                <a:gd name="connsiteY180" fmla="*/ 1414140 h 1592035"/>
                <a:gd name="connsiteX181" fmla="*/ 1077686 w 1688718"/>
                <a:gd name="connsiteY181" fmla="*/ 1423164 h 1592035"/>
                <a:gd name="connsiteX182" fmla="*/ 1094444 w 1688718"/>
                <a:gd name="connsiteY182" fmla="*/ 1430254 h 1592035"/>
                <a:gd name="connsiteX183" fmla="*/ 1102823 w 1688718"/>
                <a:gd name="connsiteY183" fmla="*/ 1439922 h 1592035"/>
                <a:gd name="connsiteX184" fmla="*/ 1087354 w 1688718"/>
                <a:gd name="connsiteY184" fmla="*/ 1453458 h 1592035"/>
                <a:gd name="connsiteX185" fmla="*/ 1013231 w 1688718"/>
                <a:gd name="connsiteY185" fmla="*/ 1476662 h 1592035"/>
                <a:gd name="connsiteX186" fmla="*/ 991316 w 1688718"/>
                <a:gd name="connsiteY186" fmla="*/ 1477951 h 1592035"/>
                <a:gd name="connsiteX187" fmla="*/ 1026122 w 1688718"/>
                <a:gd name="connsiteY187" fmla="*/ 1452813 h 1592035"/>
                <a:gd name="connsiteX188" fmla="*/ 1011297 w 1688718"/>
                <a:gd name="connsiteY188" fmla="*/ 1445723 h 1592035"/>
                <a:gd name="connsiteX189" fmla="*/ 1006141 w 1688718"/>
                <a:gd name="connsiteY189" fmla="*/ 1434766 h 1592035"/>
                <a:gd name="connsiteX190" fmla="*/ 1006785 w 1688718"/>
                <a:gd name="connsiteY190" fmla="*/ 1419941 h 1592035"/>
                <a:gd name="connsiteX191" fmla="*/ 1011942 w 1688718"/>
                <a:gd name="connsiteY191" fmla="*/ 1401894 h 1592035"/>
                <a:gd name="connsiteX192" fmla="*/ 980359 w 1688718"/>
                <a:gd name="connsiteY192" fmla="*/ 1418008 h 1592035"/>
                <a:gd name="connsiteX193" fmla="*/ 970691 w 1688718"/>
                <a:gd name="connsiteY193" fmla="*/ 1411562 h 1592035"/>
                <a:gd name="connsiteX194" fmla="*/ 966179 w 1688718"/>
                <a:gd name="connsiteY194" fmla="*/ 1397382 h 1592035"/>
                <a:gd name="connsiteX195" fmla="*/ 966823 w 1688718"/>
                <a:gd name="connsiteY195" fmla="*/ 1383202 h 1592035"/>
                <a:gd name="connsiteX196" fmla="*/ 973269 w 1688718"/>
                <a:gd name="connsiteY196" fmla="*/ 1376757 h 1592035"/>
                <a:gd name="connsiteX197" fmla="*/ 999051 w 1688718"/>
                <a:gd name="connsiteY197" fmla="*/ 1371600 h 1592035"/>
                <a:gd name="connsiteX198" fmla="*/ 1006141 w 1688718"/>
                <a:gd name="connsiteY198" fmla="*/ 1357420 h 1592035"/>
                <a:gd name="connsiteX199" fmla="*/ 1006785 w 1688718"/>
                <a:gd name="connsiteY199" fmla="*/ 1338084 h 1592035"/>
                <a:gd name="connsiteX200" fmla="*/ 1011942 w 1688718"/>
                <a:gd name="connsiteY200" fmla="*/ 1316169 h 1592035"/>
                <a:gd name="connsiteX201" fmla="*/ 997762 w 1688718"/>
                <a:gd name="connsiteY201" fmla="*/ 1307790 h 1592035"/>
                <a:gd name="connsiteX202" fmla="*/ 987449 w 1688718"/>
                <a:gd name="connsiteY202" fmla="*/ 1320681 h 1592035"/>
                <a:gd name="connsiteX203" fmla="*/ 950710 w 1688718"/>
                <a:gd name="connsiteY203" fmla="*/ 1336795 h 1592035"/>
                <a:gd name="connsiteX204" fmla="*/ 934596 w 1688718"/>
                <a:gd name="connsiteY204" fmla="*/ 1350330 h 1592035"/>
                <a:gd name="connsiteX205" fmla="*/ 922994 w 1688718"/>
                <a:gd name="connsiteY205" fmla="*/ 1332283 h 1592035"/>
                <a:gd name="connsiteX206" fmla="*/ 908814 w 1688718"/>
                <a:gd name="connsiteY206" fmla="*/ 1316169 h 1592035"/>
                <a:gd name="connsiteX207" fmla="*/ 896567 w 1688718"/>
                <a:gd name="connsiteY207" fmla="*/ 1298122 h 1592035"/>
                <a:gd name="connsiteX208" fmla="*/ 893345 w 1688718"/>
                <a:gd name="connsiteY208" fmla="*/ 1274918 h 1592035"/>
                <a:gd name="connsiteX209" fmla="*/ 900435 w 1688718"/>
                <a:gd name="connsiteY209" fmla="*/ 1260093 h 1592035"/>
                <a:gd name="connsiteX210" fmla="*/ 913326 w 1688718"/>
                <a:gd name="connsiteY210" fmla="*/ 1247202 h 1592035"/>
                <a:gd name="connsiteX211" fmla="*/ 928795 w 1688718"/>
                <a:gd name="connsiteY211" fmla="*/ 1236890 h 1592035"/>
                <a:gd name="connsiteX212" fmla="*/ 942331 w 1688718"/>
                <a:gd name="connsiteY212" fmla="*/ 1231088 h 1592035"/>
                <a:gd name="connsiteX213" fmla="*/ 980359 w 1688718"/>
                <a:gd name="connsiteY213" fmla="*/ 1223354 h 1592035"/>
                <a:gd name="connsiteX214" fmla="*/ 991316 w 1688718"/>
                <a:gd name="connsiteY214" fmla="*/ 1223354 h 1592035"/>
                <a:gd name="connsiteX215" fmla="*/ 1008075 w 1688718"/>
                <a:gd name="connsiteY215" fmla="*/ 1230444 h 1592035"/>
                <a:gd name="connsiteX216" fmla="*/ 1020966 w 1688718"/>
                <a:gd name="connsiteY216" fmla="*/ 1239467 h 1592035"/>
                <a:gd name="connsiteX217" fmla="*/ 1035145 w 1688718"/>
                <a:gd name="connsiteY217" fmla="*/ 1246558 h 1592035"/>
                <a:gd name="connsiteX218" fmla="*/ 1053838 w 1688718"/>
                <a:gd name="connsiteY218" fmla="*/ 1247847 h 1592035"/>
                <a:gd name="connsiteX219" fmla="*/ 1053838 w 1688718"/>
                <a:gd name="connsiteY219" fmla="*/ 1240112 h 1592035"/>
                <a:gd name="connsiteX220" fmla="*/ 1035145 w 1688718"/>
                <a:gd name="connsiteY220" fmla="*/ 1227221 h 1592035"/>
                <a:gd name="connsiteX221" fmla="*/ 1024188 w 1688718"/>
                <a:gd name="connsiteY221" fmla="*/ 1208529 h 1592035"/>
                <a:gd name="connsiteX222" fmla="*/ 1019032 w 1688718"/>
                <a:gd name="connsiteY222" fmla="*/ 1187259 h 1592035"/>
                <a:gd name="connsiteX223" fmla="*/ 1018387 w 1688718"/>
                <a:gd name="connsiteY223" fmla="*/ 1167923 h 1592035"/>
                <a:gd name="connsiteX224" fmla="*/ 1031923 w 1688718"/>
                <a:gd name="connsiteY224" fmla="*/ 1169212 h 1592035"/>
                <a:gd name="connsiteX225" fmla="*/ 1102823 w 1688718"/>
                <a:gd name="connsiteY225" fmla="*/ 1128605 h 1592035"/>
                <a:gd name="connsiteX226" fmla="*/ 1090577 w 1688718"/>
                <a:gd name="connsiteY226" fmla="*/ 1105401 h 1592035"/>
                <a:gd name="connsiteX227" fmla="*/ 1096378 w 1688718"/>
                <a:gd name="connsiteY227" fmla="*/ 1082842 h 1592035"/>
                <a:gd name="connsiteX228" fmla="*/ 1112491 w 1688718"/>
                <a:gd name="connsiteY228" fmla="*/ 1070596 h 1592035"/>
                <a:gd name="connsiteX229" fmla="*/ 1130539 w 1688718"/>
                <a:gd name="connsiteY229" fmla="*/ 1077686 h 1592035"/>
                <a:gd name="connsiteX230" fmla="*/ 1135051 w 1688718"/>
                <a:gd name="connsiteY230" fmla="*/ 1087998 h 1592035"/>
                <a:gd name="connsiteX231" fmla="*/ 1135051 w 1688718"/>
                <a:gd name="connsiteY231" fmla="*/ 1099601 h 1592035"/>
                <a:gd name="connsiteX232" fmla="*/ 1128605 w 1688718"/>
                <a:gd name="connsiteY232" fmla="*/ 1146008 h 1592035"/>
                <a:gd name="connsiteX233" fmla="*/ 1129250 w 1688718"/>
                <a:gd name="connsiteY233" fmla="*/ 1153743 h 1592035"/>
                <a:gd name="connsiteX234" fmla="*/ 1133762 w 1688718"/>
                <a:gd name="connsiteY234" fmla="*/ 1167923 h 1592035"/>
                <a:gd name="connsiteX235" fmla="*/ 1243979 w 1688718"/>
                <a:gd name="connsiteY235" fmla="*/ 1118937 h 1592035"/>
                <a:gd name="connsiteX236" fmla="*/ 1238823 w 1688718"/>
                <a:gd name="connsiteY236" fmla="*/ 1120871 h 1592035"/>
                <a:gd name="connsiteX237" fmla="*/ 1236245 w 1688718"/>
                <a:gd name="connsiteY237" fmla="*/ 1115714 h 1592035"/>
                <a:gd name="connsiteX238" fmla="*/ 1231088 w 1688718"/>
                <a:gd name="connsiteY238" fmla="*/ 1093800 h 1592035"/>
                <a:gd name="connsiteX239" fmla="*/ 1223354 w 1688718"/>
                <a:gd name="connsiteY239" fmla="*/ 1085421 h 1592035"/>
                <a:gd name="connsiteX240" fmla="*/ 1220776 w 1688718"/>
                <a:gd name="connsiteY240" fmla="*/ 1078975 h 1592035"/>
                <a:gd name="connsiteX241" fmla="*/ 1222065 w 1688718"/>
                <a:gd name="connsiteY241" fmla="*/ 1070596 h 1592035"/>
                <a:gd name="connsiteX242" fmla="*/ 1218197 w 1688718"/>
                <a:gd name="connsiteY242" fmla="*/ 1060283 h 1592035"/>
                <a:gd name="connsiteX243" fmla="*/ 1213041 w 1688718"/>
                <a:gd name="connsiteY243" fmla="*/ 1049970 h 1592035"/>
                <a:gd name="connsiteX244" fmla="*/ 1215619 w 1688718"/>
                <a:gd name="connsiteY244" fmla="*/ 1040946 h 1592035"/>
                <a:gd name="connsiteX245" fmla="*/ 1226577 w 1688718"/>
                <a:gd name="connsiteY245" fmla="*/ 1035146 h 1592035"/>
                <a:gd name="connsiteX246" fmla="*/ 1238178 w 1688718"/>
                <a:gd name="connsiteY246" fmla="*/ 1033857 h 1592035"/>
                <a:gd name="connsiteX247" fmla="*/ 1248491 w 1688718"/>
                <a:gd name="connsiteY247" fmla="*/ 1037079 h 1592035"/>
                <a:gd name="connsiteX248" fmla="*/ 1255581 w 1688718"/>
                <a:gd name="connsiteY248" fmla="*/ 1052548 h 1592035"/>
                <a:gd name="connsiteX249" fmla="*/ 1254937 w 1688718"/>
                <a:gd name="connsiteY249" fmla="*/ 1084131 h 1592035"/>
                <a:gd name="connsiteX250" fmla="*/ 1250425 w 1688718"/>
                <a:gd name="connsiteY250" fmla="*/ 1109913 h 1592035"/>
                <a:gd name="connsiteX251" fmla="*/ 1243979 w 1688718"/>
                <a:gd name="connsiteY251" fmla="*/ 1118937 h 1592035"/>
                <a:gd name="connsiteX252" fmla="*/ 1423809 w 1688718"/>
                <a:gd name="connsiteY252" fmla="*/ 386729 h 1592035"/>
                <a:gd name="connsiteX253" fmla="*/ 1428320 w 1688718"/>
                <a:gd name="connsiteY253" fmla="*/ 436360 h 1592035"/>
                <a:gd name="connsiteX254" fmla="*/ 1402538 w 1688718"/>
                <a:gd name="connsiteY254" fmla="*/ 487924 h 1592035"/>
                <a:gd name="connsiteX255" fmla="*/ 1418008 w 1688718"/>
                <a:gd name="connsiteY255" fmla="*/ 518862 h 1592035"/>
                <a:gd name="connsiteX256" fmla="*/ 1481173 w 1688718"/>
                <a:gd name="connsiteY256" fmla="*/ 528530 h 1592035"/>
                <a:gd name="connsiteX257" fmla="*/ 1507600 w 1688718"/>
                <a:gd name="connsiteY257" fmla="*/ 549156 h 1592035"/>
                <a:gd name="connsiteX258" fmla="*/ 1551429 w 1688718"/>
                <a:gd name="connsiteY258" fmla="*/ 599430 h 1592035"/>
                <a:gd name="connsiteX259" fmla="*/ 1603638 w 1688718"/>
                <a:gd name="connsiteY259" fmla="*/ 628435 h 1592035"/>
                <a:gd name="connsiteX260" fmla="*/ 1627486 w 1688718"/>
                <a:gd name="connsiteY260" fmla="*/ 646482 h 1592035"/>
                <a:gd name="connsiteX261" fmla="*/ 1633932 w 1688718"/>
                <a:gd name="connsiteY261" fmla="*/ 681288 h 1592035"/>
                <a:gd name="connsiteX262" fmla="*/ 1656491 w 1688718"/>
                <a:gd name="connsiteY262" fmla="*/ 703203 h 1592035"/>
                <a:gd name="connsiteX263" fmla="*/ 1685495 w 1688718"/>
                <a:gd name="connsiteY263" fmla="*/ 713516 h 1592035"/>
                <a:gd name="connsiteX264" fmla="*/ 1689363 w 1688718"/>
                <a:gd name="connsiteY264" fmla="*/ 717383 h 1592035"/>
                <a:gd name="connsiteX265" fmla="*/ 1684851 w 1688718"/>
                <a:gd name="connsiteY265" fmla="*/ 734141 h 1592035"/>
                <a:gd name="connsiteX266" fmla="*/ 1682917 w 1688718"/>
                <a:gd name="connsiteY266" fmla="*/ 756701 h 1592035"/>
                <a:gd name="connsiteX267" fmla="*/ 1677116 w 1688718"/>
                <a:gd name="connsiteY267" fmla="*/ 768947 h 1592035"/>
                <a:gd name="connsiteX268" fmla="*/ 1670026 w 1688718"/>
                <a:gd name="connsiteY268" fmla="*/ 779260 h 1592035"/>
                <a:gd name="connsiteX269" fmla="*/ 1675827 w 1688718"/>
                <a:gd name="connsiteY269" fmla="*/ 796018 h 1592035"/>
                <a:gd name="connsiteX270" fmla="*/ 1675827 w 1688718"/>
                <a:gd name="connsiteY270" fmla="*/ 803108 h 1592035"/>
                <a:gd name="connsiteX271" fmla="*/ 1664870 w 1688718"/>
                <a:gd name="connsiteY271" fmla="*/ 826312 h 1592035"/>
                <a:gd name="connsiteX272" fmla="*/ 1648112 w 1688718"/>
                <a:gd name="connsiteY272" fmla="*/ 861118 h 1592035"/>
                <a:gd name="connsiteX273" fmla="*/ 1630064 w 1688718"/>
                <a:gd name="connsiteY273" fmla="*/ 883032 h 1592035"/>
                <a:gd name="connsiteX274" fmla="*/ 1618462 w 1688718"/>
                <a:gd name="connsiteY274" fmla="*/ 907525 h 1592035"/>
                <a:gd name="connsiteX275" fmla="*/ 1616529 w 1688718"/>
                <a:gd name="connsiteY275" fmla="*/ 903013 h 1592035"/>
                <a:gd name="connsiteX276" fmla="*/ 1595903 w 1688718"/>
                <a:gd name="connsiteY276" fmla="*/ 881743 h 1592035"/>
                <a:gd name="connsiteX277" fmla="*/ 1577856 w 1688718"/>
                <a:gd name="connsiteY277" fmla="*/ 857895 h 1592035"/>
                <a:gd name="connsiteX278" fmla="*/ 1554007 w 1688718"/>
                <a:gd name="connsiteY278" fmla="*/ 839203 h 1592035"/>
                <a:gd name="connsiteX279" fmla="*/ 1535960 w 1688718"/>
                <a:gd name="connsiteY279" fmla="*/ 813421 h 1592035"/>
                <a:gd name="connsiteX280" fmla="*/ 1530159 w 1688718"/>
                <a:gd name="connsiteY280" fmla="*/ 786350 h 1592035"/>
                <a:gd name="connsiteX281" fmla="*/ 1510178 w 1688718"/>
                <a:gd name="connsiteY281" fmla="*/ 773459 h 1592035"/>
                <a:gd name="connsiteX282" fmla="*/ 1484396 w 1688718"/>
                <a:gd name="connsiteY282" fmla="*/ 772170 h 1592035"/>
                <a:gd name="connsiteX283" fmla="*/ 1460548 w 1688718"/>
                <a:gd name="connsiteY283" fmla="*/ 781838 h 1592035"/>
                <a:gd name="connsiteX284" fmla="*/ 1441211 w 1688718"/>
                <a:gd name="connsiteY284" fmla="*/ 796018 h 1592035"/>
                <a:gd name="connsiteX285" fmla="*/ 1426387 w 1688718"/>
                <a:gd name="connsiteY285" fmla="*/ 814065 h 1592035"/>
                <a:gd name="connsiteX286" fmla="*/ 1416074 w 1688718"/>
                <a:gd name="connsiteY286" fmla="*/ 888188 h 1592035"/>
                <a:gd name="connsiteX287" fmla="*/ 1401250 w 1688718"/>
                <a:gd name="connsiteY287" fmla="*/ 910103 h 1592035"/>
                <a:gd name="connsiteX288" fmla="*/ 1385780 w 1688718"/>
                <a:gd name="connsiteY288" fmla="*/ 929440 h 1592035"/>
                <a:gd name="connsiteX289" fmla="*/ 1377401 w 1688718"/>
                <a:gd name="connsiteY289" fmla="*/ 944909 h 1592035"/>
                <a:gd name="connsiteX290" fmla="*/ 1372245 w 1688718"/>
                <a:gd name="connsiteY290" fmla="*/ 940397 h 1592035"/>
                <a:gd name="connsiteX291" fmla="*/ 1363221 w 1688718"/>
                <a:gd name="connsiteY291" fmla="*/ 954577 h 1592035"/>
                <a:gd name="connsiteX292" fmla="*/ 1332283 w 1688718"/>
                <a:gd name="connsiteY292" fmla="*/ 1009364 h 1592035"/>
                <a:gd name="connsiteX293" fmla="*/ 1318103 w 1688718"/>
                <a:gd name="connsiteY293" fmla="*/ 1010008 h 1592035"/>
                <a:gd name="connsiteX294" fmla="*/ 1316813 w 1688718"/>
                <a:gd name="connsiteY294" fmla="*/ 984871 h 1592035"/>
                <a:gd name="connsiteX295" fmla="*/ 1318103 w 1688718"/>
                <a:gd name="connsiteY295" fmla="*/ 961023 h 1592035"/>
                <a:gd name="connsiteX296" fmla="*/ 1311013 w 1688718"/>
                <a:gd name="connsiteY296" fmla="*/ 960378 h 1592035"/>
                <a:gd name="connsiteX297" fmla="*/ 1302633 w 1688718"/>
                <a:gd name="connsiteY297" fmla="*/ 979714 h 1592035"/>
                <a:gd name="connsiteX298" fmla="*/ 1294899 w 1688718"/>
                <a:gd name="connsiteY298" fmla="*/ 1010008 h 1592035"/>
                <a:gd name="connsiteX299" fmla="*/ 1269761 w 1688718"/>
                <a:gd name="connsiteY299" fmla="*/ 1006785 h 1592035"/>
                <a:gd name="connsiteX300" fmla="*/ 1202728 w 1688718"/>
                <a:gd name="connsiteY300" fmla="*/ 1008075 h 1592035"/>
                <a:gd name="connsiteX301" fmla="*/ 1198861 w 1688718"/>
                <a:gd name="connsiteY301" fmla="*/ 984871 h 1592035"/>
                <a:gd name="connsiteX302" fmla="*/ 1191771 w 1688718"/>
                <a:gd name="connsiteY302" fmla="*/ 972624 h 1592035"/>
                <a:gd name="connsiteX303" fmla="*/ 1182747 w 1688718"/>
                <a:gd name="connsiteY303" fmla="*/ 1007430 h 1592035"/>
                <a:gd name="connsiteX304" fmla="*/ 1172435 w 1688718"/>
                <a:gd name="connsiteY304" fmla="*/ 1012587 h 1592035"/>
                <a:gd name="connsiteX305" fmla="*/ 1148586 w 1688718"/>
                <a:gd name="connsiteY305" fmla="*/ 1001629 h 1592035"/>
                <a:gd name="connsiteX306" fmla="*/ 1137629 w 1688718"/>
                <a:gd name="connsiteY306" fmla="*/ 981003 h 1592035"/>
                <a:gd name="connsiteX307" fmla="*/ 1125382 w 1688718"/>
                <a:gd name="connsiteY307" fmla="*/ 979714 h 1592035"/>
                <a:gd name="connsiteX308" fmla="*/ 1109913 w 1688718"/>
                <a:gd name="connsiteY308" fmla="*/ 991316 h 1592035"/>
                <a:gd name="connsiteX309" fmla="*/ 1109913 w 1688718"/>
                <a:gd name="connsiteY309" fmla="*/ 937174 h 1592035"/>
                <a:gd name="connsiteX310" fmla="*/ 1105401 w 1688718"/>
                <a:gd name="connsiteY310" fmla="*/ 932662 h 1592035"/>
                <a:gd name="connsiteX311" fmla="*/ 1097022 w 1688718"/>
                <a:gd name="connsiteY311" fmla="*/ 935885 h 1592035"/>
                <a:gd name="connsiteX312" fmla="*/ 1089288 w 1688718"/>
                <a:gd name="connsiteY312" fmla="*/ 947487 h 1592035"/>
                <a:gd name="connsiteX313" fmla="*/ 1088643 w 1688718"/>
                <a:gd name="connsiteY313" fmla="*/ 966823 h 1592035"/>
                <a:gd name="connsiteX314" fmla="*/ 1072530 w 1688718"/>
                <a:gd name="connsiteY314" fmla="*/ 953932 h 1592035"/>
                <a:gd name="connsiteX315" fmla="*/ 1060283 w 1688718"/>
                <a:gd name="connsiteY315" fmla="*/ 935885 h 1592035"/>
                <a:gd name="connsiteX316" fmla="*/ 1046103 w 1688718"/>
                <a:gd name="connsiteY316" fmla="*/ 924283 h 1592035"/>
                <a:gd name="connsiteX317" fmla="*/ 1025477 w 1688718"/>
                <a:gd name="connsiteY317" fmla="*/ 932662 h 1592035"/>
                <a:gd name="connsiteX318" fmla="*/ 1029989 w 1688718"/>
                <a:gd name="connsiteY318" fmla="*/ 915259 h 1592035"/>
                <a:gd name="connsiteX319" fmla="*/ 1021610 w 1688718"/>
                <a:gd name="connsiteY319" fmla="*/ 890122 h 1592035"/>
                <a:gd name="connsiteX320" fmla="*/ 1025477 w 1688718"/>
                <a:gd name="connsiteY320" fmla="*/ 880454 h 1592035"/>
                <a:gd name="connsiteX321" fmla="*/ 1015165 w 1688718"/>
                <a:gd name="connsiteY321" fmla="*/ 848227 h 1592035"/>
                <a:gd name="connsiteX322" fmla="*/ 1009363 w 1688718"/>
                <a:gd name="connsiteY322" fmla="*/ 844359 h 1592035"/>
                <a:gd name="connsiteX323" fmla="*/ 997762 w 1688718"/>
                <a:gd name="connsiteY323" fmla="*/ 855316 h 1592035"/>
                <a:gd name="connsiteX324" fmla="*/ 984871 w 1688718"/>
                <a:gd name="connsiteY324" fmla="*/ 875297 h 1592035"/>
                <a:gd name="connsiteX325" fmla="*/ 984871 w 1688718"/>
                <a:gd name="connsiteY325" fmla="*/ 888833 h 1592035"/>
                <a:gd name="connsiteX326" fmla="*/ 997762 w 1688718"/>
                <a:gd name="connsiteY326" fmla="*/ 915904 h 1592035"/>
                <a:gd name="connsiteX327" fmla="*/ 1004852 w 1688718"/>
                <a:gd name="connsiteY327" fmla="*/ 948776 h 1592035"/>
                <a:gd name="connsiteX328" fmla="*/ 1009363 w 1688718"/>
                <a:gd name="connsiteY328" fmla="*/ 960378 h 1592035"/>
                <a:gd name="connsiteX329" fmla="*/ 1017743 w 1688718"/>
                <a:gd name="connsiteY329" fmla="*/ 975202 h 1592035"/>
                <a:gd name="connsiteX330" fmla="*/ 1035145 w 1688718"/>
                <a:gd name="connsiteY330" fmla="*/ 998406 h 1592035"/>
                <a:gd name="connsiteX331" fmla="*/ 1037724 w 1688718"/>
                <a:gd name="connsiteY331" fmla="*/ 1010008 h 1592035"/>
                <a:gd name="connsiteX332" fmla="*/ 1032567 w 1688718"/>
                <a:gd name="connsiteY332" fmla="*/ 1026122 h 1592035"/>
                <a:gd name="connsiteX333" fmla="*/ 1040947 w 1688718"/>
                <a:gd name="connsiteY333" fmla="*/ 1027411 h 1592035"/>
                <a:gd name="connsiteX334" fmla="*/ 1060283 w 1688718"/>
                <a:gd name="connsiteY334" fmla="*/ 1035146 h 1592035"/>
                <a:gd name="connsiteX335" fmla="*/ 1051259 w 1688718"/>
                <a:gd name="connsiteY335" fmla="*/ 1040946 h 1592035"/>
                <a:gd name="connsiteX336" fmla="*/ 1042880 w 1688718"/>
                <a:gd name="connsiteY336" fmla="*/ 1043525 h 1592035"/>
                <a:gd name="connsiteX337" fmla="*/ 1021610 w 1688718"/>
                <a:gd name="connsiteY337" fmla="*/ 1043525 h 1592035"/>
                <a:gd name="connsiteX338" fmla="*/ 1011297 w 1688718"/>
                <a:gd name="connsiteY338" fmla="*/ 1040946 h 1592035"/>
                <a:gd name="connsiteX339" fmla="*/ 1008075 w 1688718"/>
                <a:gd name="connsiteY339" fmla="*/ 1034501 h 1592035"/>
                <a:gd name="connsiteX340" fmla="*/ 1007430 w 1688718"/>
                <a:gd name="connsiteY340" fmla="*/ 1026122 h 1592035"/>
                <a:gd name="connsiteX341" fmla="*/ 1004207 w 1688718"/>
                <a:gd name="connsiteY341" fmla="*/ 1017743 h 1592035"/>
                <a:gd name="connsiteX342" fmla="*/ 994539 w 1688718"/>
                <a:gd name="connsiteY342" fmla="*/ 1007430 h 1592035"/>
                <a:gd name="connsiteX343" fmla="*/ 987449 w 1688718"/>
                <a:gd name="connsiteY343" fmla="*/ 1001629 h 1592035"/>
                <a:gd name="connsiteX344" fmla="*/ 932018 w 1688718"/>
                <a:gd name="connsiteY344" fmla="*/ 982293 h 1592035"/>
                <a:gd name="connsiteX345" fmla="*/ 916549 w 1688718"/>
                <a:gd name="connsiteY345" fmla="*/ 981648 h 1592035"/>
                <a:gd name="connsiteX346" fmla="*/ 883032 w 1688718"/>
                <a:gd name="connsiteY346" fmla="*/ 988093 h 1592035"/>
                <a:gd name="connsiteX347" fmla="*/ 874008 w 1688718"/>
                <a:gd name="connsiteY347" fmla="*/ 992605 h 1592035"/>
                <a:gd name="connsiteX348" fmla="*/ 874653 w 1688718"/>
                <a:gd name="connsiteY348" fmla="*/ 1000984 h 1592035"/>
                <a:gd name="connsiteX349" fmla="*/ 886255 w 1688718"/>
                <a:gd name="connsiteY349" fmla="*/ 1017743 h 1592035"/>
                <a:gd name="connsiteX350" fmla="*/ 867563 w 1688718"/>
                <a:gd name="connsiteY350" fmla="*/ 1021610 h 1592035"/>
                <a:gd name="connsiteX351" fmla="*/ 832113 w 1688718"/>
                <a:gd name="connsiteY351" fmla="*/ 1039657 h 1592035"/>
                <a:gd name="connsiteX352" fmla="*/ 792151 w 1688718"/>
                <a:gd name="connsiteY352" fmla="*/ 1050615 h 1592035"/>
                <a:gd name="connsiteX353" fmla="*/ 786994 w 1688718"/>
                <a:gd name="connsiteY353" fmla="*/ 1066084 h 1592035"/>
                <a:gd name="connsiteX354" fmla="*/ 785061 w 1688718"/>
                <a:gd name="connsiteY354" fmla="*/ 1083487 h 1592035"/>
                <a:gd name="connsiteX355" fmla="*/ 774103 w 1688718"/>
                <a:gd name="connsiteY355" fmla="*/ 1094444 h 1592035"/>
                <a:gd name="connsiteX356" fmla="*/ 774103 w 1688718"/>
                <a:gd name="connsiteY356" fmla="*/ 1102823 h 1592035"/>
                <a:gd name="connsiteX357" fmla="*/ 875942 w 1688718"/>
                <a:gd name="connsiteY357" fmla="*/ 1048681 h 1592035"/>
                <a:gd name="connsiteX358" fmla="*/ 893345 w 1688718"/>
                <a:gd name="connsiteY358" fmla="*/ 1047392 h 1592035"/>
                <a:gd name="connsiteX359" fmla="*/ 896567 w 1688718"/>
                <a:gd name="connsiteY359" fmla="*/ 1069307 h 1592035"/>
                <a:gd name="connsiteX360" fmla="*/ 903013 w 1688718"/>
                <a:gd name="connsiteY360" fmla="*/ 1085421 h 1592035"/>
                <a:gd name="connsiteX361" fmla="*/ 904947 w 1688718"/>
                <a:gd name="connsiteY361" fmla="*/ 1100245 h 1592035"/>
                <a:gd name="connsiteX362" fmla="*/ 896567 w 1688718"/>
                <a:gd name="connsiteY362" fmla="*/ 1116359 h 1592035"/>
                <a:gd name="connsiteX363" fmla="*/ 883676 w 1688718"/>
                <a:gd name="connsiteY363" fmla="*/ 1124093 h 1592035"/>
                <a:gd name="connsiteX364" fmla="*/ 863696 w 1688718"/>
                <a:gd name="connsiteY364" fmla="*/ 1127316 h 1592035"/>
                <a:gd name="connsiteX365" fmla="*/ 843715 w 1688718"/>
                <a:gd name="connsiteY365" fmla="*/ 1126027 h 1592035"/>
                <a:gd name="connsiteX366" fmla="*/ 830824 w 1688718"/>
                <a:gd name="connsiteY366" fmla="*/ 1120871 h 1592035"/>
                <a:gd name="connsiteX367" fmla="*/ 823733 w 1688718"/>
                <a:gd name="connsiteY367" fmla="*/ 1133117 h 1592035"/>
                <a:gd name="connsiteX368" fmla="*/ 828245 w 1688718"/>
                <a:gd name="connsiteY368" fmla="*/ 1138918 h 1592035"/>
                <a:gd name="connsiteX369" fmla="*/ 837914 w 1688718"/>
                <a:gd name="connsiteY369" fmla="*/ 1144074 h 1592035"/>
                <a:gd name="connsiteX370" fmla="*/ 844359 w 1688718"/>
                <a:gd name="connsiteY370" fmla="*/ 1155032 h 1592035"/>
                <a:gd name="connsiteX371" fmla="*/ 845648 w 1688718"/>
                <a:gd name="connsiteY371" fmla="*/ 1170501 h 1592035"/>
                <a:gd name="connsiteX372" fmla="*/ 844359 w 1688718"/>
                <a:gd name="connsiteY372" fmla="*/ 1196927 h 1592035"/>
                <a:gd name="connsiteX373" fmla="*/ 837269 w 1688718"/>
                <a:gd name="connsiteY373" fmla="*/ 1247847 h 1592035"/>
                <a:gd name="connsiteX374" fmla="*/ 846293 w 1688718"/>
                <a:gd name="connsiteY374" fmla="*/ 1256226 h 1592035"/>
                <a:gd name="connsiteX375" fmla="*/ 855317 w 1688718"/>
                <a:gd name="connsiteY375" fmla="*/ 1253648 h 1592035"/>
                <a:gd name="connsiteX376" fmla="*/ 862406 w 1688718"/>
                <a:gd name="connsiteY376" fmla="*/ 1243335 h 1592035"/>
                <a:gd name="connsiteX377" fmla="*/ 865629 w 1688718"/>
                <a:gd name="connsiteY377" fmla="*/ 1231088 h 1592035"/>
                <a:gd name="connsiteX378" fmla="*/ 879165 w 1688718"/>
                <a:gd name="connsiteY378" fmla="*/ 1247847 h 1592035"/>
                <a:gd name="connsiteX379" fmla="*/ 864985 w 1688718"/>
                <a:gd name="connsiteY379" fmla="*/ 1272984 h 1592035"/>
                <a:gd name="connsiteX380" fmla="*/ 839203 w 1688718"/>
                <a:gd name="connsiteY380" fmla="*/ 1306501 h 1592035"/>
                <a:gd name="connsiteX381" fmla="*/ 816644 w 1688718"/>
                <a:gd name="connsiteY381" fmla="*/ 1313591 h 1592035"/>
                <a:gd name="connsiteX382" fmla="*/ 785705 w 1688718"/>
                <a:gd name="connsiteY382" fmla="*/ 1311657 h 1592035"/>
                <a:gd name="connsiteX383" fmla="*/ 786350 w 1688718"/>
                <a:gd name="connsiteY383" fmla="*/ 1292321 h 1592035"/>
                <a:gd name="connsiteX384" fmla="*/ 806331 w 1688718"/>
                <a:gd name="connsiteY384" fmla="*/ 1292321 h 1592035"/>
                <a:gd name="connsiteX385" fmla="*/ 814710 w 1688718"/>
                <a:gd name="connsiteY385" fmla="*/ 1290387 h 1592035"/>
                <a:gd name="connsiteX386" fmla="*/ 819866 w 1688718"/>
                <a:gd name="connsiteY386" fmla="*/ 1282652 h 1592035"/>
                <a:gd name="connsiteX387" fmla="*/ 756056 w 1688718"/>
                <a:gd name="connsiteY387" fmla="*/ 1274918 h 1592035"/>
                <a:gd name="connsiteX388" fmla="*/ 743165 w 1688718"/>
                <a:gd name="connsiteY388" fmla="*/ 1269761 h 1592035"/>
                <a:gd name="connsiteX389" fmla="*/ 728340 w 1688718"/>
                <a:gd name="connsiteY389" fmla="*/ 1249780 h 1592035"/>
                <a:gd name="connsiteX390" fmla="*/ 726407 w 1688718"/>
                <a:gd name="connsiteY390" fmla="*/ 1239467 h 1592035"/>
                <a:gd name="connsiteX391" fmla="*/ 736719 w 1688718"/>
                <a:gd name="connsiteY391" fmla="*/ 1233022 h 1592035"/>
                <a:gd name="connsiteX392" fmla="*/ 760568 w 1688718"/>
                <a:gd name="connsiteY392" fmla="*/ 1223354 h 1592035"/>
                <a:gd name="connsiteX393" fmla="*/ 737364 w 1688718"/>
                <a:gd name="connsiteY393" fmla="*/ 1176947 h 1592035"/>
                <a:gd name="connsiteX394" fmla="*/ 720606 w 1688718"/>
                <a:gd name="connsiteY394" fmla="*/ 1193705 h 1592035"/>
                <a:gd name="connsiteX395" fmla="*/ 703848 w 1688718"/>
                <a:gd name="connsiteY395" fmla="*/ 1225932 h 1592035"/>
                <a:gd name="connsiteX396" fmla="*/ 679999 w 1688718"/>
                <a:gd name="connsiteY396" fmla="*/ 1227221 h 1592035"/>
                <a:gd name="connsiteX397" fmla="*/ 658729 w 1688718"/>
                <a:gd name="connsiteY397" fmla="*/ 1198217 h 1592035"/>
                <a:gd name="connsiteX398" fmla="*/ 647127 w 1688718"/>
                <a:gd name="connsiteY398" fmla="*/ 1191126 h 1592035"/>
                <a:gd name="connsiteX399" fmla="*/ 623923 w 1688718"/>
                <a:gd name="connsiteY399" fmla="*/ 1188548 h 1592035"/>
                <a:gd name="connsiteX400" fmla="*/ 613611 w 1688718"/>
                <a:gd name="connsiteY400" fmla="*/ 1194994 h 1592035"/>
                <a:gd name="connsiteX401" fmla="*/ 608454 w 1688718"/>
                <a:gd name="connsiteY401" fmla="*/ 1209818 h 1592035"/>
                <a:gd name="connsiteX402" fmla="*/ 605876 w 1688718"/>
                <a:gd name="connsiteY402" fmla="*/ 1229155 h 1592035"/>
                <a:gd name="connsiteX403" fmla="*/ 606520 w 1688718"/>
                <a:gd name="connsiteY403" fmla="*/ 1247847 h 1592035"/>
                <a:gd name="connsiteX404" fmla="*/ 585250 w 1688718"/>
                <a:gd name="connsiteY404" fmla="*/ 1243979 h 1592035"/>
                <a:gd name="connsiteX405" fmla="*/ 537554 w 1688718"/>
                <a:gd name="connsiteY405" fmla="*/ 1245913 h 1592035"/>
                <a:gd name="connsiteX406" fmla="*/ 518862 w 1688718"/>
                <a:gd name="connsiteY406" fmla="*/ 1235600 h 1592035"/>
                <a:gd name="connsiteX407" fmla="*/ 516928 w 1688718"/>
                <a:gd name="connsiteY407" fmla="*/ 1229155 h 1592035"/>
                <a:gd name="connsiteX408" fmla="*/ 516284 w 1688718"/>
                <a:gd name="connsiteY408" fmla="*/ 1210463 h 1592035"/>
                <a:gd name="connsiteX409" fmla="*/ 515639 w 1688718"/>
                <a:gd name="connsiteY409" fmla="*/ 1205951 h 1592035"/>
                <a:gd name="connsiteX410" fmla="*/ 510483 w 1688718"/>
                <a:gd name="connsiteY410" fmla="*/ 1204662 h 1592035"/>
                <a:gd name="connsiteX411" fmla="*/ 499525 w 1688718"/>
                <a:gd name="connsiteY411" fmla="*/ 1206596 h 1592035"/>
                <a:gd name="connsiteX412" fmla="*/ 484701 w 1688718"/>
                <a:gd name="connsiteY412" fmla="*/ 1203373 h 1592035"/>
                <a:gd name="connsiteX413" fmla="*/ 460852 w 1688718"/>
                <a:gd name="connsiteY413" fmla="*/ 1201439 h 1592035"/>
                <a:gd name="connsiteX414" fmla="*/ 452473 w 1688718"/>
                <a:gd name="connsiteY414" fmla="*/ 1196927 h 1592035"/>
                <a:gd name="connsiteX415" fmla="*/ 447317 w 1688718"/>
                <a:gd name="connsiteY415" fmla="*/ 1186615 h 1592035"/>
                <a:gd name="connsiteX416" fmla="*/ 447962 w 1688718"/>
                <a:gd name="connsiteY416" fmla="*/ 1176947 h 1592035"/>
                <a:gd name="connsiteX417" fmla="*/ 452473 w 1688718"/>
                <a:gd name="connsiteY417" fmla="*/ 1158899 h 1592035"/>
                <a:gd name="connsiteX418" fmla="*/ 450540 w 1688718"/>
                <a:gd name="connsiteY418" fmla="*/ 1066728 h 1592035"/>
                <a:gd name="connsiteX419" fmla="*/ 452473 w 1688718"/>
                <a:gd name="connsiteY419" fmla="*/ 1051904 h 1592035"/>
                <a:gd name="connsiteX420" fmla="*/ 460208 w 1688718"/>
                <a:gd name="connsiteY420" fmla="*/ 1035790 h 1592035"/>
                <a:gd name="connsiteX421" fmla="*/ 464720 w 1688718"/>
                <a:gd name="connsiteY421" fmla="*/ 1024188 h 1592035"/>
                <a:gd name="connsiteX422" fmla="*/ 466009 w 1688718"/>
                <a:gd name="connsiteY422" fmla="*/ 1008719 h 1592035"/>
                <a:gd name="connsiteX423" fmla="*/ 449895 w 1688718"/>
                <a:gd name="connsiteY423" fmla="*/ 1028055 h 1592035"/>
                <a:gd name="connsiteX424" fmla="*/ 437004 w 1688718"/>
                <a:gd name="connsiteY424" fmla="*/ 1049970 h 1592035"/>
                <a:gd name="connsiteX425" fmla="*/ 420890 w 1688718"/>
                <a:gd name="connsiteY425" fmla="*/ 1066728 h 1592035"/>
                <a:gd name="connsiteX426" fmla="*/ 396398 w 1688718"/>
                <a:gd name="connsiteY426" fmla="*/ 1068662 h 1592035"/>
                <a:gd name="connsiteX427" fmla="*/ 415090 w 1688718"/>
                <a:gd name="connsiteY427" fmla="*/ 1113136 h 1592035"/>
                <a:gd name="connsiteX428" fmla="*/ 402199 w 1688718"/>
                <a:gd name="connsiteY428" fmla="*/ 1121515 h 1592035"/>
                <a:gd name="connsiteX429" fmla="*/ 374483 w 1688718"/>
                <a:gd name="connsiteY429" fmla="*/ 1120871 h 1592035"/>
                <a:gd name="connsiteX430" fmla="*/ 348056 w 1688718"/>
                <a:gd name="connsiteY430" fmla="*/ 1137629 h 1592035"/>
                <a:gd name="connsiteX431" fmla="*/ 337744 w 1688718"/>
                <a:gd name="connsiteY431" fmla="*/ 1107980 h 1592035"/>
                <a:gd name="connsiteX432" fmla="*/ 331298 w 1688718"/>
                <a:gd name="connsiteY432" fmla="*/ 1095733 h 1592035"/>
                <a:gd name="connsiteX433" fmla="*/ 319696 w 1688718"/>
                <a:gd name="connsiteY433" fmla="*/ 1086710 h 1592035"/>
                <a:gd name="connsiteX434" fmla="*/ 316473 w 1688718"/>
                <a:gd name="connsiteY434" fmla="*/ 1126671 h 1592035"/>
                <a:gd name="connsiteX435" fmla="*/ 305516 w 1688718"/>
                <a:gd name="connsiteY435" fmla="*/ 1158899 h 1592035"/>
                <a:gd name="connsiteX436" fmla="*/ 284246 w 1688718"/>
                <a:gd name="connsiteY436" fmla="*/ 1177591 h 1592035"/>
                <a:gd name="connsiteX437" fmla="*/ 257175 w 1688718"/>
                <a:gd name="connsiteY437" fmla="*/ 1180169 h 1592035"/>
                <a:gd name="connsiteX438" fmla="*/ 236550 w 1688718"/>
                <a:gd name="connsiteY438" fmla="*/ 1173724 h 1592035"/>
                <a:gd name="connsiteX439" fmla="*/ 228815 w 1688718"/>
                <a:gd name="connsiteY439" fmla="*/ 1174368 h 1592035"/>
                <a:gd name="connsiteX440" fmla="*/ 222369 w 1688718"/>
                <a:gd name="connsiteY440" fmla="*/ 1180169 h 1592035"/>
                <a:gd name="connsiteX441" fmla="*/ 206900 w 1688718"/>
                <a:gd name="connsiteY441" fmla="*/ 1167923 h 1592035"/>
                <a:gd name="connsiteX442" fmla="*/ 196587 w 1688718"/>
                <a:gd name="connsiteY442" fmla="*/ 1164700 h 1592035"/>
                <a:gd name="connsiteX443" fmla="*/ 194009 w 1688718"/>
                <a:gd name="connsiteY443" fmla="*/ 1159544 h 1592035"/>
                <a:gd name="connsiteX444" fmla="*/ 194009 w 1688718"/>
                <a:gd name="connsiteY444" fmla="*/ 1136340 h 1592035"/>
                <a:gd name="connsiteX445" fmla="*/ 180474 w 1688718"/>
                <a:gd name="connsiteY445" fmla="*/ 1102179 h 1592035"/>
                <a:gd name="connsiteX446" fmla="*/ 116663 w 1688718"/>
                <a:gd name="connsiteY446" fmla="*/ 1033212 h 1592035"/>
                <a:gd name="connsiteX447" fmla="*/ 105706 w 1688718"/>
                <a:gd name="connsiteY447" fmla="*/ 1010008 h 1592035"/>
                <a:gd name="connsiteX448" fmla="*/ 96682 w 1688718"/>
                <a:gd name="connsiteY448" fmla="*/ 983582 h 1592035"/>
                <a:gd name="connsiteX449" fmla="*/ 74123 w 1688718"/>
                <a:gd name="connsiteY449" fmla="*/ 959733 h 1592035"/>
                <a:gd name="connsiteX450" fmla="*/ 48986 w 1688718"/>
                <a:gd name="connsiteY450" fmla="*/ 941686 h 1592035"/>
                <a:gd name="connsiteX451" fmla="*/ 35450 w 1688718"/>
                <a:gd name="connsiteY451" fmla="*/ 916549 h 1592035"/>
                <a:gd name="connsiteX452" fmla="*/ 30938 w 1688718"/>
                <a:gd name="connsiteY452" fmla="*/ 850160 h 1592035"/>
                <a:gd name="connsiteX453" fmla="*/ 20626 w 1688718"/>
                <a:gd name="connsiteY453" fmla="*/ 817933 h 1592035"/>
                <a:gd name="connsiteX454" fmla="*/ 0 w 1688718"/>
                <a:gd name="connsiteY454" fmla="*/ 793440 h 1592035"/>
                <a:gd name="connsiteX455" fmla="*/ 5156 w 1688718"/>
                <a:gd name="connsiteY455" fmla="*/ 766369 h 1592035"/>
                <a:gd name="connsiteX456" fmla="*/ 26427 w 1688718"/>
                <a:gd name="connsiteY456" fmla="*/ 744454 h 1592035"/>
                <a:gd name="connsiteX457" fmla="*/ 28360 w 1688718"/>
                <a:gd name="connsiteY457" fmla="*/ 713516 h 1592035"/>
                <a:gd name="connsiteX458" fmla="*/ 34806 w 1688718"/>
                <a:gd name="connsiteY458" fmla="*/ 679999 h 1592035"/>
                <a:gd name="connsiteX459" fmla="*/ 77346 w 1688718"/>
                <a:gd name="connsiteY459" fmla="*/ 629080 h 1592035"/>
                <a:gd name="connsiteX460" fmla="*/ 83791 w 1688718"/>
                <a:gd name="connsiteY460" fmla="*/ 594274 h 1592035"/>
                <a:gd name="connsiteX461" fmla="*/ 68967 w 1688718"/>
                <a:gd name="connsiteY461" fmla="*/ 584606 h 1592035"/>
                <a:gd name="connsiteX462" fmla="*/ 58654 w 1688718"/>
                <a:gd name="connsiteY462" fmla="*/ 560758 h 1592035"/>
                <a:gd name="connsiteX463" fmla="*/ 60588 w 1688718"/>
                <a:gd name="connsiteY463" fmla="*/ 529175 h 1592035"/>
                <a:gd name="connsiteX464" fmla="*/ 48986 w 1688718"/>
                <a:gd name="connsiteY464" fmla="*/ 499525 h 1592035"/>
                <a:gd name="connsiteX465" fmla="*/ 47052 w 1688718"/>
                <a:gd name="connsiteY465" fmla="*/ 483412 h 1592035"/>
                <a:gd name="connsiteX466" fmla="*/ 43185 w 1688718"/>
                <a:gd name="connsiteY466" fmla="*/ 469876 h 1592035"/>
                <a:gd name="connsiteX467" fmla="*/ 17403 w 1688718"/>
                <a:gd name="connsiteY467" fmla="*/ 458919 h 1592035"/>
                <a:gd name="connsiteX468" fmla="*/ 18047 w 1688718"/>
                <a:gd name="connsiteY468" fmla="*/ 427336 h 1592035"/>
                <a:gd name="connsiteX469" fmla="*/ 32227 w 1688718"/>
                <a:gd name="connsiteY469" fmla="*/ 397687 h 1592035"/>
                <a:gd name="connsiteX470" fmla="*/ 41251 w 1688718"/>
                <a:gd name="connsiteY470" fmla="*/ 359014 h 1592035"/>
                <a:gd name="connsiteX471" fmla="*/ 52853 w 1688718"/>
                <a:gd name="connsiteY471" fmla="*/ 320985 h 1592035"/>
                <a:gd name="connsiteX472" fmla="*/ 68967 w 1688718"/>
                <a:gd name="connsiteY472" fmla="*/ 291336 h 1592035"/>
                <a:gd name="connsiteX473" fmla="*/ 81858 w 1688718"/>
                <a:gd name="connsiteY473" fmla="*/ 262976 h 1592035"/>
                <a:gd name="connsiteX474" fmla="*/ 84436 w 1688718"/>
                <a:gd name="connsiteY474" fmla="*/ 224303 h 1592035"/>
                <a:gd name="connsiteX475" fmla="*/ 96038 w 1688718"/>
                <a:gd name="connsiteY475" fmla="*/ 191431 h 1592035"/>
                <a:gd name="connsiteX476" fmla="*/ 119242 w 1688718"/>
                <a:gd name="connsiteY476" fmla="*/ 170805 h 1592035"/>
                <a:gd name="connsiteX477" fmla="*/ 141156 w 1688718"/>
                <a:gd name="connsiteY477" fmla="*/ 147602 h 1592035"/>
                <a:gd name="connsiteX478" fmla="*/ 160493 w 1688718"/>
                <a:gd name="connsiteY478" fmla="*/ 106351 h 1592035"/>
                <a:gd name="connsiteX479" fmla="*/ 170805 w 1688718"/>
                <a:gd name="connsiteY479" fmla="*/ 99905 h 1592035"/>
                <a:gd name="connsiteX480" fmla="*/ 184341 w 1688718"/>
                <a:gd name="connsiteY480" fmla="*/ 101194 h 1592035"/>
                <a:gd name="connsiteX481" fmla="*/ 209478 w 1688718"/>
                <a:gd name="connsiteY481" fmla="*/ 93460 h 1592035"/>
                <a:gd name="connsiteX482" fmla="*/ 260398 w 1688718"/>
                <a:gd name="connsiteY482" fmla="*/ 66388 h 1592035"/>
                <a:gd name="connsiteX483" fmla="*/ 270066 w 1688718"/>
                <a:gd name="connsiteY483" fmla="*/ 39962 h 1592035"/>
                <a:gd name="connsiteX484" fmla="*/ 307450 w 1688718"/>
                <a:gd name="connsiteY484" fmla="*/ 0 h 1592035"/>
                <a:gd name="connsiteX485" fmla="*/ 315829 w 1688718"/>
                <a:gd name="connsiteY485" fmla="*/ 27716 h 1592035"/>
                <a:gd name="connsiteX486" fmla="*/ 336455 w 1688718"/>
                <a:gd name="connsiteY486" fmla="*/ 39962 h 1592035"/>
                <a:gd name="connsiteX487" fmla="*/ 355146 w 1688718"/>
                <a:gd name="connsiteY487" fmla="*/ 54787 h 1592035"/>
                <a:gd name="connsiteX488" fmla="*/ 356435 w 1688718"/>
                <a:gd name="connsiteY488" fmla="*/ 65100 h 1592035"/>
                <a:gd name="connsiteX489" fmla="*/ 360303 w 1688718"/>
                <a:gd name="connsiteY489" fmla="*/ 75412 h 1592035"/>
                <a:gd name="connsiteX490" fmla="*/ 377061 w 1688718"/>
                <a:gd name="connsiteY490" fmla="*/ 81858 h 1592035"/>
                <a:gd name="connsiteX491" fmla="*/ 407999 w 1688718"/>
                <a:gd name="connsiteY491" fmla="*/ 84436 h 1592035"/>
                <a:gd name="connsiteX492" fmla="*/ 420890 w 1688718"/>
                <a:gd name="connsiteY492" fmla="*/ 95393 h 1592035"/>
                <a:gd name="connsiteX493" fmla="*/ 437649 w 1688718"/>
                <a:gd name="connsiteY493" fmla="*/ 106351 h 1592035"/>
                <a:gd name="connsiteX494" fmla="*/ 466654 w 1688718"/>
                <a:gd name="connsiteY494" fmla="*/ 108929 h 1592035"/>
                <a:gd name="connsiteX495" fmla="*/ 495658 w 1688718"/>
                <a:gd name="connsiteY495" fmla="*/ 108929 h 1592035"/>
                <a:gd name="connsiteX496" fmla="*/ 522085 w 1688718"/>
                <a:gd name="connsiteY496" fmla="*/ 117308 h 1592035"/>
                <a:gd name="connsiteX497" fmla="*/ 541421 w 1688718"/>
                <a:gd name="connsiteY497" fmla="*/ 138578 h 1592035"/>
                <a:gd name="connsiteX498" fmla="*/ 554956 w 1688718"/>
                <a:gd name="connsiteY498" fmla="*/ 164360 h 1592035"/>
                <a:gd name="connsiteX499" fmla="*/ 577516 w 1688718"/>
                <a:gd name="connsiteY499" fmla="*/ 180474 h 1592035"/>
                <a:gd name="connsiteX500" fmla="*/ 583317 w 1688718"/>
                <a:gd name="connsiteY500" fmla="*/ 192075 h 1592035"/>
                <a:gd name="connsiteX501" fmla="*/ 587184 w 1688718"/>
                <a:gd name="connsiteY501" fmla="*/ 203033 h 1592035"/>
                <a:gd name="connsiteX502" fmla="*/ 602653 w 1688718"/>
                <a:gd name="connsiteY502" fmla="*/ 212701 h 1592035"/>
                <a:gd name="connsiteX503" fmla="*/ 616189 w 1688718"/>
                <a:gd name="connsiteY503" fmla="*/ 228815 h 1592035"/>
                <a:gd name="connsiteX504" fmla="*/ 615544 w 1688718"/>
                <a:gd name="connsiteY504" fmla="*/ 258464 h 1592035"/>
                <a:gd name="connsiteX505" fmla="*/ 603298 w 1688718"/>
                <a:gd name="connsiteY505" fmla="*/ 286824 h 1592035"/>
                <a:gd name="connsiteX506" fmla="*/ 619411 w 1688718"/>
                <a:gd name="connsiteY506" fmla="*/ 344834 h 1592035"/>
                <a:gd name="connsiteX507" fmla="*/ 682577 w 1688718"/>
                <a:gd name="connsiteY507" fmla="*/ 347412 h 1592035"/>
                <a:gd name="connsiteX508" fmla="*/ 712871 w 1688718"/>
                <a:gd name="connsiteY508" fmla="*/ 343544 h 1592035"/>
                <a:gd name="connsiteX509" fmla="*/ 742520 w 1688718"/>
                <a:gd name="connsiteY509" fmla="*/ 348056 h 1592035"/>
                <a:gd name="connsiteX510" fmla="*/ 770236 w 1688718"/>
                <a:gd name="connsiteY510" fmla="*/ 361592 h 1592035"/>
                <a:gd name="connsiteX511" fmla="*/ 796018 w 1688718"/>
                <a:gd name="connsiteY511" fmla="*/ 380929 h 1592035"/>
                <a:gd name="connsiteX512" fmla="*/ 825023 w 1688718"/>
                <a:gd name="connsiteY512" fmla="*/ 386729 h 1592035"/>
                <a:gd name="connsiteX513" fmla="*/ 879809 w 1688718"/>
                <a:gd name="connsiteY513" fmla="*/ 359014 h 1592035"/>
                <a:gd name="connsiteX514" fmla="*/ 907525 w 1688718"/>
                <a:gd name="connsiteY514" fmla="*/ 364815 h 1592035"/>
                <a:gd name="connsiteX515" fmla="*/ 932662 w 1688718"/>
                <a:gd name="connsiteY515" fmla="*/ 328720 h 1592035"/>
                <a:gd name="connsiteX516" fmla="*/ 956511 w 1688718"/>
                <a:gd name="connsiteY516" fmla="*/ 310028 h 1592035"/>
                <a:gd name="connsiteX517" fmla="*/ 964890 w 1688718"/>
                <a:gd name="connsiteY517" fmla="*/ 379639 h 1592035"/>
                <a:gd name="connsiteX518" fmla="*/ 990672 w 1688718"/>
                <a:gd name="connsiteY518" fmla="*/ 411222 h 1592035"/>
                <a:gd name="connsiteX519" fmla="*/ 1022254 w 1688718"/>
                <a:gd name="connsiteY519" fmla="*/ 431203 h 1592035"/>
                <a:gd name="connsiteX520" fmla="*/ 1059639 w 1688718"/>
                <a:gd name="connsiteY520" fmla="*/ 427336 h 1592035"/>
                <a:gd name="connsiteX521" fmla="*/ 1097667 w 1688718"/>
                <a:gd name="connsiteY521" fmla="*/ 420246 h 1592035"/>
                <a:gd name="connsiteX522" fmla="*/ 1131183 w 1688718"/>
                <a:gd name="connsiteY522" fmla="*/ 430559 h 1592035"/>
                <a:gd name="connsiteX523" fmla="*/ 1162766 w 1688718"/>
                <a:gd name="connsiteY523" fmla="*/ 447317 h 1592035"/>
                <a:gd name="connsiteX524" fmla="*/ 1200795 w 1688718"/>
                <a:gd name="connsiteY524" fmla="*/ 448606 h 1592035"/>
                <a:gd name="connsiteX525" fmla="*/ 1234311 w 1688718"/>
                <a:gd name="connsiteY525" fmla="*/ 422180 h 1592035"/>
                <a:gd name="connsiteX526" fmla="*/ 1248491 w 1688718"/>
                <a:gd name="connsiteY526" fmla="*/ 417023 h 1592035"/>
                <a:gd name="connsiteX527" fmla="*/ 1263316 w 1688718"/>
                <a:gd name="connsiteY527" fmla="*/ 415090 h 1592035"/>
                <a:gd name="connsiteX528" fmla="*/ 1277496 w 1688718"/>
                <a:gd name="connsiteY528" fmla="*/ 402843 h 1592035"/>
                <a:gd name="connsiteX529" fmla="*/ 1289098 w 1688718"/>
                <a:gd name="connsiteY529" fmla="*/ 387374 h 1592035"/>
                <a:gd name="connsiteX530" fmla="*/ 1325837 w 1688718"/>
                <a:gd name="connsiteY530" fmla="*/ 372549 h 1592035"/>
                <a:gd name="connsiteX531" fmla="*/ 1365155 w 1688718"/>
                <a:gd name="connsiteY531" fmla="*/ 382217 h 1592035"/>
                <a:gd name="connsiteX532" fmla="*/ 1395448 w 1688718"/>
                <a:gd name="connsiteY532" fmla="*/ 396398 h 1592035"/>
                <a:gd name="connsiteX533" fmla="*/ 1423809 w 1688718"/>
                <a:gd name="connsiteY533" fmla="*/ 386729 h 1592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</a:cxnLst>
              <a:rect l="l" t="t" r="r" b="b"/>
              <a:pathLst>
                <a:path w="1688718" h="1592035">
                  <a:moveTo>
                    <a:pt x="672264" y="1568832"/>
                  </a:moveTo>
                  <a:lnTo>
                    <a:pt x="676776" y="1568832"/>
                  </a:lnTo>
                  <a:lnTo>
                    <a:pt x="696113" y="1559808"/>
                  </a:lnTo>
                  <a:lnTo>
                    <a:pt x="698691" y="1562387"/>
                  </a:lnTo>
                  <a:lnTo>
                    <a:pt x="696757" y="1568832"/>
                  </a:lnTo>
                  <a:lnTo>
                    <a:pt x="687089" y="1581078"/>
                  </a:lnTo>
                  <a:lnTo>
                    <a:pt x="676132" y="1584946"/>
                  </a:lnTo>
                  <a:lnTo>
                    <a:pt x="666464" y="1583012"/>
                  </a:lnTo>
                  <a:lnTo>
                    <a:pt x="658729" y="1584301"/>
                  </a:lnTo>
                  <a:lnTo>
                    <a:pt x="647772" y="1589458"/>
                  </a:lnTo>
                  <a:lnTo>
                    <a:pt x="642615" y="1594614"/>
                  </a:lnTo>
                  <a:lnTo>
                    <a:pt x="636170" y="1595903"/>
                  </a:lnTo>
                  <a:lnTo>
                    <a:pt x="635525" y="1591391"/>
                  </a:lnTo>
                  <a:lnTo>
                    <a:pt x="638748" y="1583012"/>
                  </a:lnTo>
                  <a:lnTo>
                    <a:pt x="638103" y="1576567"/>
                  </a:lnTo>
                  <a:lnTo>
                    <a:pt x="633592" y="1572055"/>
                  </a:lnTo>
                  <a:lnTo>
                    <a:pt x="625212" y="1568187"/>
                  </a:lnTo>
                  <a:lnTo>
                    <a:pt x="628435" y="1555941"/>
                  </a:lnTo>
                  <a:lnTo>
                    <a:pt x="628435" y="1549496"/>
                  </a:lnTo>
                  <a:lnTo>
                    <a:pt x="632947" y="1545628"/>
                  </a:lnTo>
                  <a:lnTo>
                    <a:pt x="639393" y="1543695"/>
                  </a:lnTo>
                  <a:lnTo>
                    <a:pt x="672264" y="1561098"/>
                  </a:lnTo>
                  <a:lnTo>
                    <a:pt x="672264" y="1568832"/>
                  </a:lnTo>
                  <a:close/>
                  <a:moveTo>
                    <a:pt x="781838" y="1331638"/>
                  </a:moveTo>
                  <a:lnTo>
                    <a:pt x="788928" y="1335505"/>
                  </a:lnTo>
                  <a:lnTo>
                    <a:pt x="798596" y="1331638"/>
                  </a:lnTo>
                  <a:lnTo>
                    <a:pt x="814065" y="1327126"/>
                  </a:lnTo>
                  <a:lnTo>
                    <a:pt x="832113" y="1326482"/>
                  </a:lnTo>
                  <a:lnTo>
                    <a:pt x="842426" y="1336150"/>
                  </a:lnTo>
                  <a:lnTo>
                    <a:pt x="845003" y="1352264"/>
                  </a:lnTo>
                  <a:lnTo>
                    <a:pt x="839203" y="1361932"/>
                  </a:lnTo>
                  <a:lnTo>
                    <a:pt x="843070" y="1367733"/>
                  </a:lnTo>
                  <a:lnTo>
                    <a:pt x="838558" y="1375468"/>
                  </a:lnTo>
                  <a:lnTo>
                    <a:pt x="828245" y="1371600"/>
                  </a:lnTo>
                  <a:lnTo>
                    <a:pt x="824378" y="1376757"/>
                  </a:lnTo>
                  <a:lnTo>
                    <a:pt x="832757" y="1378690"/>
                  </a:lnTo>
                  <a:lnTo>
                    <a:pt x="841136" y="1385780"/>
                  </a:lnTo>
                  <a:lnTo>
                    <a:pt x="837269" y="1392870"/>
                  </a:lnTo>
                  <a:lnTo>
                    <a:pt x="826956" y="1405761"/>
                  </a:lnTo>
                  <a:lnTo>
                    <a:pt x="810198" y="1406406"/>
                  </a:lnTo>
                  <a:lnTo>
                    <a:pt x="802463" y="1396738"/>
                  </a:lnTo>
                  <a:lnTo>
                    <a:pt x="798596" y="1387069"/>
                  </a:lnTo>
                  <a:lnTo>
                    <a:pt x="790217" y="1386425"/>
                  </a:lnTo>
                  <a:lnTo>
                    <a:pt x="792151" y="1378690"/>
                  </a:lnTo>
                  <a:lnTo>
                    <a:pt x="789572" y="1370311"/>
                  </a:lnTo>
                  <a:lnTo>
                    <a:pt x="776037" y="1368377"/>
                  </a:lnTo>
                  <a:lnTo>
                    <a:pt x="771525" y="1364510"/>
                  </a:lnTo>
                  <a:lnTo>
                    <a:pt x="781193" y="1356775"/>
                  </a:lnTo>
                  <a:lnTo>
                    <a:pt x="783127" y="1347752"/>
                  </a:lnTo>
                  <a:lnTo>
                    <a:pt x="773459" y="1339373"/>
                  </a:lnTo>
                  <a:lnTo>
                    <a:pt x="754767" y="1333572"/>
                  </a:lnTo>
                  <a:lnTo>
                    <a:pt x="743165" y="1336795"/>
                  </a:lnTo>
                  <a:lnTo>
                    <a:pt x="736075" y="1336795"/>
                  </a:lnTo>
                  <a:lnTo>
                    <a:pt x="734141" y="1328416"/>
                  </a:lnTo>
                  <a:lnTo>
                    <a:pt x="742520" y="1319392"/>
                  </a:lnTo>
                  <a:lnTo>
                    <a:pt x="754122" y="1316169"/>
                  </a:lnTo>
                  <a:lnTo>
                    <a:pt x="770236" y="1322614"/>
                  </a:lnTo>
                  <a:lnTo>
                    <a:pt x="781838" y="1331638"/>
                  </a:lnTo>
                  <a:close/>
                  <a:moveTo>
                    <a:pt x="641971" y="1360643"/>
                  </a:moveTo>
                  <a:lnTo>
                    <a:pt x="638748" y="1363866"/>
                  </a:lnTo>
                  <a:lnTo>
                    <a:pt x="623279" y="1358709"/>
                  </a:lnTo>
                  <a:lnTo>
                    <a:pt x="611677" y="1350975"/>
                  </a:lnTo>
                  <a:lnTo>
                    <a:pt x="605232" y="1340662"/>
                  </a:lnTo>
                  <a:lnTo>
                    <a:pt x="606520" y="1334216"/>
                  </a:lnTo>
                  <a:lnTo>
                    <a:pt x="613611" y="1322614"/>
                  </a:lnTo>
                  <a:lnTo>
                    <a:pt x="627146" y="1312302"/>
                  </a:lnTo>
                  <a:lnTo>
                    <a:pt x="640037" y="1315525"/>
                  </a:lnTo>
                  <a:lnTo>
                    <a:pt x="655506" y="1332283"/>
                  </a:lnTo>
                  <a:lnTo>
                    <a:pt x="661307" y="1341951"/>
                  </a:lnTo>
                  <a:lnTo>
                    <a:pt x="656796" y="1349041"/>
                  </a:lnTo>
                  <a:lnTo>
                    <a:pt x="645838" y="1349041"/>
                  </a:lnTo>
                  <a:lnTo>
                    <a:pt x="640682" y="1351619"/>
                  </a:lnTo>
                  <a:lnTo>
                    <a:pt x="641971" y="1360643"/>
                  </a:lnTo>
                  <a:close/>
                  <a:moveTo>
                    <a:pt x="409289" y="1274273"/>
                  </a:moveTo>
                  <a:lnTo>
                    <a:pt x="414445" y="1278140"/>
                  </a:lnTo>
                  <a:lnTo>
                    <a:pt x="420246" y="1264605"/>
                  </a:lnTo>
                  <a:lnTo>
                    <a:pt x="432492" y="1245269"/>
                  </a:lnTo>
                  <a:lnTo>
                    <a:pt x="442160" y="1243979"/>
                  </a:lnTo>
                  <a:lnTo>
                    <a:pt x="445383" y="1252358"/>
                  </a:lnTo>
                  <a:lnTo>
                    <a:pt x="455696" y="1260738"/>
                  </a:lnTo>
                  <a:lnTo>
                    <a:pt x="457630" y="1275562"/>
                  </a:lnTo>
                  <a:lnTo>
                    <a:pt x="463431" y="1296188"/>
                  </a:lnTo>
                  <a:lnTo>
                    <a:pt x="473743" y="1307790"/>
                  </a:lnTo>
                  <a:lnTo>
                    <a:pt x="479545" y="1316169"/>
                  </a:lnTo>
                  <a:lnTo>
                    <a:pt x="468587" y="1318747"/>
                  </a:lnTo>
                  <a:lnTo>
                    <a:pt x="422180" y="1306501"/>
                  </a:lnTo>
                  <a:lnTo>
                    <a:pt x="397042" y="1314880"/>
                  </a:lnTo>
                  <a:lnTo>
                    <a:pt x="382217" y="1312946"/>
                  </a:lnTo>
                  <a:lnTo>
                    <a:pt x="367393" y="1303922"/>
                  </a:lnTo>
                  <a:lnTo>
                    <a:pt x="358369" y="1285875"/>
                  </a:lnTo>
                  <a:lnTo>
                    <a:pt x="365459" y="1266539"/>
                  </a:lnTo>
                  <a:lnTo>
                    <a:pt x="378995" y="1248491"/>
                  </a:lnTo>
                  <a:lnTo>
                    <a:pt x="388019" y="1231733"/>
                  </a:lnTo>
                  <a:lnTo>
                    <a:pt x="397687" y="1219487"/>
                  </a:lnTo>
                  <a:lnTo>
                    <a:pt x="413800" y="1215619"/>
                  </a:lnTo>
                  <a:lnTo>
                    <a:pt x="418957" y="1229155"/>
                  </a:lnTo>
                  <a:lnTo>
                    <a:pt x="411867" y="1249136"/>
                  </a:lnTo>
                  <a:lnTo>
                    <a:pt x="407999" y="1262671"/>
                  </a:lnTo>
                  <a:lnTo>
                    <a:pt x="409289" y="1274273"/>
                  </a:lnTo>
                  <a:close/>
                  <a:moveTo>
                    <a:pt x="344189" y="1329704"/>
                  </a:moveTo>
                  <a:lnTo>
                    <a:pt x="356435" y="1351619"/>
                  </a:lnTo>
                  <a:lnTo>
                    <a:pt x="376417" y="1348396"/>
                  </a:lnTo>
                  <a:lnTo>
                    <a:pt x="401554" y="1338084"/>
                  </a:lnTo>
                  <a:lnTo>
                    <a:pt x="424758" y="1333572"/>
                  </a:lnTo>
                  <a:lnTo>
                    <a:pt x="459563" y="1339373"/>
                  </a:lnTo>
                  <a:lnTo>
                    <a:pt x="466654" y="1341951"/>
                  </a:lnTo>
                  <a:lnTo>
                    <a:pt x="471810" y="1356131"/>
                  </a:lnTo>
                  <a:lnTo>
                    <a:pt x="468587" y="1368377"/>
                  </a:lnTo>
                  <a:lnTo>
                    <a:pt x="462786" y="1381268"/>
                  </a:lnTo>
                  <a:lnTo>
                    <a:pt x="460208" y="1397382"/>
                  </a:lnTo>
                  <a:lnTo>
                    <a:pt x="462786" y="1423164"/>
                  </a:lnTo>
                  <a:lnTo>
                    <a:pt x="462142" y="1437989"/>
                  </a:lnTo>
                  <a:lnTo>
                    <a:pt x="456341" y="1444434"/>
                  </a:lnTo>
                  <a:lnTo>
                    <a:pt x="447962" y="1448946"/>
                  </a:lnTo>
                  <a:lnTo>
                    <a:pt x="456985" y="1474083"/>
                  </a:lnTo>
                  <a:lnTo>
                    <a:pt x="452473" y="1486974"/>
                  </a:lnTo>
                  <a:lnTo>
                    <a:pt x="437004" y="1489553"/>
                  </a:lnTo>
                  <a:lnTo>
                    <a:pt x="421535" y="1480529"/>
                  </a:lnTo>
                  <a:lnTo>
                    <a:pt x="405421" y="1473439"/>
                  </a:lnTo>
                  <a:lnTo>
                    <a:pt x="386729" y="1482462"/>
                  </a:lnTo>
                  <a:lnTo>
                    <a:pt x="369971" y="1484396"/>
                  </a:lnTo>
                  <a:lnTo>
                    <a:pt x="360303" y="1460548"/>
                  </a:lnTo>
                  <a:lnTo>
                    <a:pt x="348701" y="1410273"/>
                  </a:lnTo>
                  <a:lnTo>
                    <a:pt x="331943" y="1401249"/>
                  </a:lnTo>
                  <a:lnTo>
                    <a:pt x="318407" y="1410918"/>
                  </a:lnTo>
                  <a:lnTo>
                    <a:pt x="309383" y="1431543"/>
                  </a:lnTo>
                  <a:lnTo>
                    <a:pt x="306161" y="1457325"/>
                  </a:lnTo>
                  <a:lnTo>
                    <a:pt x="299715" y="1468282"/>
                  </a:lnTo>
                  <a:lnTo>
                    <a:pt x="285535" y="1468927"/>
                  </a:lnTo>
                  <a:lnTo>
                    <a:pt x="270066" y="1463771"/>
                  </a:lnTo>
                  <a:lnTo>
                    <a:pt x="261042" y="1457325"/>
                  </a:lnTo>
                  <a:lnTo>
                    <a:pt x="254597" y="1446368"/>
                  </a:lnTo>
                  <a:lnTo>
                    <a:pt x="252663" y="1426387"/>
                  </a:lnTo>
                  <a:lnTo>
                    <a:pt x="250730" y="1410273"/>
                  </a:lnTo>
                  <a:lnTo>
                    <a:pt x="222369" y="1318747"/>
                  </a:lnTo>
                  <a:lnTo>
                    <a:pt x="218502" y="1296188"/>
                  </a:lnTo>
                  <a:lnTo>
                    <a:pt x="221080" y="1274918"/>
                  </a:lnTo>
                  <a:lnTo>
                    <a:pt x="233327" y="1252358"/>
                  </a:lnTo>
                  <a:lnTo>
                    <a:pt x="241061" y="1246558"/>
                  </a:lnTo>
                  <a:lnTo>
                    <a:pt x="248796" y="1245269"/>
                  </a:lnTo>
                  <a:lnTo>
                    <a:pt x="255241" y="1240757"/>
                  </a:lnTo>
                  <a:lnTo>
                    <a:pt x="259753" y="1213686"/>
                  </a:lnTo>
                  <a:lnTo>
                    <a:pt x="265554" y="1205306"/>
                  </a:lnTo>
                  <a:lnTo>
                    <a:pt x="282312" y="1192415"/>
                  </a:lnTo>
                  <a:lnTo>
                    <a:pt x="295848" y="1185970"/>
                  </a:lnTo>
                  <a:lnTo>
                    <a:pt x="311317" y="1191126"/>
                  </a:lnTo>
                  <a:lnTo>
                    <a:pt x="324853" y="1202728"/>
                  </a:lnTo>
                  <a:lnTo>
                    <a:pt x="332587" y="1218842"/>
                  </a:lnTo>
                  <a:lnTo>
                    <a:pt x="331298" y="1234956"/>
                  </a:lnTo>
                  <a:lnTo>
                    <a:pt x="322274" y="1250425"/>
                  </a:lnTo>
                  <a:lnTo>
                    <a:pt x="299071" y="1274918"/>
                  </a:lnTo>
                  <a:lnTo>
                    <a:pt x="303582" y="1283297"/>
                  </a:lnTo>
                  <a:lnTo>
                    <a:pt x="308094" y="1305212"/>
                  </a:lnTo>
                  <a:lnTo>
                    <a:pt x="313895" y="1316169"/>
                  </a:lnTo>
                  <a:lnTo>
                    <a:pt x="322274" y="1322614"/>
                  </a:lnTo>
                  <a:lnTo>
                    <a:pt x="344189" y="1329704"/>
                  </a:lnTo>
                  <a:close/>
                  <a:moveTo>
                    <a:pt x="1133762" y="1167923"/>
                  </a:moveTo>
                  <a:lnTo>
                    <a:pt x="1140207" y="1179524"/>
                  </a:lnTo>
                  <a:lnTo>
                    <a:pt x="1144719" y="1191771"/>
                  </a:lnTo>
                  <a:lnTo>
                    <a:pt x="1144074" y="1208529"/>
                  </a:lnTo>
                  <a:lnTo>
                    <a:pt x="1140207" y="1223354"/>
                  </a:lnTo>
                  <a:lnTo>
                    <a:pt x="1124094" y="1265249"/>
                  </a:lnTo>
                  <a:lnTo>
                    <a:pt x="1144719" y="1258160"/>
                  </a:lnTo>
                  <a:lnTo>
                    <a:pt x="1154387" y="1251070"/>
                  </a:lnTo>
                  <a:lnTo>
                    <a:pt x="1157610" y="1253648"/>
                  </a:lnTo>
                  <a:lnTo>
                    <a:pt x="1158899" y="1274918"/>
                  </a:lnTo>
                  <a:lnTo>
                    <a:pt x="1157610" y="1289098"/>
                  </a:lnTo>
                  <a:lnTo>
                    <a:pt x="1153098" y="1305212"/>
                  </a:lnTo>
                  <a:lnTo>
                    <a:pt x="1144074" y="1313591"/>
                  </a:lnTo>
                  <a:lnTo>
                    <a:pt x="1130539" y="1307790"/>
                  </a:lnTo>
                  <a:lnTo>
                    <a:pt x="1135695" y="1324548"/>
                  </a:lnTo>
                  <a:lnTo>
                    <a:pt x="1149231" y="1352908"/>
                  </a:lnTo>
                  <a:lnTo>
                    <a:pt x="1151809" y="1371600"/>
                  </a:lnTo>
                  <a:lnTo>
                    <a:pt x="1144074" y="1374823"/>
                  </a:lnTo>
                  <a:lnTo>
                    <a:pt x="1126027" y="1369022"/>
                  </a:lnTo>
                  <a:lnTo>
                    <a:pt x="1107335" y="1358709"/>
                  </a:lnTo>
                  <a:lnTo>
                    <a:pt x="1095733" y="1350330"/>
                  </a:lnTo>
                  <a:lnTo>
                    <a:pt x="1092510" y="1367733"/>
                  </a:lnTo>
                  <a:lnTo>
                    <a:pt x="1089288" y="1376757"/>
                  </a:lnTo>
                  <a:lnTo>
                    <a:pt x="1071240" y="1397382"/>
                  </a:lnTo>
                  <a:lnTo>
                    <a:pt x="1065439" y="1414140"/>
                  </a:lnTo>
                  <a:lnTo>
                    <a:pt x="1077686" y="1423164"/>
                  </a:lnTo>
                  <a:lnTo>
                    <a:pt x="1094444" y="1430254"/>
                  </a:lnTo>
                  <a:lnTo>
                    <a:pt x="1102823" y="1439922"/>
                  </a:lnTo>
                  <a:lnTo>
                    <a:pt x="1087354" y="1453458"/>
                  </a:lnTo>
                  <a:lnTo>
                    <a:pt x="1013231" y="1476662"/>
                  </a:lnTo>
                  <a:lnTo>
                    <a:pt x="991316" y="1477951"/>
                  </a:lnTo>
                  <a:lnTo>
                    <a:pt x="1026122" y="1452813"/>
                  </a:lnTo>
                  <a:lnTo>
                    <a:pt x="1011297" y="1445723"/>
                  </a:lnTo>
                  <a:lnTo>
                    <a:pt x="1006141" y="1434766"/>
                  </a:lnTo>
                  <a:lnTo>
                    <a:pt x="1006785" y="1419941"/>
                  </a:lnTo>
                  <a:lnTo>
                    <a:pt x="1011942" y="1401894"/>
                  </a:lnTo>
                  <a:lnTo>
                    <a:pt x="980359" y="1418008"/>
                  </a:lnTo>
                  <a:lnTo>
                    <a:pt x="970691" y="1411562"/>
                  </a:lnTo>
                  <a:lnTo>
                    <a:pt x="966179" y="1397382"/>
                  </a:lnTo>
                  <a:lnTo>
                    <a:pt x="966823" y="1383202"/>
                  </a:lnTo>
                  <a:lnTo>
                    <a:pt x="973269" y="1376757"/>
                  </a:lnTo>
                  <a:lnTo>
                    <a:pt x="999051" y="1371600"/>
                  </a:lnTo>
                  <a:lnTo>
                    <a:pt x="1006141" y="1357420"/>
                  </a:lnTo>
                  <a:lnTo>
                    <a:pt x="1006785" y="1338084"/>
                  </a:lnTo>
                  <a:lnTo>
                    <a:pt x="1011942" y="1316169"/>
                  </a:lnTo>
                  <a:lnTo>
                    <a:pt x="997762" y="1307790"/>
                  </a:lnTo>
                  <a:lnTo>
                    <a:pt x="987449" y="1320681"/>
                  </a:lnTo>
                  <a:lnTo>
                    <a:pt x="950710" y="1336795"/>
                  </a:lnTo>
                  <a:lnTo>
                    <a:pt x="934596" y="1350330"/>
                  </a:lnTo>
                  <a:lnTo>
                    <a:pt x="922994" y="1332283"/>
                  </a:lnTo>
                  <a:lnTo>
                    <a:pt x="908814" y="1316169"/>
                  </a:lnTo>
                  <a:lnTo>
                    <a:pt x="896567" y="1298122"/>
                  </a:lnTo>
                  <a:lnTo>
                    <a:pt x="893345" y="1274918"/>
                  </a:lnTo>
                  <a:lnTo>
                    <a:pt x="900435" y="1260093"/>
                  </a:lnTo>
                  <a:lnTo>
                    <a:pt x="913326" y="1247202"/>
                  </a:lnTo>
                  <a:lnTo>
                    <a:pt x="928795" y="1236890"/>
                  </a:lnTo>
                  <a:lnTo>
                    <a:pt x="942331" y="1231088"/>
                  </a:lnTo>
                  <a:lnTo>
                    <a:pt x="980359" y="1223354"/>
                  </a:lnTo>
                  <a:lnTo>
                    <a:pt x="991316" y="1223354"/>
                  </a:lnTo>
                  <a:lnTo>
                    <a:pt x="1008075" y="1230444"/>
                  </a:lnTo>
                  <a:lnTo>
                    <a:pt x="1020966" y="1239467"/>
                  </a:lnTo>
                  <a:lnTo>
                    <a:pt x="1035145" y="1246558"/>
                  </a:lnTo>
                  <a:lnTo>
                    <a:pt x="1053838" y="1247847"/>
                  </a:lnTo>
                  <a:lnTo>
                    <a:pt x="1053838" y="1240112"/>
                  </a:lnTo>
                  <a:lnTo>
                    <a:pt x="1035145" y="1227221"/>
                  </a:lnTo>
                  <a:lnTo>
                    <a:pt x="1024188" y="1208529"/>
                  </a:lnTo>
                  <a:lnTo>
                    <a:pt x="1019032" y="1187259"/>
                  </a:lnTo>
                  <a:lnTo>
                    <a:pt x="1018387" y="1167923"/>
                  </a:lnTo>
                  <a:lnTo>
                    <a:pt x="1031923" y="1169212"/>
                  </a:lnTo>
                  <a:lnTo>
                    <a:pt x="1102823" y="1128605"/>
                  </a:lnTo>
                  <a:lnTo>
                    <a:pt x="1090577" y="1105401"/>
                  </a:lnTo>
                  <a:lnTo>
                    <a:pt x="1096378" y="1082842"/>
                  </a:lnTo>
                  <a:lnTo>
                    <a:pt x="1112491" y="1070596"/>
                  </a:lnTo>
                  <a:lnTo>
                    <a:pt x="1130539" y="1077686"/>
                  </a:lnTo>
                  <a:lnTo>
                    <a:pt x="1135051" y="1087998"/>
                  </a:lnTo>
                  <a:lnTo>
                    <a:pt x="1135051" y="1099601"/>
                  </a:lnTo>
                  <a:lnTo>
                    <a:pt x="1128605" y="1146008"/>
                  </a:lnTo>
                  <a:lnTo>
                    <a:pt x="1129250" y="1153743"/>
                  </a:lnTo>
                  <a:lnTo>
                    <a:pt x="1133762" y="1167923"/>
                  </a:lnTo>
                  <a:close/>
                  <a:moveTo>
                    <a:pt x="1243979" y="1118937"/>
                  </a:moveTo>
                  <a:lnTo>
                    <a:pt x="1238823" y="1120871"/>
                  </a:lnTo>
                  <a:lnTo>
                    <a:pt x="1236245" y="1115714"/>
                  </a:lnTo>
                  <a:lnTo>
                    <a:pt x="1231088" y="1093800"/>
                  </a:lnTo>
                  <a:lnTo>
                    <a:pt x="1223354" y="1085421"/>
                  </a:lnTo>
                  <a:lnTo>
                    <a:pt x="1220776" y="1078975"/>
                  </a:lnTo>
                  <a:lnTo>
                    <a:pt x="1222065" y="1070596"/>
                  </a:lnTo>
                  <a:lnTo>
                    <a:pt x="1218197" y="1060283"/>
                  </a:lnTo>
                  <a:lnTo>
                    <a:pt x="1213041" y="1049970"/>
                  </a:lnTo>
                  <a:lnTo>
                    <a:pt x="1215619" y="1040946"/>
                  </a:lnTo>
                  <a:lnTo>
                    <a:pt x="1226577" y="1035146"/>
                  </a:lnTo>
                  <a:lnTo>
                    <a:pt x="1238178" y="1033857"/>
                  </a:lnTo>
                  <a:lnTo>
                    <a:pt x="1248491" y="1037079"/>
                  </a:lnTo>
                  <a:lnTo>
                    <a:pt x="1255581" y="1052548"/>
                  </a:lnTo>
                  <a:lnTo>
                    <a:pt x="1254937" y="1084131"/>
                  </a:lnTo>
                  <a:lnTo>
                    <a:pt x="1250425" y="1109913"/>
                  </a:lnTo>
                  <a:lnTo>
                    <a:pt x="1243979" y="1118937"/>
                  </a:lnTo>
                  <a:close/>
                  <a:moveTo>
                    <a:pt x="1423809" y="386729"/>
                  </a:moveTo>
                  <a:lnTo>
                    <a:pt x="1428320" y="436360"/>
                  </a:lnTo>
                  <a:lnTo>
                    <a:pt x="1402538" y="487924"/>
                  </a:lnTo>
                  <a:lnTo>
                    <a:pt x="1418008" y="518862"/>
                  </a:lnTo>
                  <a:lnTo>
                    <a:pt x="1481173" y="528530"/>
                  </a:lnTo>
                  <a:lnTo>
                    <a:pt x="1507600" y="549156"/>
                  </a:lnTo>
                  <a:lnTo>
                    <a:pt x="1551429" y="599430"/>
                  </a:lnTo>
                  <a:lnTo>
                    <a:pt x="1603638" y="628435"/>
                  </a:lnTo>
                  <a:lnTo>
                    <a:pt x="1627486" y="646482"/>
                  </a:lnTo>
                  <a:lnTo>
                    <a:pt x="1633932" y="681288"/>
                  </a:lnTo>
                  <a:lnTo>
                    <a:pt x="1656491" y="703203"/>
                  </a:lnTo>
                  <a:lnTo>
                    <a:pt x="1685495" y="713516"/>
                  </a:lnTo>
                  <a:lnTo>
                    <a:pt x="1689363" y="717383"/>
                  </a:lnTo>
                  <a:lnTo>
                    <a:pt x="1684851" y="734141"/>
                  </a:lnTo>
                  <a:lnTo>
                    <a:pt x="1682917" y="756701"/>
                  </a:lnTo>
                  <a:lnTo>
                    <a:pt x="1677116" y="768947"/>
                  </a:lnTo>
                  <a:lnTo>
                    <a:pt x="1670026" y="779260"/>
                  </a:lnTo>
                  <a:lnTo>
                    <a:pt x="1675827" y="796018"/>
                  </a:lnTo>
                  <a:lnTo>
                    <a:pt x="1675827" y="803108"/>
                  </a:lnTo>
                  <a:lnTo>
                    <a:pt x="1664870" y="826312"/>
                  </a:lnTo>
                  <a:lnTo>
                    <a:pt x="1648112" y="861118"/>
                  </a:lnTo>
                  <a:lnTo>
                    <a:pt x="1630064" y="883032"/>
                  </a:lnTo>
                  <a:lnTo>
                    <a:pt x="1618462" y="907525"/>
                  </a:lnTo>
                  <a:lnTo>
                    <a:pt x="1616529" y="903013"/>
                  </a:lnTo>
                  <a:lnTo>
                    <a:pt x="1595903" y="881743"/>
                  </a:lnTo>
                  <a:lnTo>
                    <a:pt x="1577856" y="857895"/>
                  </a:lnTo>
                  <a:lnTo>
                    <a:pt x="1554007" y="839203"/>
                  </a:lnTo>
                  <a:lnTo>
                    <a:pt x="1535960" y="813421"/>
                  </a:lnTo>
                  <a:lnTo>
                    <a:pt x="1530159" y="786350"/>
                  </a:lnTo>
                  <a:lnTo>
                    <a:pt x="1510178" y="773459"/>
                  </a:lnTo>
                  <a:lnTo>
                    <a:pt x="1484396" y="772170"/>
                  </a:lnTo>
                  <a:lnTo>
                    <a:pt x="1460548" y="781838"/>
                  </a:lnTo>
                  <a:lnTo>
                    <a:pt x="1441211" y="796018"/>
                  </a:lnTo>
                  <a:lnTo>
                    <a:pt x="1426387" y="814065"/>
                  </a:lnTo>
                  <a:lnTo>
                    <a:pt x="1416074" y="888188"/>
                  </a:lnTo>
                  <a:lnTo>
                    <a:pt x="1401250" y="910103"/>
                  </a:lnTo>
                  <a:lnTo>
                    <a:pt x="1385780" y="929440"/>
                  </a:lnTo>
                  <a:lnTo>
                    <a:pt x="1377401" y="944909"/>
                  </a:lnTo>
                  <a:lnTo>
                    <a:pt x="1372245" y="940397"/>
                  </a:lnTo>
                  <a:lnTo>
                    <a:pt x="1363221" y="954577"/>
                  </a:lnTo>
                  <a:lnTo>
                    <a:pt x="1332283" y="1009364"/>
                  </a:lnTo>
                  <a:lnTo>
                    <a:pt x="1318103" y="1010008"/>
                  </a:lnTo>
                  <a:lnTo>
                    <a:pt x="1316813" y="984871"/>
                  </a:lnTo>
                  <a:lnTo>
                    <a:pt x="1318103" y="961023"/>
                  </a:lnTo>
                  <a:lnTo>
                    <a:pt x="1311013" y="960378"/>
                  </a:lnTo>
                  <a:lnTo>
                    <a:pt x="1302633" y="979714"/>
                  </a:lnTo>
                  <a:lnTo>
                    <a:pt x="1294899" y="1010008"/>
                  </a:lnTo>
                  <a:lnTo>
                    <a:pt x="1269761" y="1006785"/>
                  </a:lnTo>
                  <a:lnTo>
                    <a:pt x="1202728" y="1008075"/>
                  </a:lnTo>
                  <a:lnTo>
                    <a:pt x="1198861" y="984871"/>
                  </a:lnTo>
                  <a:lnTo>
                    <a:pt x="1191771" y="972624"/>
                  </a:lnTo>
                  <a:lnTo>
                    <a:pt x="1182747" y="1007430"/>
                  </a:lnTo>
                  <a:lnTo>
                    <a:pt x="1172435" y="1012587"/>
                  </a:lnTo>
                  <a:lnTo>
                    <a:pt x="1148586" y="1001629"/>
                  </a:lnTo>
                  <a:lnTo>
                    <a:pt x="1137629" y="981003"/>
                  </a:lnTo>
                  <a:lnTo>
                    <a:pt x="1125382" y="979714"/>
                  </a:lnTo>
                  <a:lnTo>
                    <a:pt x="1109913" y="991316"/>
                  </a:lnTo>
                  <a:lnTo>
                    <a:pt x="1109913" y="937174"/>
                  </a:lnTo>
                  <a:lnTo>
                    <a:pt x="1105401" y="932662"/>
                  </a:lnTo>
                  <a:lnTo>
                    <a:pt x="1097022" y="935885"/>
                  </a:lnTo>
                  <a:lnTo>
                    <a:pt x="1089288" y="947487"/>
                  </a:lnTo>
                  <a:lnTo>
                    <a:pt x="1088643" y="966823"/>
                  </a:lnTo>
                  <a:lnTo>
                    <a:pt x="1072530" y="953932"/>
                  </a:lnTo>
                  <a:lnTo>
                    <a:pt x="1060283" y="935885"/>
                  </a:lnTo>
                  <a:lnTo>
                    <a:pt x="1046103" y="924283"/>
                  </a:lnTo>
                  <a:lnTo>
                    <a:pt x="1025477" y="932662"/>
                  </a:lnTo>
                  <a:lnTo>
                    <a:pt x="1029989" y="915259"/>
                  </a:lnTo>
                  <a:lnTo>
                    <a:pt x="1021610" y="890122"/>
                  </a:lnTo>
                  <a:lnTo>
                    <a:pt x="1025477" y="880454"/>
                  </a:lnTo>
                  <a:lnTo>
                    <a:pt x="1015165" y="848227"/>
                  </a:lnTo>
                  <a:lnTo>
                    <a:pt x="1009363" y="844359"/>
                  </a:lnTo>
                  <a:lnTo>
                    <a:pt x="997762" y="855316"/>
                  </a:lnTo>
                  <a:lnTo>
                    <a:pt x="984871" y="875297"/>
                  </a:lnTo>
                  <a:lnTo>
                    <a:pt x="984871" y="888833"/>
                  </a:lnTo>
                  <a:lnTo>
                    <a:pt x="997762" y="915904"/>
                  </a:lnTo>
                  <a:lnTo>
                    <a:pt x="1004852" y="948776"/>
                  </a:lnTo>
                  <a:lnTo>
                    <a:pt x="1009363" y="960378"/>
                  </a:lnTo>
                  <a:lnTo>
                    <a:pt x="1017743" y="975202"/>
                  </a:lnTo>
                  <a:lnTo>
                    <a:pt x="1035145" y="998406"/>
                  </a:lnTo>
                  <a:lnTo>
                    <a:pt x="1037724" y="1010008"/>
                  </a:lnTo>
                  <a:lnTo>
                    <a:pt x="1032567" y="1026122"/>
                  </a:lnTo>
                  <a:lnTo>
                    <a:pt x="1040947" y="1027411"/>
                  </a:lnTo>
                  <a:lnTo>
                    <a:pt x="1060283" y="1035146"/>
                  </a:lnTo>
                  <a:lnTo>
                    <a:pt x="1051259" y="1040946"/>
                  </a:lnTo>
                  <a:lnTo>
                    <a:pt x="1042880" y="1043525"/>
                  </a:lnTo>
                  <a:lnTo>
                    <a:pt x="1021610" y="1043525"/>
                  </a:lnTo>
                  <a:lnTo>
                    <a:pt x="1011297" y="1040946"/>
                  </a:lnTo>
                  <a:lnTo>
                    <a:pt x="1008075" y="1034501"/>
                  </a:lnTo>
                  <a:lnTo>
                    <a:pt x="1007430" y="1026122"/>
                  </a:lnTo>
                  <a:lnTo>
                    <a:pt x="1004207" y="1017743"/>
                  </a:lnTo>
                  <a:lnTo>
                    <a:pt x="994539" y="1007430"/>
                  </a:lnTo>
                  <a:lnTo>
                    <a:pt x="987449" y="1001629"/>
                  </a:lnTo>
                  <a:lnTo>
                    <a:pt x="932018" y="982293"/>
                  </a:lnTo>
                  <a:lnTo>
                    <a:pt x="916549" y="981648"/>
                  </a:lnTo>
                  <a:lnTo>
                    <a:pt x="883032" y="988093"/>
                  </a:lnTo>
                  <a:lnTo>
                    <a:pt x="874008" y="992605"/>
                  </a:lnTo>
                  <a:lnTo>
                    <a:pt x="874653" y="1000984"/>
                  </a:lnTo>
                  <a:lnTo>
                    <a:pt x="886255" y="1017743"/>
                  </a:lnTo>
                  <a:lnTo>
                    <a:pt x="867563" y="1021610"/>
                  </a:lnTo>
                  <a:lnTo>
                    <a:pt x="832113" y="1039657"/>
                  </a:lnTo>
                  <a:lnTo>
                    <a:pt x="792151" y="1050615"/>
                  </a:lnTo>
                  <a:lnTo>
                    <a:pt x="786994" y="1066084"/>
                  </a:lnTo>
                  <a:lnTo>
                    <a:pt x="785061" y="1083487"/>
                  </a:lnTo>
                  <a:lnTo>
                    <a:pt x="774103" y="1094444"/>
                  </a:lnTo>
                  <a:lnTo>
                    <a:pt x="774103" y="1102823"/>
                  </a:lnTo>
                  <a:lnTo>
                    <a:pt x="875942" y="1048681"/>
                  </a:lnTo>
                  <a:lnTo>
                    <a:pt x="893345" y="1047392"/>
                  </a:lnTo>
                  <a:lnTo>
                    <a:pt x="896567" y="1069307"/>
                  </a:lnTo>
                  <a:lnTo>
                    <a:pt x="903013" y="1085421"/>
                  </a:lnTo>
                  <a:lnTo>
                    <a:pt x="904947" y="1100245"/>
                  </a:lnTo>
                  <a:lnTo>
                    <a:pt x="896567" y="1116359"/>
                  </a:lnTo>
                  <a:lnTo>
                    <a:pt x="883676" y="1124093"/>
                  </a:lnTo>
                  <a:lnTo>
                    <a:pt x="863696" y="1127316"/>
                  </a:lnTo>
                  <a:lnTo>
                    <a:pt x="843715" y="1126027"/>
                  </a:lnTo>
                  <a:lnTo>
                    <a:pt x="830824" y="1120871"/>
                  </a:lnTo>
                  <a:lnTo>
                    <a:pt x="823733" y="1133117"/>
                  </a:lnTo>
                  <a:lnTo>
                    <a:pt x="828245" y="1138918"/>
                  </a:lnTo>
                  <a:lnTo>
                    <a:pt x="837914" y="1144074"/>
                  </a:lnTo>
                  <a:lnTo>
                    <a:pt x="844359" y="1155032"/>
                  </a:lnTo>
                  <a:lnTo>
                    <a:pt x="845648" y="1170501"/>
                  </a:lnTo>
                  <a:lnTo>
                    <a:pt x="844359" y="1196927"/>
                  </a:lnTo>
                  <a:lnTo>
                    <a:pt x="837269" y="1247847"/>
                  </a:lnTo>
                  <a:lnTo>
                    <a:pt x="846293" y="1256226"/>
                  </a:lnTo>
                  <a:lnTo>
                    <a:pt x="855317" y="1253648"/>
                  </a:lnTo>
                  <a:lnTo>
                    <a:pt x="862406" y="1243335"/>
                  </a:lnTo>
                  <a:lnTo>
                    <a:pt x="865629" y="1231088"/>
                  </a:lnTo>
                  <a:lnTo>
                    <a:pt x="879165" y="1247847"/>
                  </a:lnTo>
                  <a:lnTo>
                    <a:pt x="864985" y="1272984"/>
                  </a:lnTo>
                  <a:lnTo>
                    <a:pt x="839203" y="1306501"/>
                  </a:lnTo>
                  <a:lnTo>
                    <a:pt x="816644" y="1313591"/>
                  </a:lnTo>
                  <a:lnTo>
                    <a:pt x="785705" y="1311657"/>
                  </a:lnTo>
                  <a:lnTo>
                    <a:pt x="786350" y="1292321"/>
                  </a:lnTo>
                  <a:lnTo>
                    <a:pt x="806331" y="1292321"/>
                  </a:lnTo>
                  <a:lnTo>
                    <a:pt x="814710" y="1290387"/>
                  </a:lnTo>
                  <a:lnTo>
                    <a:pt x="819866" y="1282652"/>
                  </a:lnTo>
                  <a:lnTo>
                    <a:pt x="756056" y="1274918"/>
                  </a:lnTo>
                  <a:lnTo>
                    <a:pt x="743165" y="1269761"/>
                  </a:lnTo>
                  <a:lnTo>
                    <a:pt x="728340" y="1249780"/>
                  </a:lnTo>
                  <a:lnTo>
                    <a:pt x="726407" y="1239467"/>
                  </a:lnTo>
                  <a:lnTo>
                    <a:pt x="736719" y="1233022"/>
                  </a:lnTo>
                  <a:lnTo>
                    <a:pt x="760568" y="1223354"/>
                  </a:lnTo>
                  <a:lnTo>
                    <a:pt x="737364" y="1176947"/>
                  </a:lnTo>
                  <a:lnTo>
                    <a:pt x="720606" y="1193705"/>
                  </a:lnTo>
                  <a:lnTo>
                    <a:pt x="703848" y="1225932"/>
                  </a:lnTo>
                  <a:lnTo>
                    <a:pt x="679999" y="1227221"/>
                  </a:lnTo>
                  <a:lnTo>
                    <a:pt x="658729" y="1198217"/>
                  </a:lnTo>
                  <a:lnTo>
                    <a:pt x="647127" y="1191126"/>
                  </a:lnTo>
                  <a:lnTo>
                    <a:pt x="623923" y="1188548"/>
                  </a:lnTo>
                  <a:lnTo>
                    <a:pt x="613611" y="1194994"/>
                  </a:lnTo>
                  <a:lnTo>
                    <a:pt x="608454" y="1209818"/>
                  </a:lnTo>
                  <a:lnTo>
                    <a:pt x="605876" y="1229155"/>
                  </a:lnTo>
                  <a:lnTo>
                    <a:pt x="606520" y="1247847"/>
                  </a:lnTo>
                  <a:lnTo>
                    <a:pt x="585250" y="1243979"/>
                  </a:lnTo>
                  <a:lnTo>
                    <a:pt x="537554" y="1245913"/>
                  </a:lnTo>
                  <a:lnTo>
                    <a:pt x="518862" y="1235600"/>
                  </a:lnTo>
                  <a:lnTo>
                    <a:pt x="516928" y="1229155"/>
                  </a:lnTo>
                  <a:lnTo>
                    <a:pt x="516284" y="1210463"/>
                  </a:lnTo>
                  <a:lnTo>
                    <a:pt x="515639" y="1205951"/>
                  </a:lnTo>
                  <a:lnTo>
                    <a:pt x="510483" y="1204662"/>
                  </a:lnTo>
                  <a:lnTo>
                    <a:pt x="499525" y="1206596"/>
                  </a:lnTo>
                  <a:lnTo>
                    <a:pt x="484701" y="1203373"/>
                  </a:lnTo>
                  <a:lnTo>
                    <a:pt x="460852" y="1201439"/>
                  </a:lnTo>
                  <a:lnTo>
                    <a:pt x="452473" y="1196927"/>
                  </a:lnTo>
                  <a:lnTo>
                    <a:pt x="447317" y="1186615"/>
                  </a:lnTo>
                  <a:lnTo>
                    <a:pt x="447962" y="1176947"/>
                  </a:lnTo>
                  <a:lnTo>
                    <a:pt x="452473" y="1158899"/>
                  </a:lnTo>
                  <a:lnTo>
                    <a:pt x="450540" y="1066728"/>
                  </a:lnTo>
                  <a:lnTo>
                    <a:pt x="452473" y="1051904"/>
                  </a:lnTo>
                  <a:lnTo>
                    <a:pt x="460208" y="1035790"/>
                  </a:lnTo>
                  <a:lnTo>
                    <a:pt x="464720" y="1024188"/>
                  </a:lnTo>
                  <a:lnTo>
                    <a:pt x="466009" y="1008719"/>
                  </a:lnTo>
                  <a:lnTo>
                    <a:pt x="449895" y="1028055"/>
                  </a:lnTo>
                  <a:lnTo>
                    <a:pt x="437004" y="1049970"/>
                  </a:lnTo>
                  <a:lnTo>
                    <a:pt x="420890" y="1066728"/>
                  </a:lnTo>
                  <a:lnTo>
                    <a:pt x="396398" y="1068662"/>
                  </a:lnTo>
                  <a:lnTo>
                    <a:pt x="415090" y="1113136"/>
                  </a:lnTo>
                  <a:lnTo>
                    <a:pt x="402199" y="1121515"/>
                  </a:lnTo>
                  <a:lnTo>
                    <a:pt x="374483" y="1120871"/>
                  </a:lnTo>
                  <a:lnTo>
                    <a:pt x="348056" y="1137629"/>
                  </a:lnTo>
                  <a:lnTo>
                    <a:pt x="337744" y="1107980"/>
                  </a:lnTo>
                  <a:lnTo>
                    <a:pt x="331298" y="1095733"/>
                  </a:lnTo>
                  <a:lnTo>
                    <a:pt x="319696" y="1086710"/>
                  </a:lnTo>
                  <a:lnTo>
                    <a:pt x="316473" y="1126671"/>
                  </a:lnTo>
                  <a:lnTo>
                    <a:pt x="305516" y="1158899"/>
                  </a:lnTo>
                  <a:lnTo>
                    <a:pt x="284246" y="1177591"/>
                  </a:lnTo>
                  <a:lnTo>
                    <a:pt x="257175" y="1180169"/>
                  </a:lnTo>
                  <a:lnTo>
                    <a:pt x="236550" y="1173724"/>
                  </a:lnTo>
                  <a:lnTo>
                    <a:pt x="228815" y="1174368"/>
                  </a:lnTo>
                  <a:lnTo>
                    <a:pt x="222369" y="1180169"/>
                  </a:lnTo>
                  <a:lnTo>
                    <a:pt x="206900" y="1167923"/>
                  </a:lnTo>
                  <a:lnTo>
                    <a:pt x="196587" y="1164700"/>
                  </a:lnTo>
                  <a:lnTo>
                    <a:pt x="194009" y="1159544"/>
                  </a:lnTo>
                  <a:lnTo>
                    <a:pt x="194009" y="1136340"/>
                  </a:lnTo>
                  <a:lnTo>
                    <a:pt x="180474" y="1102179"/>
                  </a:lnTo>
                  <a:lnTo>
                    <a:pt x="116663" y="1033212"/>
                  </a:lnTo>
                  <a:lnTo>
                    <a:pt x="105706" y="1010008"/>
                  </a:lnTo>
                  <a:lnTo>
                    <a:pt x="96682" y="983582"/>
                  </a:lnTo>
                  <a:lnTo>
                    <a:pt x="74123" y="959733"/>
                  </a:lnTo>
                  <a:lnTo>
                    <a:pt x="48986" y="941686"/>
                  </a:lnTo>
                  <a:lnTo>
                    <a:pt x="35450" y="916549"/>
                  </a:lnTo>
                  <a:lnTo>
                    <a:pt x="30938" y="850160"/>
                  </a:lnTo>
                  <a:lnTo>
                    <a:pt x="20626" y="817933"/>
                  </a:lnTo>
                  <a:lnTo>
                    <a:pt x="0" y="793440"/>
                  </a:lnTo>
                  <a:lnTo>
                    <a:pt x="5156" y="766369"/>
                  </a:lnTo>
                  <a:lnTo>
                    <a:pt x="26427" y="744454"/>
                  </a:lnTo>
                  <a:lnTo>
                    <a:pt x="28360" y="713516"/>
                  </a:lnTo>
                  <a:lnTo>
                    <a:pt x="34806" y="679999"/>
                  </a:lnTo>
                  <a:lnTo>
                    <a:pt x="77346" y="629080"/>
                  </a:lnTo>
                  <a:lnTo>
                    <a:pt x="83791" y="594274"/>
                  </a:lnTo>
                  <a:lnTo>
                    <a:pt x="68967" y="584606"/>
                  </a:lnTo>
                  <a:lnTo>
                    <a:pt x="58654" y="560758"/>
                  </a:lnTo>
                  <a:lnTo>
                    <a:pt x="60588" y="529175"/>
                  </a:lnTo>
                  <a:lnTo>
                    <a:pt x="48986" y="499525"/>
                  </a:lnTo>
                  <a:lnTo>
                    <a:pt x="47052" y="483412"/>
                  </a:lnTo>
                  <a:lnTo>
                    <a:pt x="43185" y="469876"/>
                  </a:lnTo>
                  <a:lnTo>
                    <a:pt x="17403" y="458919"/>
                  </a:lnTo>
                  <a:lnTo>
                    <a:pt x="18047" y="427336"/>
                  </a:lnTo>
                  <a:lnTo>
                    <a:pt x="32227" y="397687"/>
                  </a:lnTo>
                  <a:lnTo>
                    <a:pt x="41251" y="359014"/>
                  </a:lnTo>
                  <a:lnTo>
                    <a:pt x="52853" y="320985"/>
                  </a:lnTo>
                  <a:lnTo>
                    <a:pt x="68967" y="291336"/>
                  </a:lnTo>
                  <a:lnTo>
                    <a:pt x="81858" y="262976"/>
                  </a:lnTo>
                  <a:lnTo>
                    <a:pt x="84436" y="224303"/>
                  </a:lnTo>
                  <a:lnTo>
                    <a:pt x="96038" y="191431"/>
                  </a:lnTo>
                  <a:lnTo>
                    <a:pt x="119242" y="170805"/>
                  </a:lnTo>
                  <a:lnTo>
                    <a:pt x="141156" y="147602"/>
                  </a:lnTo>
                  <a:lnTo>
                    <a:pt x="160493" y="106351"/>
                  </a:lnTo>
                  <a:lnTo>
                    <a:pt x="170805" y="99905"/>
                  </a:lnTo>
                  <a:lnTo>
                    <a:pt x="184341" y="101194"/>
                  </a:lnTo>
                  <a:lnTo>
                    <a:pt x="209478" y="93460"/>
                  </a:lnTo>
                  <a:lnTo>
                    <a:pt x="260398" y="66388"/>
                  </a:lnTo>
                  <a:lnTo>
                    <a:pt x="270066" y="39962"/>
                  </a:lnTo>
                  <a:lnTo>
                    <a:pt x="307450" y="0"/>
                  </a:lnTo>
                  <a:lnTo>
                    <a:pt x="315829" y="27716"/>
                  </a:lnTo>
                  <a:lnTo>
                    <a:pt x="336455" y="39962"/>
                  </a:lnTo>
                  <a:lnTo>
                    <a:pt x="355146" y="54787"/>
                  </a:lnTo>
                  <a:lnTo>
                    <a:pt x="356435" y="65100"/>
                  </a:lnTo>
                  <a:lnTo>
                    <a:pt x="360303" y="75412"/>
                  </a:lnTo>
                  <a:lnTo>
                    <a:pt x="377061" y="81858"/>
                  </a:lnTo>
                  <a:lnTo>
                    <a:pt x="407999" y="84436"/>
                  </a:lnTo>
                  <a:lnTo>
                    <a:pt x="420890" y="95393"/>
                  </a:lnTo>
                  <a:lnTo>
                    <a:pt x="437649" y="106351"/>
                  </a:lnTo>
                  <a:lnTo>
                    <a:pt x="466654" y="108929"/>
                  </a:lnTo>
                  <a:lnTo>
                    <a:pt x="495658" y="108929"/>
                  </a:lnTo>
                  <a:lnTo>
                    <a:pt x="522085" y="117308"/>
                  </a:lnTo>
                  <a:lnTo>
                    <a:pt x="541421" y="138578"/>
                  </a:lnTo>
                  <a:lnTo>
                    <a:pt x="554956" y="164360"/>
                  </a:lnTo>
                  <a:lnTo>
                    <a:pt x="577516" y="180474"/>
                  </a:lnTo>
                  <a:lnTo>
                    <a:pt x="583317" y="192075"/>
                  </a:lnTo>
                  <a:lnTo>
                    <a:pt x="587184" y="203033"/>
                  </a:lnTo>
                  <a:lnTo>
                    <a:pt x="602653" y="212701"/>
                  </a:lnTo>
                  <a:lnTo>
                    <a:pt x="616189" y="228815"/>
                  </a:lnTo>
                  <a:lnTo>
                    <a:pt x="615544" y="258464"/>
                  </a:lnTo>
                  <a:lnTo>
                    <a:pt x="603298" y="286824"/>
                  </a:lnTo>
                  <a:lnTo>
                    <a:pt x="619411" y="344834"/>
                  </a:lnTo>
                  <a:lnTo>
                    <a:pt x="682577" y="347412"/>
                  </a:lnTo>
                  <a:lnTo>
                    <a:pt x="712871" y="343544"/>
                  </a:lnTo>
                  <a:lnTo>
                    <a:pt x="742520" y="348056"/>
                  </a:lnTo>
                  <a:lnTo>
                    <a:pt x="770236" y="361592"/>
                  </a:lnTo>
                  <a:lnTo>
                    <a:pt x="796018" y="380929"/>
                  </a:lnTo>
                  <a:lnTo>
                    <a:pt x="825023" y="386729"/>
                  </a:lnTo>
                  <a:lnTo>
                    <a:pt x="879809" y="359014"/>
                  </a:lnTo>
                  <a:lnTo>
                    <a:pt x="907525" y="364815"/>
                  </a:lnTo>
                  <a:lnTo>
                    <a:pt x="932662" y="328720"/>
                  </a:lnTo>
                  <a:lnTo>
                    <a:pt x="956511" y="310028"/>
                  </a:lnTo>
                  <a:lnTo>
                    <a:pt x="964890" y="379639"/>
                  </a:lnTo>
                  <a:lnTo>
                    <a:pt x="990672" y="411222"/>
                  </a:lnTo>
                  <a:lnTo>
                    <a:pt x="1022254" y="431203"/>
                  </a:lnTo>
                  <a:lnTo>
                    <a:pt x="1059639" y="427336"/>
                  </a:lnTo>
                  <a:lnTo>
                    <a:pt x="1097667" y="420246"/>
                  </a:lnTo>
                  <a:lnTo>
                    <a:pt x="1131183" y="430559"/>
                  </a:lnTo>
                  <a:lnTo>
                    <a:pt x="1162766" y="447317"/>
                  </a:lnTo>
                  <a:lnTo>
                    <a:pt x="1200795" y="448606"/>
                  </a:lnTo>
                  <a:lnTo>
                    <a:pt x="1234311" y="422180"/>
                  </a:lnTo>
                  <a:lnTo>
                    <a:pt x="1248491" y="417023"/>
                  </a:lnTo>
                  <a:lnTo>
                    <a:pt x="1263316" y="415090"/>
                  </a:lnTo>
                  <a:lnTo>
                    <a:pt x="1277496" y="402843"/>
                  </a:lnTo>
                  <a:lnTo>
                    <a:pt x="1289098" y="387374"/>
                  </a:lnTo>
                  <a:lnTo>
                    <a:pt x="1325837" y="372549"/>
                  </a:lnTo>
                  <a:lnTo>
                    <a:pt x="1365155" y="382217"/>
                  </a:lnTo>
                  <a:lnTo>
                    <a:pt x="1395448" y="396398"/>
                  </a:lnTo>
                  <a:lnTo>
                    <a:pt x="1423809" y="386729"/>
                  </a:ln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11760D-BBBA-4435-A1C2-DC9C5E6C9DA2}"/>
                </a:ext>
              </a:extLst>
            </p:cNvPr>
            <p:cNvSpPr/>
            <p:nvPr/>
          </p:nvSpPr>
          <p:spPr>
            <a:xfrm>
              <a:off x="7142056" y="4582122"/>
              <a:ext cx="1967074" cy="1338704"/>
            </a:xfrm>
            <a:custGeom>
              <a:avLst/>
              <a:gdLst>
                <a:gd name="connsiteX0" fmla="*/ 1278141 w 2784451"/>
                <a:gd name="connsiteY0" fmla="*/ 1869192 h 1894973"/>
                <a:gd name="connsiteX1" fmla="*/ 1274273 w 2784451"/>
                <a:gd name="connsiteY1" fmla="*/ 1873704 h 1894973"/>
                <a:gd name="connsiteX2" fmla="*/ 1276207 w 2784451"/>
                <a:gd name="connsiteY2" fmla="*/ 1880149 h 1894973"/>
                <a:gd name="connsiteX3" fmla="*/ 1271695 w 2784451"/>
                <a:gd name="connsiteY3" fmla="*/ 1883372 h 1894973"/>
                <a:gd name="connsiteX4" fmla="*/ 1262027 w 2784451"/>
                <a:gd name="connsiteY4" fmla="*/ 1883372 h 1894973"/>
                <a:gd name="connsiteX5" fmla="*/ 1260093 w 2784451"/>
                <a:gd name="connsiteY5" fmla="*/ 1891751 h 1894973"/>
                <a:gd name="connsiteX6" fmla="*/ 1260093 w 2784451"/>
                <a:gd name="connsiteY6" fmla="*/ 1899486 h 1894973"/>
                <a:gd name="connsiteX7" fmla="*/ 1253003 w 2784451"/>
                <a:gd name="connsiteY7" fmla="*/ 1898196 h 1894973"/>
                <a:gd name="connsiteX8" fmla="*/ 1237534 w 2784451"/>
                <a:gd name="connsiteY8" fmla="*/ 1872415 h 1894973"/>
                <a:gd name="connsiteX9" fmla="*/ 1249780 w 2784451"/>
                <a:gd name="connsiteY9" fmla="*/ 1869836 h 1894973"/>
                <a:gd name="connsiteX10" fmla="*/ 1259449 w 2784451"/>
                <a:gd name="connsiteY10" fmla="*/ 1873059 h 1894973"/>
                <a:gd name="connsiteX11" fmla="*/ 1278141 w 2784451"/>
                <a:gd name="connsiteY11" fmla="*/ 1869192 h 1894973"/>
                <a:gd name="connsiteX12" fmla="*/ 1882727 w 2784451"/>
                <a:gd name="connsiteY12" fmla="*/ 1847922 h 1894973"/>
                <a:gd name="connsiteX13" fmla="*/ 1859524 w 2784451"/>
                <a:gd name="connsiteY13" fmla="*/ 1851789 h 1894973"/>
                <a:gd name="connsiteX14" fmla="*/ 1856945 w 2784451"/>
                <a:gd name="connsiteY14" fmla="*/ 1832452 h 1894973"/>
                <a:gd name="connsiteX15" fmla="*/ 1865325 w 2784451"/>
                <a:gd name="connsiteY15" fmla="*/ 1827296 h 1894973"/>
                <a:gd name="connsiteX16" fmla="*/ 1873059 w 2784451"/>
                <a:gd name="connsiteY16" fmla="*/ 1828585 h 1894973"/>
                <a:gd name="connsiteX17" fmla="*/ 1882727 w 2784451"/>
                <a:gd name="connsiteY17" fmla="*/ 1847922 h 1894973"/>
                <a:gd name="connsiteX18" fmla="*/ 2267523 w 2784451"/>
                <a:gd name="connsiteY18" fmla="*/ 1743505 h 1894973"/>
                <a:gd name="connsiteX19" fmla="*/ 2273969 w 2784451"/>
                <a:gd name="connsiteY19" fmla="*/ 1746728 h 1894973"/>
                <a:gd name="connsiteX20" fmla="*/ 2280414 w 2784451"/>
                <a:gd name="connsiteY20" fmla="*/ 1746083 h 1894973"/>
                <a:gd name="connsiteX21" fmla="*/ 2282992 w 2784451"/>
                <a:gd name="connsiteY21" fmla="*/ 1761552 h 1894973"/>
                <a:gd name="connsiteX22" fmla="*/ 2287504 w 2784451"/>
                <a:gd name="connsiteY22" fmla="*/ 1764130 h 1894973"/>
                <a:gd name="connsiteX23" fmla="*/ 2290082 w 2784451"/>
                <a:gd name="connsiteY23" fmla="*/ 1772509 h 1894973"/>
                <a:gd name="connsiteX24" fmla="*/ 2285570 w 2784451"/>
                <a:gd name="connsiteY24" fmla="*/ 1775087 h 1894973"/>
                <a:gd name="connsiteX25" fmla="*/ 2273324 w 2784451"/>
                <a:gd name="connsiteY25" fmla="*/ 1769931 h 1894973"/>
                <a:gd name="connsiteX26" fmla="*/ 2267523 w 2784451"/>
                <a:gd name="connsiteY26" fmla="*/ 1760908 h 1894973"/>
                <a:gd name="connsiteX27" fmla="*/ 2261722 w 2784451"/>
                <a:gd name="connsiteY27" fmla="*/ 1749305 h 1894973"/>
                <a:gd name="connsiteX28" fmla="*/ 2263011 w 2784451"/>
                <a:gd name="connsiteY28" fmla="*/ 1741571 h 1894973"/>
                <a:gd name="connsiteX29" fmla="*/ 2267523 w 2784451"/>
                <a:gd name="connsiteY29" fmla="*/ 1743505 h 1894973"/>
                <a:gd name="connsiteX30" fmla="*/ 2250120 w 2784451"/>
                <a:gd name="connsiteY30" fmla="*/ 1740282 h 1894973"/>
                <a:gd name="connsiteX31" fmla="*/ 2252698 w 2784451"/>
                <a:gd name="connsiteY31" fmla="*/ 1745438 h 1894973"/>
                <a:gd name="connsiteX32" fmla="*/ 2248831 w 2784451"/>
                <a:gd name="connsiteY32" fmla="*/ 1757040 h 1894973"/>
                <a:gd name="connsiteX33" fmla="*/ 2250765 w 2784451"/>
                <a:gd name="connsiteY33" fmla="*/ 1769287 h 1894973"/>
                <a:gd name="connsiteX34" fmla="*/ 2263656 w 2784451"/>
                <a:gd name="connsiteY34" fmla="*/ 1791201 h 1894973"/>
                <a:gd name="connsiteX35" fmla="*/ 2269457 w 2784451"/>
                <a:gd name="connsiteY35" fmla="*/ 1796358 h 1894973"/>
                <a:gd name="connsiteX36" fmla="*/ 2277191 w 2784451"/>
                <a:gd name="connsiteY36" fmla="*/ 1798291 h 1894973"/>
                <a:gd name="connsiteX37" fmla="*/ 2279770 w 2784451"/>
                <a:gd name="connsiteY37" fmla="*/ 1802803 h 1894973"/>
                <a:gd name="connsiteX38" fmla="*/ 2278480 w 2784451"/>
                <a:gd name="connsiteY38" fmla="*/ 1808604 h 1894973"/>
                <a:gd name="connsiteX39" fmla="*/ 2264300 w 2784451"/>
                <a:gd name="connsiteY39" fmla="*/ 1801514 h 1894973"/>
                <a:gd name="connsiteX40" fmla="*/ 2250120 w 2784451"/>
                <a:gd name="connsiteY40" fmla="*/ 1798291 h 1894973"/>
                <a:gd name="connsiteX41" fmla="*/ 2244319 w 2784451"/>
                <a:gd name="connsiteY41" fmla="*/ 1786045 h 1894973"/>
                <a:gd name="connsiteX42" fmla="*/ 2241741 w 2784451"/>
                <a:gd name="connsiteY42" fmla="*/ 1775732 h 1894973"/>
                <a:gd name="connsiteX43" fmla="*/ 2234651 w 2784451"/>
                <a:gd name="connsiteY43" fmla="*/ 1769287 h 1894973"/>
                <a:gd name="connsiteX44" fmla="*/ 2232718 w 2784451"/>
                <a:gd name="connsiteY44" fmla="*/ 1760908 h 1894973"/>
                <a:gd name="connsiteX45" fmla="*/ 2234007 w 2784451"/>
                <a:gd name="connsiteY45" fmla="*/ 1744794 h 1894973"/>
                <a:gd name="connsiteX46" fmla="*/ 2241097 w 2784451"/>
                <a:gd name="connsiteY46" fmla="*/ 1745438 h 1894973"/>
                <a:gd name="connsiteX47" fmla="*/ 2250120 w 2784451"/>
                <a:gd name="connsiteY47" fmla="*/ 1740282 h 1894973"/>
                <a:gd name="connsiteX48" fmla="*/ 48986 w 2784451"/>
                <a:gd name="connsiteY48" fmla="*/ 1752528 h 1894973"/>
                <a:gd name="connsiteX49" fmla="*/ 45763 w 2784451"/>
                <a:gd name="connsiteY49" fmla="*/ 1758329 h 1894973"/>
                <a:gd name="connsiteX50" fmla="*/ 34161 w 2784451"/>
                <a:gd name="connsiteY50" fmla="*/ 1752528 h 1894973"/>
                <a:gd name="connsiteX51" fmla="*/ 14180 w 2784451"/>
                <a:gd name="connsiteY51" fmla="*/ 1734481 h 1894973"/>
                <a:gd name="connsiteX52" fmla="*/ 2578 w 2784451"/>
                <a:gd name="connsiteY52" fmla="*/ 1727391 h 1894973"/>
                <a:gd name="connsiteX53" fmla="*/ 0 w 2784451"/>
                <a:gd name="connsiteY53" fmla="*/ 1717723 h 1894973"/>
                <a:gd name="connsiteX54" fmla="*/ 5156 w 2784451"/>
                <a:gd name="connsiteY54" fmla="*/ 1704832 h 1894973"/>
                <a:gd name="connsiteX55" fmla="*/ 12891 w 2784451"/>
                <a:gd name="connsiteY55" fmla="*/ 1697742 h 1894973"/>
                <a:gd name="connsiteX56" fmla="*/ 24493 w 2784451"/>
                <a:gd name="connsiteY56" fmla="*/ 1701609 h 1894973"/>
                <a:gd name="connsiteX57" fmla="*/ 33517 w 2784451"/>
                <a:gd name="connsiteY57" fmla="*/ 1712566 h 1894973"/>
                <a:gd name="connsiteX58" fmla="*/ 47697 w 2784451"/>
                <a:gd name="connsiteY58" fmla="*/ 1742860 h 1894973"/>
                <a:gd name="connsiteX59" fmla="*/ 48986 w 2784451"/>
                <a:gd name="connsiteY59" fmla="*/ 1752528 h 1894973"/>
                <a:gd name="connsiteX60" fmla="*/ 1544984 w 2784451"/>
                <a:gd name="connsiteY60" fmla="*/ 1693874 h 1894973"/>
                <a:gd name="connsiteX61" fmla="*/ 1521780 w 2784451"/>
                <a:gd name="connsiteY61" fmla="*/ 1690652 h 1894973"/>
                <a:gd name="connsiteX62" fmla="*/ 1528225 w 2784451"/>
                <a:gd name="connsiteY62" fmla="*/ 1682917 h 1894973"/>
                <a:gd name="connsiteX63" fmla="*/ 1525003 w 2784451"/>
                <a:gd name="connsiteY63" fmla="*/ 1675827 h 1894973"/>
                <a:gd name="connsiteX64" fmla="*/ 1528225 w 2784451"/>
                <a:gd name="connsiteY64" fmla="*/ 1672604 h 1894973"/>
                <a:gd name="connsiteX65" fmla="*/ 1535316 w 2784451"/>
                <a:gd name="connsiteY65" fmla="*/ 1673894 h 1894973"/>
                <a:gd name="connsiteX66" fmla="*/ 1541761 w 2784451"/>
                <a:gd name="connsiteY66" fmla="*/ 1684206 h 1894973"/>
                <a:gd name="connsiteX67" fmla="*/ 1544984 w 2784451"/>
                <a:gd name="connsiteY67" fmla="*/ 1693874 h 1894973"/>
                <a:gd name="connsiteX68" fmla="*/ 1507600 w 2784451"/>
                <a:gd name="connsiteY68" fmla="*/ 1608149 h 1894973"/>
                <a:gd name="connsiteX69" fmla="*/ 1514045 w 2784451"/>
                <a:gd name="connsiteY69" fmla="*/ 1608794 h 1894973"/>
                <a:gd name="connsiteX70" fmla="*/ 1522425 w 2784451"/>
                <a:gd name="connsiteY70" fmla="*/ 1606216 h 1894973"/>
                <a:gd name="connsiteX71" fmla="*/ 1534026 w 2784451"/>
                <a:gd name="connsiteY71" fmla="*/ 1606216 h 1894973"/>
                <a:gd name="connsiteX72" fmla="*/ 1548207 w 2784451"/>
                <a:gd name="connsiteY72" fmla="*/ 1612017 h 1894973"/>
                <a:gd name="connsiteX73" fmla="*/ 1556586 w 2784451"/>
                <a:gd name="connsiteY73" fmla="*/ 1622330 h 1894973"/>
                <a:gd name="connsiteX74" fmla="*/ 1554652 w 2784451"/>
                <a:gd name="connsiteY74" fmla="*/ 1628130 h 1894973"/>
                <a:gd name="connsiteX75" fmla="*/ 1546273 w 2784451"/>
                <a:gd name="connsiteY75" fmla="*/ 1623618 h 1894973"/>
                <a:gd name="connsiteX76" fmla="*/ 1544984 w 2784451"/>
                <a:gd name="connsiteY76" fmla="*/ 1628130 h 1894973"/>
                <a:gd name="connsiteX77" fmla="*/ 1531448 w 2784451"/>
                <a:gd name="connsiteY77" fmla="*/ 1621685 h 1894973"/>
                <a:gd name="connsiteX78" fmla="*/ 1521780 w 2784451"/>
                <a:gd name="connsiteY78" fmla="*/ 1621685 h 1894973"/>
                <a:gd name="connsiteX79" fmla="*/ 1516624 w 2784451"/>
                <a:gd name="connsiteY79" fmla="*/ 1627486 h 1894973"/>
                <a:gd name="connsiteX80" fmla="*/ 1512756 w 2784451"/>
                <a:gd name="connsiteY80" fmla="*/ 1633931 h 1894973"/>
                <a:gd name="connsiteX81" fmla="*/ 1501799 w 2784451"/>
                <a:gd name="connsiteY81" fmla="*/ 1641666 h 1894973"/>
                <a:gd name="connsiteX82" fmla="*/ 1491486 w 2784451"/>
                <a:gd name="connsiteY82" fmla="*/ 1650690 h 1894973"/>
                <a:gd name="connsiteX83" fmla="*/ 1476017 w 2784451"/>
                <a:gd name="connsiteY83" fmla="*/ 1659713 h 1894973"/>
                <a:gd name="connsiteX84" fmla="*/ 1456680 w 2784451"/>
                <a:gd name="connsiteY84" fmla="*/ 1659069 h 1894973"/>
                <a:gd name="connsiteX85" fmla="*/ 1445723 w 2784451"/>
                <a:gd name="connsiteY85" fmla="*/ 1644889 h 1894973"/>
                <a:gd name="connsiteX86" fmla="*/ 1445079 w 2784451"/>
                <a:gd name="connsiteY86" fmla="*/ 1626197 h 1894973"/>
                <a:gd name="connsiteX87" fmla="*/ 1454102 w 2784451"/>
                <a:gd name="connsiteY87" fmla="*/ 1607505 h 1894973"/>
                <a:gd name="connsiteX88" fmla="*/ 1472150 w 2784451"/>
                <a:gd name="connsiteY88" fmla="*/ 1595259 h 1894973"/>
                <a:gd name="connsiteX89" fmla="*/ 1487619 w 2784451"/>
                <a:gd name="connsiteY89" fmla="*/ 1595259 h 1894973"/>
                <a:gd name="connsiteX90" fmla="*/ 1507600 w 2784451"/>
                <a:gd name="connsiteY90" fmla="*/ 1608149 h 1894973"/>
                <a:gd name="connsiteX91" fmla="*/ 1607505 w 2784451"/>
                <a:gd name="connsiteY91" fmla="*/ 1669382 h 1894973"/>
                <a:gd name="connsiteX92" fmla="*/ 1597192 w 2784451"/>
                <a:gd name="connsiteY92" fmla="*/ 1671960 h 1894973"/>
                <a:gd name="connsiteX93" fmla="*/ 1592036 w 2784451"/>
                <a:gd name="connsiteY93" fmla="*/ 1668737 h 1894973"/>
                <a:gd name="connsiteX94" fmla="*/ 1590102 w 2784451"/>
                <a:gd name="connsiteY94" fmla="*/ 1662936 h 1894973"/>
                <a:gd name="connsiteX95" fmla="*/ 1579789 w 2784451"/>
                <a:gd name="connsiteY95" fmla="*/ 1657780 h 1894973"/>
                <a:gd name="connsiteX96" fmla="*/ 1577856 w 2784451"/>
                <a:gd name="connsiteY96" fmla="*/ 1641666 h 1894973"/>
                <a:gd name="connsiteX97" fmla="*/ 1584301 w 2784451"/>
                <a:gd name="connsiteY97" fmla="*/ 1612661 h 1894973"/>
                <a:gd name="connsiteX98" fmla="*/ 1586235 w 2784451"/>
                <a:gd name="connsiteY98" fmla="*/ 1597192 h 1894973"/>
                <a:gd name="connsiteX99" fmla="*/ 1579789 w 2784451"/>
                <a:gd name="connsiteY99" fmla="*/ 1590747 h 1894973"/>
                <a:gd name="connsiteX100" fmla="*/ 1577856 w 2784451"/>
                <a:gd name="connsiteY100" fmla="*/ 1584946 h 1894973"/>
                <a:gd name="connsiteX101" fmla="*/ 1586235 w 2784451"/>
                <a:gd name="connsiteY101" fmla="*/ 1577211 h 1894973"/>
                <a:gd name="connsiteX102" fmla="*/ 1586879 w 2784451"/>
                <a:gd name="connsiteY102" fmla="*/ 1572699 h 1894973"/>
                <a:gd name="connsiteX103" fmla="*/ 1595258 w 2784451"/>
                <a:gd name="connsiteY103" fmla="*/ 1572699 h 1894973"/>
                <a:gd name="connsiteX104" fmla="*/ 1612661 w 2784451"/>
                <a:gd name="connsiteY104" fmla="*/ 1581723 h 1894973"/>
                <a:gd name="connsiteX105" fmla="*/ 1615240 w 2784451"/>
                <a:gd name="connsiteY105" fmla="*/ 1593969 h 1894973"/>
                <a:gd name="connsiteX106" fmla="*/ 1605571 w 2784451"/>
                <a:gd name="connsiteY106" fmla="*/ 1602348 h 1894973"/>
                <a:gd name="connsiteX107" fmla="*/ 1603638 w 2784451"/>
                <a:gd name="connsiteY107" fmla="*/ 1611372 h 1894973"/>
                <a:gd name="connsiteX108" fmla="*/ 1613951 w 2784451"/>
                <a:gd name="connsiteY108" fmla="*/ 1626841 h 1894973"/>
                <a:gd name="connsiteX109" fmla="*/ 1617818 w 2784451"/>
                <a:gd name="connsiteY109" fmla="*/ 1629420 h 1894973"/>
                <a:gd name="connsiteX110" fmla="*/ 1621685 w 2784451"/>
                <a:gd name="connsiteY110" fmla="*/ 1635221 h 1894973"/>
                <a:gd name="connsiteX111" fmla="*/ 1613951 w 2784451"/>
                <a:gd name="connsiteY111" fmla="*/ 1639732 h 1894973"/>
                <a:gd name="connsiteX112" fmla="*/ 1612661 w 2784451"/>
                <a:gd name="connsiteY112" fmla="*/ 1646822 h 1894973"/>
                <a:gd name="connsiteX113" fmla="*/ 1612661 w 2784451"/>
                <a:gd name="connsiteY113" fmla="*/ 1659713 h 1894973"/>
                <a:gd name="connsiteX114" fmla="*/ 1607505 w 2784451"/>
                <a:gd name="connsiteY114" fmla="*/ 1669382 h 1894973"/>
                <a:gd name="connsiteX115" fmla="*/ 1705476 w 2784451"/>
                <a:gd name="connsiteY115" fmla="*/ 1589457 h 1894973"/>
                <a:gd name="connsiteX116" fmla="*/ 1702898 w 2784451"/>
                <a:gd name="connsiteY116" fmla="*/ 1597836 h 1894973"/>
                <a:gd name="connsiteX117" fmla="*/ 1696453 w 2784451"/>
                <a:gd name="connsiteY117" fmla="*/ 1587524 h 1894973"/>
                <a:gd name="connsiteX118" fmla="*/ 1690652 w 2784451"/>
                <a:gd name="connsiteY118" fmla="*/ 1582368 h 1894973"/>
                <a:gd name="connsiteX119" fmla="*/ 1693230 w 2784451"/>
                <a:gd name="connsiteY119" fmla="*/ 1572699 h 1894973"/>
                <a:gd name="connsiteX120" fmla="*/ 1692585 w 2784451"/>
                <a:gd name="connsiteY120" fmla="*/ 1566254 h 1894973"/>
                <a:gd name="connsiteX121" fmla="*/ 1707410 w 2784451"/>
                <a:gd name="connsiteY121" fmla="*/ 1554007 h 1894973"/>
                <a:gd name="connsiteX122" fmla="*/ 1713856 w 2784451"/>
                <a:gd name="connsiteY122" fmla="*/ 1570766 h 1894973"/>
                <a:gd name="connsiteX123" fmla="*/ 1712566 w 2784451"/>
                <a:gd name="connsiteY123" fmla="*/ 1581078 h 1894973"/>
                <a:gd name="connsiteX124" fmla="*/ 1705476 w 2784451"/>
                <a:gd name="connsiteY124" fmla="*/ 1589457 h 1894973"/>
                <a:gd name="connsiteX125" fmla="*/ 1866614 w 2784451"/>
                <a:gd name="connsiteY125" fmla="*/ 1610083 h 1894973"/>
                <a:gd name="connsiteX126" fmla="*/ 1860168 w 2784451"/>
                <a:gd name="connsiteY126" fmla="*/ 1621685 h 1894973"/>
                <a:gd name="connsiteX127" fmla="*/ 1848566 w 2784451"/>
                <a:gd name="connsiteY127" fmla="*/ 1628130 h 1894973"/>
                <a:gd name="connsiteX128" fmla="*/ 1833097 w 2784451"/>
                <a:gd name="connsiteY128" fmla="*/ 1629420 h 1894973"/>
                <a:gd name="connsiteX129" fmla="*/ 1822140 w 2784451"/>
                <a:gd name="connsiteY129" fmla="*/ 1623618 h 1894973"/>
                <a:gd name="connsiteX130" fmla="*/ 1813116 w 2784451"/>
                <a:gd name="connsiteY130" fmla="*/ 1615239 h 1894973"/>
                <a:gd name="connsiteX131" fmla="*/ 1806026 w 2784451"/>
                <a:gd name="connsiteY131" fmla="*/ 1615884 h 1894973"/>
                <a:gd name="connsiteX132" fmla="*/ 1802803 w 2784451"/>
                <a:gd name="connsiteY132" fmla="*/ 1622330 h 1894973"/>
                <a:gd name="connsiteX133" fmla="*/ 1798936 w 2784451"/>
                <a:gd name="connsiteY133" fmla="*/ 1619751 h 1894973"/>
                <a:gd name="connsiteX134" fmla="*/ 1794424 w 2784451"/>
                <a:gd name="connsiteY134" fmla="*/ 1601059 h 1894973"/>
                <a:gd name="connsiteX135" fmla="*/ 1800870 w 2784451"/>
                <a:gd name="connsiteY135" fmla="*/ 1588168 h 1894973"/>
                <a:gd name="connsiteX136" fmla="*/ 1802803 w 2784451"/>
                <a:gd name="connsiteY136" fmla="*/ 1576566 h 1894973"/>
                <a:gd name="connsiteX137" fmla="*/ 1806671 w 2784451"/>
                <a:gd name="connsiteY137" fmla="*/ 1566898 h 1894973"/>
                <a:gd name="connsiteX138" fmla="*/ 1813761 w 2784451"/>
                <a:gd name="connsiteY138" fmla="*/ 1559808 h 1894973"/>
                <a:gd name="connsiteX139" fmla="*/ 1828585 w 2784451"/>
                <a:gd name="connsiteY139" fmla="*/ 1552718 h 1894973"/>
                <a:gd name="connsiteX140" fmla="*/ 1845988 w 2784451"/>
                <a:gd name="connsiteY140" fmla="*/ 1557230 h 1894973"/>
                <a:gd name="connsiteX141" fmla="*/ 1856301 w 2784451"/>
                <a:gd name="connsiteY141" fmla="*/ 1572055 h 1894973"/>
                <a:gd name="connsiteX142" fmla="*/ 1871770 w 2784451"/>
                <a:gd name="connsiteY142" fmla="*/ 1588168 h 1894973"/>
                <a:gd name="connsiteX143" fmla="*/ 1869192 w 2784451"/>
                <a:gd name="connsiteY143" fmla="*/ 1603638 h 1894973"/>
                <a:gd name="connsiteX144" fmla="*/ 1866614 w 2784451"/>
                <a:gd name="connsiteY144" fmla="*/ 1610083 h 1894973"/>
                <a:gd name="connsiteX145" fmla="*/ 1529515 w 2784451"/>
                <a:gd name="connsiteY145" fmla="*/ 1595259 h 1894973"/>
                <a:gd name="connsiteX146" fmla="*/ 1524358 w 2784451"/>
                <a:gd name="connsiteY146" fmla="*/ 1599126 h 1894973"/>
                <a:gd name="connsiteX147" fmla="*/ 1508889 w 2784451"/>
                <a:gd name="connsiteY147" fmla="*/ 1595259 h 1894973"/>
                <a:gd name="connsiteX148" fmla="*/ 1500510 w 2784451"/>
                <a:gd name="connsiteY148" fmla="*/ 1587524 h 1894973"/>
                <a:gd name="connsiteX149" fmla="*/ 1498576 w 2784451"/>
                <a:gd name="connsiteY149" fmla="*/ 1582368 h 1894973"/>
                <a:gd name="connsiteX150" fmla="*/ 1489553 w 2784451"/>
                <a:gd name="connsiteY150" fmla="*/ 1579789 h 1894973"/>
                <a:gd name="connsiteX151" fmla="*/ 1488264 w 2784451"/>
                <a:gd name="connsiteY151" fmla="*/ 1575922 h 1894973"/>
                <a:gd name="connsiteX152" fmla="*/ 1496643 w 2784451"/>
                <a:gd name="connsiteY152" fmla="*/ 1555941 h 1894973"/>
                <a:gd name="connsiteX153" fmla="*/ 1495998 w 2784451"/>
                <a:gd name="connsiteY153" fmla="*/ 1546273 h 1894973"/>
                <a:gd name="connsiteX154" fmla="*/ 1501799 w 2784451"/>
                <a:gd name="connsiteY154" fmla="*/ 1541761 h 1894973"/>
                <a:gd name="connsiteX155" fmla="*/ 1495998 w 2784451"/>
                <a:gd name="connsiteY155" fmla="*/ 1529514 h 1894973"/>
                <a:gd name="connsiteX156" fmla="*/ 1499221 w 2784451"/>
                <a:gd name="connsiteY156" fmla="*/ 1526936 h 1894973"/>
                <a:gd name="connsiteX157" fmla="*/ 1515334 w 2784451"/>
                <a:gd name="connsiteY157" fmla="*/ 1533382 h 1894973"/>
                <a:gd name="connsiteX158" fmla="*/ 1536605 w 2784451"/>
                <a:gd name="connsiteY158" fmla="*/ 1537249 h 1894973"/>
                <a:gd name="connsiteX159" fmla="*/ 1552718 w 2784451"/>
                <a:gd name="connsiteY159" fmla="*/ 1546917 h 1894973"/>
                <a:gd name="connsiteX160" fmla="*/ 1557230 w 2784451"/>
                <a:gd name="connsiteY160" fmla="*/ 1552718 h 1894973"/>
                <a:gd name="connsiteX161" fmla="*/ 1557875 w 2784451"/>
                <a:gd name="connsiteY161" fmla="*/ 1563675 h 1894973"/>
                <a:gd name="connsiteX162" fmla="*/ 1550785 w 2784451"/>
                <a:gd name="connsiteY162" fmla="*/ 1569477 h 1894973"/>
                <a:gd name="connsiteX163" fmla="*/ 1547562 w 2784451"/>
                <a:gd name="connsiteY163" fmla="*/ 1583657 h 1894973"/>
                <a:gd name="connsiteX164" fmla="*/ 1532737 w 2784451"/>
                <a:gd name="connsiteY164" fmla="*/ 1584301 h 1894973"/>
                <a:gd name="connsiteX165" fmla="*/ 1524358 w 2784451"/>
                <a:gd name="connsiteY165" fmla="*/ 1586235 h 1894973"/>
                <a:gd name="connsiteX166" fmla="*/ 1529515 w 2784451"/>
                <a:gd name="connsiteY166" fmla="*/ 1595259 h 1894973"/>
                <a:gd name="connsiteX167" fmla="*/ 883032 w 2784451"/>
                <a:gd name="connsiteY167" fmla="*/ 1517913 h 1894973"/>
                <a:gd name="connsiteX168" fmla="*/ 872075 w 2784451"/>
                <a:gd name="connsiteY168" fmla="*/ 1529514 h 1894973"/>
                <a:gd name="connsiteX169" fmla="*/ 864340 w 2784451"/>
                <a:gd name="connsiteY169" fmla="*/ 1532093 h 1894973"/>
                <a:gd name="connsiteX170" fmla="*/ 855316 w 2784451"/>
                <a:gd name="connsiteY170" fmla="*/ 1532093 h 1894973"/>
                <a:gd name="connsiteX171" fmla="*/ 855316 w 2784451"/>
                <a:gd name="connsiteY171" fmla="*/ 1526292 h 1894973"/>
                <a:gd name="connsiteX172" fmla="*/ 859184 w 2784451"/>
                <a:gd name="connsiteY172" fmla="*/ 1515334 h 1894973"/>
                <a:gd name="connsiteX173" fmla="*/ 864340 w 2784451"/>
                <a:gd name="connsiteY173" fmla="*/ 1510822 h 1894973"/>
                <a:gd name="connsiteX174" fmla="*/ 883032 w 2784451"/>
                <a:gd name="connsiteY174" fmla="*/ 1517913 h 1894973"/>
                <a:gd name="connsiteX175" fmla="*/ 2214670 w 2784451"/>
                <a:gd name="connsiteY175" fmla="*/ 1548207 h 1894973"/>
                <a:gd name="connsiteX176" fmla="*/ 2212092 w 2784451"/>
                <a:gd name="connsiteY176" fmla="*/ 1554652 h 1894973"/>
                <a:gd name="connsiteX177" fmla="*/ 2193400 w 2784451"/>
                <a:gd name="connsiteY177" fmla="*/ 1550784 h 1894973"/>
                <a:gd name="connsiteX178" fmla="*/ 2175353 w 2784451"/>
                <a:gd name="connsiteY178" fmla="*/ 1555296 h 1894973"/>
                <a:gd name="connsiteX179" fmla="*/ 2183732 w 2784451"/>
                <a:gd name="connsiteY179" fmla="*/ 1528870 h 1894973"/>
                <a:gd name="connsiteX180" fmla="*/ 2194045 w 2784451"/>
                <a:gd name="connsiteY180" fmla="*/ 1519202 h 1894973"/>
                <a:gd name="connsiteX181" fmla="*/ 2197267 w 2784451"/>
                <a:gd name="connsiteY181" fmla="*/ 1512756 h 1894973"/>
                <a:gd name="connsiteX182" fmla="*/ 2207580 w 2784451"/>
                <a:gd name="connsiteY182" fmla="*/ 1506955 h 1894973"/>
                <a:gd name="connsiteX183" fmla="*/ 2212092 w 2784451"/>
                <a:gd name="connsiteY183" fmla="*/ 1507600 h 1894973"/>
                <a:gd name="connsiteX184" fmla="*/ 2216604 w 2784451"/>
                <a:gd name="connsiteY184" fmla="*/ 1518557 h 1894973"/>
                <a:gd name="connsiteX185" fmla="*/ 2215315 w 2784451"/>
                <a:gd name="connsiteY185" fmla="*/ 1532093 h 1894973"/>
                <a:gd name="connsiteX186" fmla="*/ 2209514 w 2784451"/>
                <a:gd name="connsiteY186" fmla="*/ 1542405 h 1894973"/>
                <a:gd name="connsiteX187" fmla="*/ 2214670 w 2784451"/>
                <a:gd name="connsiteY187" fmla="*/ 1548207 h 1894973"/>
                <a:gd name="connsiteX188" fmla="*/ 1552718 w 2784451"/>
                <a:gd name="connsiteY188" fmla="*/ 1506311 h 1894973"/>
                <a:gd name="connsiteX189" fmla="*/ 1561742 w 2784451"/>
                <a:gd name="connsiteY189" fmla="*/ 1510178 h 1894973"/>
                <a:gd name="connsiteX190" fmla="*/ 1566898 w 2784451"/>
                <a:gd name="connsiteY190" fmla="*/ 1520491 h 1894973"/>
                <a:gd name="connsiteX191" fmla="*/ 1561742 w 2784451"/>
                <a:gd name="connsiteY191" fmla="*/ 1519846 h 1894973"/>
                <a:gd name="connsiteX192" fmla="*/ 1554652 w 2784451"/>
                <a:gd name="connsiteY192" fmla="*/ 1526292 h 1894973"/>
                <a:gd name="connsiteX193" fmla="*/ 1550140 w 2784451"/>
                <a:gd name="connsiteY193" fmla="*/ 1525003 h 1894973"/>
                <a:gd name="connsiteX194" fmla="*/ 1539183 w 2784451"/>
                <a:gd name="connsiteY194" fmla="*/ 1528225 h 1894973"/>
                <a:gd name="connsiteX195" fmla="*/ 1532737 w 2784451"/>
                <a:gd name="connsiteY195" fmla="*/ 1517913 h 1894973"/>
                <a:gd name="connsiteX196" fmla="*/ 1541116 w 2784451"/>
                <a:gd name="connsiteY196" fmla="*/ 1510178 h 1894973"/>
                <a:gd name="connsiteX197" fmla="*/ 1552718 w 2784451"/>
                <a:gd name="connsiteY197" fmla="*/ 1506311 h 1894973"/>
                <a:gd name="connsiteX198" fmla="*/ 983582 w 2784451"/>
                <a:gd name="connsiteY198" fmla="*/ 1502443 h 1894973"/>
                <a:gd name="connsiteX199" fmla="*/ 989383 w 2784451"/>
                <a:gd name="connsiteY199" fmla="*/ 1506311 h 1894973"/>
                <a:gd name="connsiteX200" fmla="*/ 993250 w 2784451"/>
                <a:gd name="connsiteY200" fmla="*/ 1505022 h 1894973"/>
                <a:gd name="connsiteX201" fmla="*/ 994539 w 2784451"/>
                <a:gd name="connsiteY201" fmla="*/ 1517913 h 1894973"/>
                <a:gd name="connsiteX202" fmla="*/ 985515 w 2784451"/>
                <a:gd name="connsiteY202" fmla="*/ 1536604 h 1894973"/>
                <a:gd name="connsiteX203" fmla="*/ 978425 w 2784451"/>
                <a:gd name="connsiteY203" fmla="*/ 1534026 h 1894973"/>
                <a:gd name="connsiteX204" fmla="*/ 972624 w 2784451"/>
                <a:gd name="connsiteY204" fmla="*/ 1527581 h 1894973"/>
                <a:gd name="connsiteX205" fmla="*/ 967468 w 2784451"/>
                <a:gd name="connsiteY205" fmla="*/ 1539183 h 1894973"/>
                <a:gd name="connsiteX206" fmla="*/ 963601 w 2784451"/>
                <a:gd name="connsiteY206" fmla="*/ 1530159 h 1894973"/>
                <a:gd name="connsiteX207" fmla="*/ 951999 w 2784451"/>
                <a:gd name="connsiteY207" fmla="*/ 1524358 h 1894973"/>
                <a:gd name="connsiteX208" fmla="*/ 959089 w 2784451"/>
                <a:gd name="connsiteY208" fmla="*/ 1517913 h 1894973"/>
                <a:gd name="connsiteX209" fmla="*/ 968112 w 2784451"/>
                <a:gd name="connsiteY209" fmla="*/ 1519202 h 1894973"/>
                <a:gd name="connsiteX210" fmla="*/ 974558 w 2784451"/>
                <a:gd name="connsiteY210" fmla="*/ 1517913 h 1894973"/>
                <a:gd name="connsiteX211" fmla="*/ 981003 w 2784451"/>
                <a:gd name="connsiteY211" fmla="*/ 1512756 h 1894973"/>
                <a:gd name="connsiteX212" fmla="*/ 980359 w 2784451"/>
                <a:gd name="connsiteY212" fmla="*/ 1506311 h 1894973"/>
                <a:gd name="connsiteX213" fmla="*/ 983582 w 2784451"/>
                <a:gd name="connsiteY213" fmla="*/ 1502443 h 1894973"/>
                <a:gd name="connsiteX214" fmla="*/ 852094 w 2784451"/>
                <a:gd name="connsiteY214" fmla="*/ 1496643 h 1894973"/>
                <a:gd name="connsiteX215" fmla="*/ 853383 w 2784451"/>
                <a:gd name="connsiteY215" fmla="*/ 1512112 h 1894973"/>
                <a:gd name="connsiteX216" fmla="*/ 850805 w 2784451"/>
                <a:gd name="connsiteY216" fmla="*/ 1515334 h 1894973"/>
                <a:gd name="connsiteX217" fmla="*/ 846937 w 2784451"/>
                <a:gd name="connsiteY217" fmla="*/ 1505666 h 1894973"/>
                <a:gd name="connsiteX218" fmla="*/ 839203 w 2784451"/>
                <a:gd name="connsiteY218" fmla="*/ 1508244 h 1894973"/>
                <a:gd name="connsiteX219" fmla="*/ 835980 w 2784451"/>
                <a:gd name="connsiteY219" fmla="*/ 1515334 h 1894973"/>
                <a:gd name="connsiteX220" fmla="*/ 825023 w 2784451"/>
                <a:gd name="connsiteY220" fmla="*/ 1508244 h 1894973"/>
                <a:gd name="connsiteX221" fmla="*/ 833402 w 2784451"/>
                <a:gd name="connsiteY221" fmla="*/ 1497287 h 1894973"/>
                <a:gd name="connsiteX222" fmla="*/ 843070 w 2784451"/>
                <a:gd name="connsiteY222" fmla="*/ 1494064 h 1894973"/>
                <a:gd name="connsiteX223" fmla="*/ 852094 w 2784451"/>
                <a:gd name="connsiteY223" fmla="*/ 1496643 h 1894973"/>
                <a:gd name="connsiteX224" fmla="*/ 2497627 w 2784451"/>
                <a:gd name="connsiteY224" fmla="*/ 1490842 h 1894973"/>
                <a:gd name="connsiteX225" fmla="*/ 2493115 w 2784451"/>
                <a:gd name="connsiteY225" fmla="*/ 1494064 h 1894973"/>
                <a:gd name="connsiteX226" fmla="*/ 2484736 w 2784451"/>
                <a:gd name="connsiteY226" fmla="*/ 1485040 h 1894973"/>
                <a:gd name="connsiteX227" fmla="*/ 2493115 w 2784451"/>
                <a:gd name="connsiteY227" fmla="*/ 1481173 h 1894973"/>
                <a:gd name="connsiteX228" fmla="*/ 2497627 w 2784451"/>
                <a:gd name="connsiteY228" fmla="*/ 1482462 h 1894973"/>
                <a:gd name="connsiteX229" fmla="*/ 2497627 w 2784451"/>
                <a:gd name="connsiteY229" fmla="*/ 1490842 h 1894973"/>
                <a:gd name="connsiteX230" fmla="*/ 1505022 w 2784451"/>
                <a:gd name="connsiteY230" fmla="*/ 1464415 h 1894973"/>
                <a:gd name="connsiteX231" fmla="*/ 1510823 w 2784451"/>
                <a:gd name="connsiteY231" fmla="*/ 1469571 h 1894973"/>
                <a:gd name="connsiteX232" fmla="*/ 1497287 w 2784451"/>
                <a:gd name="connsiteY232" fmla="*/ 1476661 h 1894973"/>
                <a:gd name="connsiteX233" fmla="*/ 1487619 w 2784451"/>
                <a:gd name="connsiteY233" fmla="*/ 1474728 h 1894973"/>
                <a:gd name="connsiteX234" fmla="*/ 1478595 w 2784451"/>
                <a:gd name="connsiteY234" fmla="*/ 1476017 h 1894973"/>
                <a:gd name="connsiteX235" fmla="*/ 1478595 w 2784451"/>
                <a:gd name="connsiteY235" fmla="*/ 1464415 h 1894973"/>
                <a:gd name="connsiteX236" fmla="*/ 1488264 w 2784451"/>
                <a:gd name="connsiteY236" fmla="*/ 1467638 h 1894973"/>
                <a:gd name="connsiteX237" fmla="*/ 1505022 w 2784451"/>
                <a:gd name="connsiteY237" fmla="*/ 1464415 h 1894973"/>
                <a:gd name="connsiteX238" fmla="*/ 2355826 w 2784451"/>
                <a:gd name="connsiteY238" fmla="*/ 1466993 h 1894973"/>
                <a:gd name="connsiteX239" fmla="*/ 2346158 w 2784451"/>
                <a:gd name="connsiteY239" fmla="*/ 1472794 h 1894973"/>
                <a:gd name="connsiteX240" fmla="*/ 2342935 w 2784451"/>
                <a:gd name="connsiteY240" fmla="*/ 1452813 h 1894973"/>
                <a:gd name="connsiteX241" fmla="*/ 2357115 w 2784451"/>
                <a:gd name="connsiteY241" fmla="*/ 1452169 h 1894973"/>
                <a:gd name="connsiteX242" fmla="*/ 2355826 w 2784451"/>
                <a:gd name="connsiteY242" fmla="*/ 1466993 h 1894973"/>
                <a:gd name="connsiteX243" fmla="*/ 2306841 w 2784451"/>
                <a:gd name="connsiteY243" fmla="*/ 1450879 h 1894973"/>
                <a:gd name="connsiteX244" fmla="*/ 2310708 w 2784451"/>
                <a:gd name="connsiteY244" fmla="*/ 1459258 h 1894973"/>
                <a:gd name="connsiteX245" fmla="*/ 2322954 w 2784451"/>
                <a:gd name="connsiteY245" fmla="*/ 1454102 h 1894973"/>
                <a:gd name="connsiteX246" fmla="*/ 2326822 w 2784451"/>
                <a:gd name="connsiteY246" fmla="*/ 1459258 h 1894973"/>
                <a:gd name="connsiteX247" fmla="*/ 2322310 w 2784451"/>
                <a:gd name="connsiteY247" fmla="*/ 1462481 h 1894973"/>
                <a:gd name="connsiteX248" fmla="*/ 2319732 w 2784451"/>
                <a:gd name="connsiteY248" fmla="*/ 1468927 h 1894973"/>
                <a:gd name="connsiteX249" fmla="*/ 2304262 w 2784451"/>
                <a:gd name="connsiteY249" fmla="*/ 1485040 h 1894973"/>
                <a:gd name="connsiteX250" fmla="*/ 2306841 w 2784451"/>
                <a:gd name="connsiteY250" fmla="*/ 1450879 h 1894973"/>
                <a:gd name="connsiteX251" fmla="*/ 962312 w 2784451"/>
                <a:gd name="connsiteY251" fmla="*/ 1427676 h 1894973"/>
                <a:gd name="connsiteX252" fmla="*/ 997762 w 2784451"/>
                <a:gd name="connsiteY252" fmla="*/ 1434766 h 1894973"/>
                <a:gd name="connsiteX253" fmla="*/ 1012586 w 2784451"/>
                <a:gd name="connsiteY253" fmla="*/ 1432188 h 1894973"/>
                <a:gd name="connsiteX254" fmla="*/ 1019032 w 2784451"/>
                <a:gd name="connsiteY254" fmla="*/ 1436055 h 1894973"/>
                <a:gd name="connsiteX255" fmla="*/ 1018387 w 2784451"/>
                <a:gd name="connsiteY255" fmla="*/ 1449590 h 1894973"/>
                <a:gd name="connsiteX256" fmla="*/ 1019676 w 2784451"/>
                <a:gd name="connsiteY256" fmla="*/ 1458614 h 1894973"/>
                <a:gd name="connsiteX257" fmla="*/ 1015165 w 2784451"/>
                <a:gd name="connsiteY257" fmla="*/ 1465704 h 1894973"/>
                <a:gd name="connsiteX258" fmla="*/ 1004852 w 2784451"/>
                <a:gd name="connsiteY258" fmla="*/ 1466993 h 1894973"/>
                <a:gd name="connsiteX259" fmla="*/ 999051 w 2784451"/>
                <a:gd name="connsiteY259" fmla="*/ 1471505 h 1894973"/>
                <a:gd name="connsiteX260" fmla="*/ 995183 w 2784451"/>
                <a:gd name="connsiteY260" fmla="*/ 1469571 h 1894973"/>
                <a:gd name="connsiteX261" fmla="*/ 990672 w 2784451"/>
                <a:gd name="connsiteY261" fmla="*/ 1463126 h 1894973"/>
                <a:gd name="connsiteX262" fmla="*/ 985515 w 2784451"/>
                <a:gd name="connsiteY262" fmla="*/ 1468927 h 1894973"/>
                <a:gd name="connsiteX263" fmla="*/ 979070 w 2784451"/>
                <a:gd name="connsiteY263" fmla="*/ 1470216 h 1894973"/>
                <a:gd name="connsiteX264" fmla="*/ 957800 w 2784451"/>
                <a:gd name="connsiteY264" fmla="*/ 1461192 h 1894973"/>
                <a:gd name="connsiteX265" fmla="*/ 950710 w 2784451"/>
                <a:gd name="connsiteY265" fmla="*/ 1450879 h 1894973"/>
                <a:gd name="connsiteX266" fmla="*/ 950065 w 2784451"/>
                <a:gd name="connsiteY266" fmla="*/ 1444434 h 1894973"/>
                <a:gd name="connsiteX267" fmla="*/ 954577 w 2784451"/>
                <a:gd name="connsiteY267" fmla="*/ 1438633 h 1894973"/>
                <a:gd name="connsiteX268" fmla="*/ 954577 w 2784451"/>
                <a:gd name="connsiteY268" fmla="*/ 1432188 h 1894973"/>
                <a:gd name="connsiteX269" fmla="*/ 962312 w 2784451"/>
                <a:gd name="connsiteY269" fmla="*/ 1427676 h 1894973"/>
                <a:gd name="connsiteX270" fmla="*/ 1931713 w 2784451"/>
                <a:gd name="connsiteY270" fmla="*/ 1436699 h 1894973"/>
                <a:gd name="connsiteX271" fmla="*/ 1923978 w 2784451"/>
                <a:gd name="connsiteY271" fmla="*/ 1439922 h 1894973"/>
                <a:gd name="connsiteX272" fmla="*/ 1916889 w 2784451"/>
                <a:gd name="connsiteY272" fmla="*/ 1439278 h 1894973"/>
                <a:gd name="connsiteX273" fmla="*/ 1913666 w 2784451"/>
                <a:gd name="connsiteY273" fmla="*/ 1434121 h 1894973"/>
                <a:gd name="connsiteX274" fmla="*/ 1908509 w 2784451"/>
                <a:gd name="connsiteY274" fmla="*/ 1430899 h 1894973"/>
                <a:gd name="connsiteX275" fmla="*/ 1903353 w 2784451"/>
                <a:gd name="connsiteY275" fmla="*/ 1425097 h 1894973"/>
                <a:gd name="connsiteX276" fmla="*/ 1903998 w 2784451"/>
                <a:gd name="connsiteY276" fmla="*/ 1414140 h 1894973"/>
                <a:gd name="connsiteX277" fmla="*/ 1907220 w 2784451"/>
                <a:gd name="connsiteY277" fmla="*/ 1406406 h 1894973"/>
                <a:gd name="connsiteX278" fmla="*/ 1920756 w 2784451"/>
                <a:gd name="connsiteY278" fmla="*/ 1398671 h 1894973"/>
                <a:gd name="connsiteX279" fmla="*/ 1945893 w 2784451"/>
                <a:gd name="connsiteY279" fmla="*/ 1398026 h 1894973"/>
                <a:gd name="connsiteX280" fmla="*/ 1962007 w 2784451"/>
                <a:gd name="connsiteY280" fmla="*/ 1406406 h 1894973"/>
                <a:gd name="connsiteX281" fmla="*/ 1962651 w 2784451"/>
                <a:gd name="connsiteY281" fmla="*/ 1414785 h 1894973"/>
                <a:gd name="connsiteX282" fmla="*/ 1957495 w 2784451"/>
                <a:gd name="connsiteY282" fmla="*/ 1421875 h 1894973"/>
                <a:gd name="connsiteX283" fmla="*/ 1937514 w 2784451"/>
                <a:gd name="connsiteY283" fmla="*/ 1436699 h 1894973"/>
                <a:gd name="connsiteX284" fmla="*/ 1931713 w 2784451"/>
                <a:gd name="connsiteY284" fmla="*/ 1436699 h 1894973"/>
                <a:gd name="connsiteX285" fmla="*/ 924928 w 2784451"/>
                <a:gd name="connsiteY285" fmla="*/ 1394159 h 1894973"/>
                <a:gd name="connsiteX286" fmla="*/ 938463 w 2784451"/>
                <a:gd name="connsiteY286" fmla="*/ 1399960 h 1894973"/>
                <a:gd name="connsiteX287" fmla="*/ 946842 w 2784451"/>
                <a:gd name="connsiteY287" fmla="*/ 1394804 h 1894973"/>
                <a:gd name="connsiteX288" fmla="*/ 966179 w 2784451"/>
                <a:gd name="connsiteY288" fmla="*/ 1397382 h 1894973"/>
                <a:gd name="connsiteX289" fmla="*/ 986804 w 2784451"/>
                <a:gd name="connsiteY289" fmla="*/ 1408984 h 1894973"/>
                <a:gd name="connsiteX290" fmla="*/ 988738 w 2784451"/>
                <a:gd name="connsiteY290" fmla="*/ 1416074 h 1894973"/>
                <a:gd name="connsiteX291" fmla="*/ 983582 w 2784451"/>
                <a:gd name="connsiteY291" fmla="*/ 1418008 h 1894973"/>
                <a:gd name="connsiteX292" fmla="*/ 959733 w 2784451"/>
                <a:gd name="connsiteY292" fmla="*/ 1411562 h 1894973"/>
                <a:gd name="connsiteX293" fmla="*/ 939108 w 2784451"/>
                <a:gd name="connsiteY293" fmla="*/ 1415429 h 1894973"/>
                <a:gd name="connsiteX294" fmla="*/ 924928 w 2784451"/>
                <a:gd name="connsiteY294" fmla="*/ 1412206 h 1894973"/>
                <a:gd name="connsiteX295" fmla="*/ 920416 w 2784451"/>
                <a:gd name="connsiteY295" fmla="*/ 1397382 h 1894973"/>
                <a:gd name="connsiteX296" fmla="*/ 924928 w 2784451"/>
                <a:gd name="connsiteY296" fmla="*/ 1394159 h 1894973"/>
                <a:gd name="connsiteX297" fmla="*/ 1412851 w 2784451"/>
                <a:gd name="connsiteY297" fmla="*/ 1399960 h 1894973"/>
                <a:gd name="connsiteX298" fmla="*/ 1408339 w 2784451"/>
                <a:gd name="connsiteY298" fmla="*/ 1403183 h 1894973"/>
                <a:gd name="connsiteX299" fmla="*/ 1402538 w 2784451"/>
                <a:gd name="connsiteY299" fmla="*/ 1395448 h 1894973"/>
                <a:gd name="connsiteX300" fmla="*/ 1403828 w 2784451"/>
                <a:gd name="connsiteY300" fmla="*/ 1388358 h 1894973"/>
                <a:gd name="connsiteX301" fmla="*/ 1414140 w 2784451"/>
                <a:gd name="connsiteY301" fmla="*/ 1392870 h 1894973"/>
                <a:gd name="connsiteX302" fmla="*/ 1412851 w 2784451"/>
                <a:gd name="connsiteY302" fmla="*/ 1399960 h 1894973"/>
                <a:gd name="connsiteX303" fmla="*/ 1788623 w 2784451"/>
                <a:gd name="connsiteY303" fmla="*/ 1383847 h 1894973"/>
                <a:gd name="connsiteX304" fmla="*/ 1796358 w 2784451"/>
                <a:gd name="connsiteY304" fmla="*/ 1385780 h 1894973"/>
                <a:gd name="connsiteX305" fmla="*/ 1804737 w 2784451"/>
                <a:gd name="connsiteY305" fmla="*/ 1384491 h 1894973"/>
                <a:gd name="connsiteX306" fmla="*/ 1816339 w 2784451"/>
                <a:gd name="connsiteY306" fmla="*/ 1385780 h 1894973"/>
                <a:gd name="connsiteX307" fmla="*/ 1830519 w 2784451"/>
                <a:gd name="connsiteY307" fmla="*/ 1389647 h 1894973"/>
                <a:gd name="connsiteX308" fmla="*/ 1839543 w 2784451"/>
                <a:gd name="connsiteY308" fmla="*/ 1394804 h 1894973"/>
                <a:gd name="connsiteX309" fmla="*/ 1837609 w 2784451"/>
                <a:gd name="connsiteY309" fmla="*/ 1403827 h 1894973"/>
                <a:gd name="connsiteX310" fmla="*/ 1831808 w 2784451"/>
                <a:gd name="connsiteY310" fmla="*/ 1410917 h 1894973"/>
                <a:gd name="connsiteX311" fmla="*/ 1829230 w 2784451"/>
                <a:gd name="connsiteY311" fmla="*/ 1423808 h 1894973"/>
                <a:gd name="connsiteX312" fmla="*/ 1822784 w 2784451"/>
                <a:gd name="connsiteY312" fmla="*/ 1430899 h 1894973"/>
                <a:gd name="connsiteX313" fmla="*/ 1814405 w 2784451"/>
                <a:gd name="connsiteY313" fmla="*/ 1428965 h 1894973"/>
                <a:gd name="connsiteX314" fmla="*/ 1804737 w 2784451"/>
                <a:gd name="connsiteY314" fmla="*/ 1430899 h 1894973"/>
                <a:gd name="connsiteX315" fmla="*/ 1795069 w 2784451"/>
                <a:gd name="connsiteY315" fmla="*/ 1439922 h 1894973"/>
                <a:gd name="connsiteX316" fmla="*/ 1786045 w 2784451"/>
                <a:gd name="connsiteY316" fmla="*/ 1441856 h 1894973"/>
                <a:gd name="connsiteX317" fmla="*/ 1780889 w 2784451"/>
                <a:gd name="connsiteY317" fmla="*/ 1434766 h 1894973"/>
                <a:gd name="connsiteX318" fmla="*/ 1778955 w 2784451"/>
                <a:gd name="connsiteY318" fmla="*/ 1425097 h 1894973"/>
                <a:gd name="connsiteX319" fmla="*/ 1773154 w 2784451"/>
                <a:gd name="connsiteY319" fmla="*/ 1417363 h 1894973"/>
                <a:gd name="connsiteX320" fmla="*/ 1765420 w 2784451"/>
                <a:gd name="connsiteY320" fmla="*/ 1414140 h 1894973"/>
                <a:gd name="connsiteX321" fmla="*/ 1755107 w 2784451"/>
                <a:gd name="connsiteY321" fmla="*/ 1415429 h 1894973"/>
                <a:gd name="connsiteX322" fmla="*/ 1742860 w 2784451"/>
                <a:gd name="connsiteY322" fmla="*/ 1419941 h 1894973"/>
                <a:gd name="connsiteX323" fmla="*/ 1733192 w 2784451"/>
                <a:gd name="connsiteY323" fmla="*/ 1419941 h 1894973"/>
                <a:gd name="connsiteX324" fmla="*/ 1725457 w 2784451"/>
                <a:gd name="connsiteY324" fmla="*/ 1415429 h 1894973"/>
                <a:gd name="connsiteX325" fmla="*/ 1702898 w 2784451"/>
                <a:gd name="connsiteY325" fmla="*/ 1405117 h 1894973"/>
                <a:gd name="connsiteX326" fmla="*/ 1701609 w 2784451"/>
                <a:gd name="connsiteY326" fmla="*/ 1401249 h 1894973"/>
                <a:gd name="connsiteX327" fmla="*/ 1711922 w 2784451"/>
                <a:gd name="connsiteY327" fmla="*/ 1399960 h 1894973"/>
                <a:gd name="connsiteX328" fmla="*/ 1722235 w 2784451"/>
                <a:gd name="connsiteY328" fmla="*/ 1396738 h 1894973"/>
                <a:gd name="connsiteX329" fmla="*/ 1729969 w 2784451"/>
                <a:gd name="connsiteY329" fmla="*/ 1392226 h 1894973"/>
                <a:gd name="connsiteX330" fmla="*/ 1738348 w 2784451"/>
                <a:gd name="connsiteY330" fmla="*/ 1393515 h 1894973"/>
                <a:gd name="connsiteX331" fmla="*/ 1747372 w 2784451"/>
                <a:gd name="connsiteY331" fmla="*/ 1398026 h 1894973"/>
                <a:gd name="connsiteX332" fmla="*/ 1758974 w 2784451"/>
                <a:gd name="connsiteY332" fmla="*/ 1393515 h 1894973"/>
                <a:gd name="connsiteX333" fmla="*/ 1772509 w 2784451"/>
                <a:gd name="connsiteY333" fmla="*/ 1381913 h 1894973"/>
                <a:gd name="connsiteX334" fmla="*/ 1782822 w 2784451"/>
                <a:gd name="connsiteY334" fmla="*/ 1379335 h 1894973"/>
                <a:gd name="connsiteX335" fmla="*/ 1788623 w 2784451"/>
                <a:gd name="connsiteY335" fmla="*/ 1383847 h 1894973"/>
                <a:gd name="connsiteX336" fmla="*/ 1995523 w 2784451"/>
                <a:gd name="connsiteY336" fmla="*/ 1374178 h 1894973"/>
                <a:gd name="connsiteX337" fmla="*/ 2003258 w 2784451"/>
                <a:gd name="connsiteY337" fmla="*/ 1378045 h 1894973"/>
                <a:gd name="connsiteX338" fmla="*/ 2017438 w 2784451"/>
                <a:gd name="connsiteY338" fmla="*/ 1373534 h 1894973"/>
                <a:gd name="connsiteX339" fmla="*/ 2027751 w 2784451"/>
                <a:gd name="connsiteY339" fmla="*/ 1372244 h 1894973"/>
                <a:gd name="connsiteX340" fmla="*/ 2032263 w 2784451"/>
                <a:gd name="connsiteY340" fmla="*/ 1376756 h 1894973"/>
                <a:gd name="connsiteX341" fmla="*/ 2047087 w 2784451"/>
                <a:gd name="connsiteY341" fmla="*/ 1399316 h 1894973"/>
                <a:gd name="connsiteX342" fmla="*/ 2041286 w 2784451"/>
                <a:gd name="connsiteY342" fmla="*/ 1400605 h 1894973"/>
                <a:gd name="connsiteX343" fmla="*/ 2032263 w 2784451"/>
                <a:gd name="connsiteY343" fmla="*/ 1396093 h 1894973"/>
                <a:gd name="connsiteX344" fmla="*/ 2022595 w 2784451"/>
                <a:gd name="connsiteY344" fmla="*/ 1393515 h 1894973"/>
                <a:gd name="connsiteX345" fmla="*/ 2014860 w 2784451"/>
                <a:gd name="connsiteY345" fmla="*/ 1396738 h 1894973"/>
                <a:gd name="connsiteX346" fmla="*/ 2023884 w 2784451"/>
                <a:gd name="connsiteY346" fmla="*/ 1403827 h 1894973"/>
                <a:gd name="connsiteX347" fmla="*/ 2016794 w 2784451"/>
                <a:gd name="connsiteY347" fmla="*/ 1410917 h 1894973"/>
                <a:gd name="connsiteX348" fmla="*/ 1998746 w 2784451"/>
                <a:gd name="connsiteY348" fmla="*/ 1425097 h 1894973"/>
                <a:gd name="connsiteX349" fmla="*/ 1988433 w 2784451"/>
                <a:gd name="connsiteY349" fmla="*/ 1429609 h 1894973"/>
                <a:gd name="connsiteX350" fmla="*/ 1987144 w 2784451"/>
                <a:gd name="connsiteY350" fmla="*/ 1418652 h 1894973"/>
                <a:gd name="connsiteX351" fmla="*/ 1992301 w 2784451"/>
                <a:gd name="connsiteY351" fmla="*/ 1410917 h 1894973"/>
                <a:gd name="connsiteX352" fmla="*/ 1998746 w 2784451"/>
                <a:gd name="connsiteY352" fmla="*/ 1407050 h 1894973"/>
                <a:gd name="connsiteX353" fmla="*/ 1994879 w 2784451"/>
                <a:gd name="connsiteY353" fmla="*/ 1401894 h 1894973"/>
                <a:gd name="connsiteX354" fmla="*/ 1972964 w 2784451"/>
                <a:gd name="connsiteY354" fmla="*/ 1397382 h 1894973"/>
                <a:gd name="connsiteX355" fmla="*/ 1975542 w 2784451"/>
                <a:gd name="connsiteY355" fmla="*/ 1392226 h 1894973"/>
                <a:gd name="connsiteX356" fmla="*/ 1972964 w 2784451"/>
                <a:gd name="connsiteY356" fmla="*/ 1386425 h 1894973"/>
                <a:gd name="connsiteX357" fmla="*/ 1966519 w 2784451"/>
                <a:gd name="connsiteY357" fmla="*/ 1381913 h 1894973"/>
                <a:gd name="connsiteX358" fmla="*/ 1949116 w 2784451"/>
                <a:gd name="connsiteY358" fmla="*/ 1380624 h 1894973"/>
                <a:gd name="connsiteX359" fmla="*/ 1942671 w 2784451"/>
                <a:gd name="connsiteY359" fmla="*/ 1378045 h 1894973"/>
                <a:gd name="connsiteX360" fmla="*/ 1942026 w 2784451"/>
                <a:gd name="connsiteY360" fmla="*/ 1374178 h 1894973"/>
                <a:gd name="connsiteX361" fmla="*/ 1949760 w 2784451"/>
                <a:gd name="connsiteY361" fmla="*/ 1372244 h 1894973"/>
                <a:gd name="connsiteX362" fmla="*/ 1955561 w 2784451"/>
                <a:gd name="connsiteY362" fmla="*/ 1368377 h 1894973"/>
                <a:gd name="connsiteX363" fmla="*/ 1965230 w 2784451"/>
                <a:gd name="connsiteY363" fmla="*/ 1356775 h 1894973"/>
                <a:gd name="connsiteX364" fmla="*/ 1977476 w 2784451"/>
                <a:gd name="connsiteY364" fmla="*/ 1346462 h 1894973"/>
                <a:gd name="connsiteX365" fmla="*/ 1985211 w 2784451"/>
                <a:gd name="connsiteY365" fmla="*/ 1353553 h 1894973"/>
                <a:gd name="connsiteX366" fmla="*/ 1991656 w 2784451"/>
                <a:gd name="connsiteY366" fmla="*/ 1363221 h 1894973"/>
                <a:gd name="connsiteX367" fmla="*/ 1995523 w 2784451"/>
                <a:gd name="connsiteY367" fmla="*/ 1374178 h 1894973"/>
                <a:gd name="connsiteX368" fmla="*/ 232038 w 2784451"/>
                <a:gd name="connsiteY368" fmla="*/ 1339373 h 1894973"/>
                <a:gd name="connsiteX369" fmla="*/ 221725 w 2784451"/>
                <a:gd name="connsiteY369" fmla="*/ 1342595 h 1894973"/>
                <a:gd name="connsiteX370" fmla="*/ 217858 w 2784451"/>
                <a:gd name="connsiteY370" fmla="*/ 1340017 h 1894973"/>
                <a:gd name="connsiteX371" fmla="*/ 211412 w 2784451"/>
                <a:gd name="connsiteY371" fmla="*/ 1346462 h 1894973"/>
                <a:gd name="connsiteX372" fmla="*/ 197877 w 2784451"/>
                <a:gd name="connsiteY372" fmla="*/ 1323903 h 1894973"/>
                <a:gd name="connsiteX373" fmla="*/ 204322 w 2784451"/>
                <a:gd name="connsiteY373" fmla="*/ 1322614 h 1894973"/>
                <a:gd name="connsiteX374" fmla="*/ 213346 w 2784451"/>
                <a:gd name="connsiteY374" fmla="*/ 1325837 h 1894973"/>
                <a:gd name="connsiteX375" fmla="*/ 232038 w 2784451"/>
                <a:gd name="connsiteY375" fmla="*/ 1339373 h 1894973"/>
                <a:gd name="connsiteX376" fmla="*/ 1689363 w 2784451"/>
                <a:gd name="connsiteY376" fmla="*/ 1416074 h 1894973"/>
                <a:gd name="connsiteX377" fmla="*/ 1708055 w 2784451"/>
                <a:gd name="connsiteY377" fmla="*/ 1434121 h 1894973"/>
                <a:gd name="connsiteX378" fmla="*/ 1709988 w 2784451"/>
                <a:gd name="connsiteY378" fmla="*/ 1441856 h 1894973"/>
                <a:gd name="connsiteX379" fmla="*/ 1715789 w 2784451"/>
                <a:gd name="connsiteY379" fmla="*/ 1456036 h 1894973"/>
                <a:gd name="connsiteX380" fmla="*/ 1711922 w 2784451"/>
                <a:gd name="connsiteY380" fmla="*/ 1459258 h 1894973"/>
                <a:gd name="connsiteX381" fmla="*/ 1702254 w 2784451"/>
                <a:gd name="connsiteY381" fmla="*/ 1456681 h 1894973"/>
                <a:gd name="connsiteX382" fmla="*/ 1684851 w 2784451"/>
                <a:gd name="connsiteY382" fmla="*/ 1447657 h 1894973"/>
                <a:gd name="connsiteX383" fmla="*/ 1680984 w 2784451"/>
                <a:gd name="connsiteY383" fmla="*/ 1448946 h 1894973"/>
                <a:gd name="connsiteX384" fmla="*/ 1679694 w 2784451"/>
                <a:gd name="connsiteY384" fmla="*/ 1456036 h 1894973"/>
                <a:gd name="connsiteX385" fmla="*/ 1675183 w 2784451"/>
                <a:gd name="connsiteY385" fmla="*/ 1458614 h 1894973"/>
                <a:gd name="connsiteX386" fmla="*/ 1666159 w 2784451"/>
                <a:gd name="connsiteY386" fmla="*/ 1454747 h 1894973"/>
                <a:gd name="connsiteX387" fmla="*/ 1650690 w 2784451"/>
                <a:gd name="connsiteY387" fmla="*/ 1450879 h 1894973"/>
                <a:gd name="connsiteX388" fmla="*/ 1631353 w 2784451"/>
                <a:gd name="connsiteY388" fmla="*/ 1444434 h 1894973"/>
                <a:gd name="connsiteX389" fmla="*/ 1631353 w 2784451"/>
                <a:gd name="connsiteY389" fmla="*/ 1436699 h 1894973"/>
                <a:gd name="connsiteX390" fmla="*/ 1640377 w 2784451"/>
                <a:gd name="connsiteY390" fmla="*/ 1428965 h 1894973"/>
                <a:gd name="connsiteX391" fmla="*/ 1638443 w 2784451"/>
                <a:gd name="connsiteY391" fmla="*/ 1419941 h 1894973"/>
                <a:gd name="connsiteX392" fmla="*/ 1629420 w 2784451"/>
                <a:gd name="connsiteY392" fmla="*/ 1418008 h 1894973"/>
                <a:gd name="connsiteX393" fmla="*/ 1618462 w 2784451"/>
                <a:gd name="connsiteY393" fmla="*/ 1420586 h 1894973"/>
                <a:gd name="connsiteX394" fmla="*/ 1605571 w 2784451"/>
                <a:gd name="connsiteY394" fmla="*/ 1416718 h 1894973"/>
                <a:gd name="connsiteX395" fmla="*/ 1593325 w 2784451"/>
                <a:gd name="connsiteY395" fmla="*/ 1408984 h 1894973"/>
                <a:gd name="connsiteX396" fmla="*/ 1586235 w 2784451"/>
                <a:gd name="connsiteY396" fmla="*/ 1399960 h 1894973"/>
                <a:gd name="connsiteX397" fmla="*/ 1583657 w 2784451"/>
                <a:gd name="connsiteY397" fmla="*/ 1386425 h 1894973"/>
                <a:gd name="connsiteX398" fmla="*/ 1582368 w 2784451"/>
                <a:gd name="connsiteY398" fmla="*/ 1370956 h 1894973"/>
                <a:gd name="connsiteX399" fmla="*/ 1583012 w 2784451"/>
                <a:gd name="connsiteY399" fmla="*/ 1355486 h 1894973"/>
                <a:gd name="connsiteX400" fmla="*/ 1587524 w 2784451"/>
                <a:gd name="connsiteY400" fmla="*/ 1340017 h 1894973"/>
                <a:gd name="connsiteX401" fmla="*/ 1595258 w 2784451"/>
                <a:gd name="connsiteY401" fmla="*/ 1327771 h 1894973"/>
                <a:gd name="connsiteX402" fmla="*/ 1606216 w 2784451"/>
                <a:gd name="connsiteY402" fmla="*/ 1322614 h 1894973"/>
                <a:gd name="connsiteX403" fmla="*/ 1630064 w 2784451"/>
                <a:gd name="connsiteY403" fmla="*/ 1319392 h 1894973"/>
                <a:gd name="connsiteX404" fmla="*/ 1641666 w 2784451"/>
                <a:gd name="connsiteY404" fmla="*/ 1323259 h 1894973"/>
                <a:gd name="connsiteX405" fmla="*/ 1652624 w 2784451"/>
                <a:gd name="connsiteY405" fmla="*/ 1330993 h 1894973"/>
                <a:gd name="connsiteX406" fmla="*/ 1664870 w 2784451"/>
                <a:gd name="connsiteY406" fmla="*/ 1345174 h 1894973"/>
                <a:gd name="connsiteX407" fmla="*/ 1674538 w 2784451"/>
                <a:gd name="connsiteY407" fmla="*/ 1369022 h 1894973"/>
                <a:gd name="connsiteX408" fmla="*/ 1677116 w 2784451"/>
                <a:gd name="connsiteY408" fmla="*/ 1388358 h 1894973"/>
                <a:gd name="connsiteX409" fmla="*/ 1680339 w 2784451"/>
                <a:gd name="connsiteY409" fmla="*/ 1398026 h 1894973"/>
                <a:gd name="connsiteX410" fmla="*/ 1686140 w 2784451"/>
                <a:gd name="connsiteY410" fmla="*/ 1405117 h 1894973"/>
                <a:gd name="connsiteX411" fmla="*/ 1689363 w 2784451"/>
                <a:gd name="connsiteY411" fmla="*/ 1416074 h 1894973"/>
                <a:gd name="connsiteX412" fmla="*/ 1893685 w 2784451"/>
                <a:gd name="connsiteY412" fmla="*/ 1316813 h 1894973"/>
                <a:gd name="connsiteX413" fmla="*/ 1888528 w 2784451"/>
                <a:gd name="connsiteY413" fmla="*/ 1336794 h 1894973"/>
                <a:gd name="connsiteX414" fmla="*/ 1884661 w 2784451"/>
                <a:gd name="connsiteY414" fmla="*/ 1340662 h 1894973"/>
                <a:gd name="connsiteX415" fmla="*/ 1888528 w 2784451"/>
                <a:gd name="connsiteY415" fmla="*/ 1354197 h 1894973"/>
                <a:gd name="connsiteX416" fmla="*/ 1880794 w 2784451"/>
                <a:gd name="connsiteY416" fmla="*/ 1361932 h 1894973"/>
                <a:gd name="connsiteX417" fmla="*/ 1872415 w 2784451"/>
                <a:gd name="connsiteY417" fmla="*/ 1361932 h 1894973"/>
                <a:gd name="connsiteX418" fmla="*/ 1867903 w 2784451"/>
                <a:gd name="connsiteY418" fmla="*/ 1369022 h 1894973"/>
                <a:gd name="connsiteX419" fmla="*/ 1861457 w 2784451"/>
                <a:gd name="connsiteY419" fmla="*/ 1374178 h 1894973"/>
                <a:gd name="connsiteX420" fmla="*/ 1853723 w 2784451"/>
                <a:gd name="connsiteY420" fmla="*/ 1377401 h 1894973"/>
                <a:gd name="connsiteX421" fmla="*/ 1840832 w 2784451"/>
                <a:gd name="connsiteY421" fmla="*/ 1373534 h 1894973"/>
                <a:gd name="connsiteX422" fmla="*/ 1833742 w 2784451"/>
                <a:gd name="connsiteY422" fmla="*/ 1367733 h 1894973"/>
                <a:gd name="connsiteX423" fmla="*/ 1828585 w 2784451"/>
                <a:gd name="connsiteY423" fmla="*/ 1357420 h 1894973"/>
                <a:gd name="connsiteX424" fmla="*/ 1831163 w 2784451"/>
                <a:gd name="connsiteY424" fmla="*/ 1345174 h 1894973"/>
                <a:gd name="connsiteX425" fmla="*/ 1829230 w 2784451"/>
                <a:gd name="connsiteY425" fmla="*/ 1340662 h 1894973"/>
                <a:gd name="connsiteX426" fmla="*/ 1822784 w 2784451"/>
                <a:gd name="connsiteY426" fmla="*/ 1344529 h 1894973"/>
                <a:gd name="connsiteX427" fmla="*/ 1816339 w 2784451"/>
                <a:gd name="connsiteY427" fmla="*/ 1352264 h 1894973"/>
                <a:gd name="connsiteX428" fmla="*/ 1811827 w 2784451"/>
                <a:gd name="connsiteY428" fmla="*/ 1352908 h 1894973"/>
                <a:gd name="connsiteX429" fmla="*/ 1812472 w 2784451"/>
                <a:gd name="connsiteY429" fmla="*/ 1320036 h 1894973"/>
                <a:gd name="connsiteX430" fmla="*/ 1808604 w 2784451"/>
                <a:gd name="connsiteY430" fmla="*/ 1314880 h 1894973"/>
                <a:gd name="connsiteX431" fmla="*/ 1815694 w 2784451"/>
                <a:gd name="connsiteY431" fmla="*/ 1312946 h 1894973"/>
                <a:gd name="connsiteX432" fmla="*/ 1822784 w 2784451"/>
                <a:gd name="connsiteY432" fmla="*/ 1318103 h 1894973"/>
                <a:gd name="connsiteX433" fmla="*/ 1845988 w 2784451"/>
                <a:gd name="connsiteY433" fmla="*/ 1319392 h 1894973"/>
                <a:gd name="connsiteX434" fmla="*/ 1854367 w 2784451"/>
                <a:gd name="connsiteY434" fmla="*/ 1321325 h 1894973"/>
                <a:gd name="connsiteX435" fmla="*/ 1860813 w 2784451"/>
                <a:gd name="connsiteY435" fmla="*/ 1327126 h 1894973"/>
                <a:gd name="connsiteX436" fmla="*/ 1869836 w 2784451"/>
                <a:gd name="connsiteY436" fmla="*/ 1329704 h 1894973"/>
                <a:gd name="connsiteX437" fmla="*/ 1878216 w 2784451"/>
                <a:gd name="connsiteY437" fmla="*/ 1329060 h 1894973"/>
                <a:gd name="connsiteX438" fmla="*/ 1885305 w 2784451"/>
                <a:gd name="connsiteY438" fmla="*/ 1320680 h 1894973"/>
                <a:gd name="connsiteX439" fmla="*/ 1889817 w 2784451"/>
                <a:gd name="connsiteY439" fmla="*/ 1309079 h 1894973"/>
                <a:gd name="connsiteX440" fmla="*/ 1893040 w 2784451"/>
                <a:gd name="connsiteY440" fmla="*/ 1307789 h 1894973"/>
                <a:gd name="connsiteX441" fmla="*/ 1893685 w 2784451"/>
                <a:gd name="connsiteY441" fmla="*/ 1316813 h 1894973"/>
                <a:gd name="connsiteX442" fmla="*/ 2224338 w 2784451"/>
                <a:gd name="connsiteY442" fmla="*/ 1345174 h 1894973"/>
                <a:gd name="connsiteX443" fmla="*/ 2220471 w 2784451"/>
                <a:gd name="connsiteY443" fmla="*/ 1346462 h 1894973"/>
                <a:gd name="connsiteX444" fmla="*/ 2205646 w 2784451"/>
                <a:gd name="connsiteY444" fmla="*/ 1341951 h 1894973"/>
                <a:gd name="connsiteX445" fmla="*/ 2201779 w 2784451"/>
                <a:gd name="connsiteY445" fmla="*/ 1336150 h 1894973"/>
                <a:gd name="connsiteX446" fmla="*/ 2203068 w 2784451"/>
                <a:gd name="connsiteY446" fmla="*/ 1320036 h 1894973"/>
                <a:gd name="connsiteX447" fmla="*/ 2194689 w 2784451"/>
                <a:gd name="connsiteY447" fmla="*/ 1315524 h 1894973"/>
                <a:gd name="connsiteX448" fmla="*/ 2192755 w 2784451"/>
                <a:gd name="connsiteY448" fmla="*/ 1305212 h 1894973"/>
                <a:gd name="connsiteX449" fmla="*/ 2195978 w 2784451"/>
                <a:gd name="connsiteY449" fmla="*/ 1302633 h 1894973"/>
                <a:gd name="connsiteX450" fmla="*/ 2201135 w 2784451"/>
                <a:gd name="connsiteY450" fmla="*/ 1303922 h 1894973"/>
                <a:gd name="connsiteX451" fmla="*/ 2205646 w 2784451"/>
                <a:gd name="connsiteY451" fmla="*/ 1311657 h 1894973"/>
                <a:gd name="connsiteX452" fmla="*/ 2212092 w 2784451"/>
                <a:gd name="connsiteY452" fmla="*/ 1316813 h 1894973"/>
                <a:gd name="connsiteX453" fmla="*/ 2214670 w 2784451"/>
                <a:gd name="connsiteY453" fmla="*/ 1323903 h 1894973"/>
                <a:gd name="connsiteX454" fmla="*/ 2225627 w 2784451"/>
                <a:gd name="connsiteY454" fmla="*/ 1341306 h 1894973"/>
                <a:gd name="connsiteX455" fmla="*/ 2224338 w 2784451"/>
                <a:gd name="connsiteY455" fmla="*/ 1345174 h 1894973"/>
                <a:gd name="connsiteX456" fmla="*/ 1806026 w 2784451"/>
                <a:gd name="connsiteY456" fmla="*/ 1323259 h 1894973"/>
                <a:gd name="connsiteX457" fmla="*/ 1806671 w 2784451"/>
                <a:gd name="connsiteY457" fmla="*/ 1330993 h 1894973"/>
                <a:gd name="connsiteX458" fmla="*/ 1799581 w 2784451"/>
                <a:gd name="connsiteY458" fmla="*/ 1332283 h 1894973"/>
                <a:gd name="connsiteX459" fmla="*/ 1778311 w 2784451"/>
                <a:gd name="connsiteY459" fmla="*/ 1325837 h 1894973"/>
                <a:gd name="connsiteX460" fmla="*/ 1769931 w 2784451"/>
                <a:gd name="connsiteY460" fmla="*/ 1327771 h 1894973"/>
                <a:gd name="connsiteX461" fmla="*/ 1764775 w 2784451"/>
                <a:gd name="connsiteY461" fmla="*/ 1335505 h 1894973"/>
                <a:gd name="connsiteX462" fmla="*/ 1737704 w 2784451"/>
                <a:gd name="connsiteY462" fmla="*/ 1348396 h 1894973"/>
                <a:gd name="connsiteX463" fmla="*/ 1728036 w 2784451"/>
                <a:gd name="connsiteY463" fmla="*/ 1360643 h 1894973"/>
                <a:gd name="connsiteX464" fmla="*/ 1725457 w 2784451"/>
                <a:gd name="connsiteY464" fmla="*/ 1374178 h 1894973"/>
                <a:gd name="connsiteX465" fmla="*/ 1719657 w 2784451"/>
                <a:gd name="connsiteY465" fmla="*/ 1378045 h 1894973"/>
                <a:gd name="connsiteX466" fmla="*/ 1713211 w 2784451"/>
                <a:gd name="connsiteY466" fmla="*/ 1370311 h 1894973"/>
                <a:gd name="connsiteX467" fmla="*/ 1713211 w 2784451"/>
                <a:gd name="connsiteY467" fmla="*/ 1357420 h 1894973"/>
                <a:gd name="connsiteX468" fmla="*/ 1711277 w 2784451"/>
                <a:gd name="connsiteY468" fmla="*/ 1347107 h 1894973"/>
                <a:gd name="connsiteX469" fmla="*/ 1701609 w 2784451"/>
                <a:gd name="connsiteY469" fmla="*/ 1342595 h 1894973"/>
                <a:gd name="connsiteX470" fmla="*/ 1697097 w 2784451"/>
                <a:gd name="connsiteY470" fmla="*/ 1338083 h 1894973"/>
                <a:gd name="connsiteX471" fmla="*/ 1705476 w 2784451"/>
                <a:gd name="connsiteY471" fmla="*/ 1323903 h 1894973"/>
                <a:gd name="connsiteX472" fmla="*/ 1712566 w 2784451"/>
                <a:gd name="connsiteY472" fmla="*/ 1307789 h 1894973"/>
                <a:gd name="connsiteX473" fmla="*/ 1726747 w 2784451"/>
                <a:gd name="connsiteY473" fmla="*/ 1289098 h 1894973"/>
                <a:gd name="connsiteX474" fmla="*/ 1746727 w 2784451"/>
                <a:gd name="connsiteY474" fmla="*/ 1278140 h 1894973"/>
                <a:gd name="connsiteX475" fmla="*/ 1767998 w 2784451"/>
                <a:gd name="connsiteY475" fmla="*/ 1272984 h 1894973"/>
                <a:gd name="connsiteX476" fmla="*/ 1780889 w 2784451"/>
                <a:gd name="connsiteY476" fmla="*/ 1274918 h 1894973"/>
                <a:gd name="connsiteX477" fmla="*/ 1785400 w 2784451"/>
                <a:gd name="connsiteY477" fmla="*/ 1282652 h 1894973"/>
                <a:gd name="connsiteX478" fmla="*/ 1786690 w 2784451"/>
                <a:gd name="connsiteY478" fmla="*/ 1290387 h 1894973"/>
                <a:gd name="connsiteX479" fmla="*/ 1780889 w 2784451"/>
                <a:gd name="connsiteY479" fmla="*/ 1296188 h 1894973"/>
                <a:gd name="connsiteX480" fmla="*/ 1782178 w 2784451"/>
                <a:gd name="connsiteY480" fmla="*/ 1298766 h 1894973"/>
                <a:gd name="connsiteX481" fmla="*/ 1791202 w 2784451"/>
                <a:gd name="connsiteY481" fmla="*/ 1304567 h 1894973"/>
                <a:gd name="connsiteX482" fmla="*/ 1798936 w 2784451"/>
                <a:gd name="connsiteY482" fmla="*/ 1313591 h 1894973"/>
                <a:gd name="connsiteX483" fmla="*/ 1806026 w 2784451"/>
                <a:gd name="connsiteY483" fmla="*/ 1323259 h 1894973"/>
                <a:gd name="connsiteX484" fmla="*/ 211412 w 2784451"/>
                <a:gd name="connsiteY484" fmla="*/ 1269761 h 1894973"/>
                <a:gd name="connsiteX485" fmla="*/ 197232 w 2784451"/>
                <a:gd name="connsiteY485" fmla="*/ 1279430 h 1894973"/>
                <a:gd name="connsiteX486" fmla="*/ 195298 w 2784451"/>
                <a:gd name="connsiteY486" fmla="*/ 1274273 h 1894973"/>
                <a:gd name="connsiteX487" fmla="*/ 204967 w 2784451"/>
                <a:gd name="connsiteY487" fmla="*/ 1258160 h 1894973"/>
                <a:gd name="connsiteX488" fmla="*/ 210123 w 2784451"/>
                <a:gd name="connsiteY488" fmla="*/ 1260093 h 1894973"/>
                <a:gd name="connsiteX489" fmla="*/ 211412 w 2784451"/>
                <a:gd name="connsiteY489" fmla="*/ 1269761 h 1894973"/>
                <a:gd name="connsiteX490" fmla="*/ 1991656 w 2784451"/>
                <a:gd name="connsiteY490" fmla="*/ 1249780 h 1894973"/>
                <a:gd name="connsiteX491" fmla="*/ 2001969 w 2784451"/>
                <a:gd name="connsiteY491" fmla="*/ 1254937 h 1894973"/>
                <a:gd name="connsiteX492" fmla="*/ 2005192 w 2784451"/>
                <a:gd name="connsiteY492" fmla="*/ 1252358 h 1894973"/>
                <a:gd name="connsiteX493" fmla="*/ 2012926 w 2784451"/>
                <a:gd name="connsiteY493" fmla="*/ 1260737 h 1894973"/>
                <a:gd name="connsiteX494" fmla="*/ 2024528 w 2784451"/>
                <a:gd name="connsiteY494" fmla="*/ 1291031 h 1894973"/>
                <a:gd name="connsiteX495" fmla="*/ 2020016 w 2784451"/>
                <a:gd name="connsiteY495" fmla="*/ 1296832 h 1894973"/>
                <a:gd name="connsiteX496" fmla="*/ 2020016 w 2784451"/>
                <a:gd name="connsiteY496" fmla="*/ 1305856 h 1894973"/>
                <a:gd name="connsiteX497" fmla="*/ 2015504 w 2784451"/>
                <a:gd name="connsiteY497" fmla="*/ 1310368 h 1894973"/>
                <a:gd name="connsiteX498" fmla="*/ 2010348 w 2784451"/>
                <a:gd name="connsiteY498" fmla="*/ 1311657 h 1894973"/>
                <a:gd name="connsiteX499" fmla="*/ 2005836 w 2784451"/>
                <a:gd name="connsiteY499" fmla="*/ 1291676 h 1894973"/>
                <a:gd name="connsiteX500" fmla="*/ 1996813 w 2784451"/>
                <a:gd name="connsiteY500" fmla="*/ 1301344 h 1894973"/>
                <a:gd name="connsiteX501" fmla="*/ 1991656 w 2784451"/>
                <a:gd name="connsiteY501" fmla="*/ 1297477 h 1894973"/>
                <a:gd name="connsiteX502" fmla="*/ 1974253 w 2784451"/>
                <a:gd name="connsiteY502" fmla="*/ 1257515 h 1894973"/>
                <a:gd name="connsiteX503" fmla="*/ 1979410 w 2784451"/>
                <a:gd name="connsiteY503" fmla="*/ 1252358 h 1894973"/>
                <a:gd name="connsiteX504" fmla="*/ 1991656 w 2784451"/>
                <a:gd name="connsiteY504" fmla="*/ 1249780 h 1894973"/>
                <a:gd name="connsiteX505" fmla="*/ 2768338 w 2784451"/>
                <a:gd name="connsiteY505" fmla="*/ 1309723 h 1894973"/>
                <a:gd name="connsiteX506" fmla="*/ 2767049 w 2784451"/>
                <a:gd name="connsiteY506" fmla="*/ 1311657 h 1894973"/>
                <a:gd name="connsiteX507" fmla="*/ 2754802 w 2784451"/>
                <a:gd name="connsiteY507" fmla="*/ 1301989 h 1894973"/>
                <a:gd name="connsiteX508" fmla="*/ 2750935 w 2784451"/>
                <a:gd name="connsiteY508" fmla="*/ 1294254 h 1894973"/>
                <a:gd name="connsiteX509" fmla="*/ 2756091 w 2784451"/>
                <a:gd name="connsiteY509" fmla="*/ 1288453 h 1894973"/>
                <a:gd name="connsiteX510" fmla="*/ 2750935 w 2784451"/>
                <a:gd name="connsiteY510" fmla="*/ 1283297 h 1894973"/>
                <a:gd name="connsiteX511" fmla="*/ 2756736 w 2784451"/>
                <a:gd name="connsiteY511" fmla="*/ 1272984 h 1894973"/>
                <a:gd name="connsiteX512" fmla="*/ 2759314 w 2784451"/>
                <a:gd name="connsiteY512" fmla="*/ 1266539 h 1894973"/>
                <a:gd name="connsiteX513" fmla="*/ 2759314 w 2784451"/>
                <a:gd name="connsiteY513" fmla="*/ 1258160 h 1894973"/>
                <a:gd name="connsiteX514" fmla="*/ 2760603 w 2784451"/>
                <a:gd name="connsiteY514" fmla="*/ 1250425 h 1894973"/>
                <a:gd name="connsiteX515" fmla="*/ 2765759 w 2784451"/>
                <a:gd name="connsiteY515" fmla="*/ 1248491 h 1894973"/>
                <a:gd name="connsiteX516" fmla="*/ 2768982 w 2784451"/>
                <a:gd name="connsiteY516" fmla="*/ 1254292 h 1894973"/>
                <a:gd name="connsiteX517" fmla="*/ 2777361 w 2784451"/>
                <a:gd name="connsiteY517" fmla="*/ 1260737 h 1894973"/>
                <a:gd name="connsiteX518" fmla="*/ 2770916 w 2784451"/>
                <a:gd name="connsiteY518" fmla="*/ 1289742 h 1894973"/>
                <a:gd name="connsiteX519" fmla="*/ 2770916 w 2784451"/>
                <a:gd name="connsiteY519" fmla="*/ 1301344 h 1894973"/>
                <a:gd name="connsiteX520" fmla="*/ 2768338 w 2784451"/>
                <a:gd name="connsiteY520" fmla="*/ 1309723 h 1894973"/>
                <a:gd name="connsiteX521" fmla="*/ 2444774 w 2784451"/>
                <a:gd name="connsiteY521" fmla="*/ 1243335 h 1894973"/>
                <a:gd name="connsiteX522" fmla="*/ 2449930 w 2784451"/>
                <a:gd name="connsiteY522" fmla="*/ 1245269 h 1894973"/>
                <a:gd name="connsiteX523" fmla="*/ 2458954 w 2784451"/>
                <a:gd name="connsiteY523" fmla="*/ 1236245 h 1894973"/>
                <a:gd name="connsiteX524" fmla="*/ 2468622 w 2784451"/>
                <a:gd name="connsiteY524" fmla="*/ 1235600 h 1894973"/>
                <a:gd name="connsiteX525" fmla="*/ 2491182 w 2784451"/>
                <a:gd name="connsiteY525" fmla="*/ 1259448 h 1894973"/>
                <a:gd name="connsiteX526" fmla="*/ 2495693 w 2784451"/>
                <a:gd name="connsiteY526" fmla="*/ 1271695 h 1894973"/>
                <a:gd name="connsiteX527" fmla="*/ 2495693 w 2784451"/>
                <a:gd name="connsiteY527" fmla="*/ 1278785 h 1894973"/>
                <a:gd name="connsiteX528" fmla="*/ 2487959 w 2784451"/>
                <a:gd name="connsiteY528" fmla="*/ 1287164 h 1894973"/>
                <a:gd name="connsiteX529" fmla="*/ 2469267 w 2784451"/>
                <a:gd name="connsiteY529" fmla="*/ 1299410 h 1894973"/>
                <a:gd name="connsiteX530" fmla="*/ 2453153 w 2784451"/>
                <a:gd name="connsiteY530" fmla="*/ 1304567 h 1894973"/>
                <a:gd name="connsiteX531" fmla="*/ 2447352 w 2784451"/>
                <a:gd name="connsiteY531" fmla="*/ 1301344 h 1894973"/>
                <a:gd name="connsiteX532" fmla="*/ 2446708 w 2784451"/>
                <a:gd name="connsiteY532" fmla="*/ 1290387 h 1894973"/>
                <a:gd name="connsiteX533" fmla="*/ 2439618 w 2784451"/>
                <a:gd name="connsiteY533" fmla="*/ 1283297 h 1894973"/>
                <a:gd name="connsiteX534" fmla="*/ 2429305 w 2784451"/>
                <a:gd name="connsiteY534" fmla="*/ 1280074 h 1894973"/>
                <a:gd name="connsiteX535" fmla="*/ 2424793 w 2784451"/>
                <a:gd name="connsiteY535" fmla="*/ 1273628 h 1894973"/>
                <a:gd name="connsiteX536" fmla="*/ 2427371 w 2784451"/>
                <a:gd name="connsiteY536" fmla="*/ 1268472 h 1894973"/>
                <a:gd name="connsiteX537" fmla="*/ 2409969 w 2784451"/>
                <a:gd name="connsiteY537" fmla="*/ 1256226 h 1894973"/>
                <a:gd name="connsiteX538" fmla="*/ 2413191 w 2784451"/>
                <a:gd name="connsiteY538" fmla="*/ 1247202 h 1894973"/>
                <a:gd name="connsiteX539" fmla="*/ 2411258 w 2784451"/>
                <a:gd name="connsiteY539" fmla="*/ 1234956 h 1894973"/>
                <a:gd name="connsiteX540" fmla="*/ 2415769 w 2784451"/>
                <a:gd name="connsiteY540" fmla="*/ 1231733 h 1894973"/>
                <a:gd name="connsiteX541" fmla="*/ 2430594 w 2784451"/>
                <a:gd name="connsiteY541" fmla="*/ 1239467 h 1894973"/>
                <a:gd name="connsiteX542" fmla="*/ 2444774 w 2784451"/>
                <a:gd name="connsiteY542" fmla="*/ 1243335 h 1894973"/>
                <a:gd name="connsiteX543" fmla="*/ 2163106 w 2784451"/>
                <a:gd name="connsiteY543" fmla="*/ 1292321 h 1894973"/>
                <a:gd name="connsiteX544" fmla="*/ 2120566 w 2784451"/>
                <a:gd name="connsiteY544" fmla="*/ 1300055 h 1894973"/>
                <a:gd name="connsiteX545" fmla="*/ 2104452 w 2784451"/>
                <a:gd name="connsiteY545" fmla="*/ 1298121 h 1894973"/>
                <a:gd name="connsiteX546" fmla="*/ 2092850 w 2784451"/>
                <a:gd name="connsiteY546" fmla="*/ 1292321 h 1894973"/>
                <a:gd name="connsiteX547" fmla="*/ 2068358 w 2784451"/>
                <a:gd name="connsiteY547" fmla="*/ 1275562 h 1894973"/>
                <a:gd name="connsiteX548" fmla="*/ 2068358 w 2784451"/>
                <a:gd name="connsiteY548" fmla="*/ 1266539 h 1894973"/>
                <a:gd name="connsiteX549" fmla="*/ 2073514 w 2784451"/>
                <a:gd name="connsiteY549" fmla="*/ 1259448 h 1894973"/>
                <a:gd name="connsiteX550" fmla="*/ 2074803 w 2784451"/>
                <a:gd name="connsiteY550" fmla="*/ 1253648 h 1894973"/>
                <a:gd name="connsiteX551" fmla="*/ 2070936 w 2784451"/>
                <a:gd name="connsiteY551" fmla="*/ 1248491 h 1894973"/>
                <a:gd name="connsiteX552" fmla="*/ 2061267 w 2784451"/>
                <a:gd name="connsiteY552" fmla="*/ 1242046 h 1894973"/>
                <a:gd name="connsiteX553" fmla="*/ 2075447 w 2784451"/>
                <a:gd name="connsiteY553" fmla="*/ 1231088 h 1894973"/>
                <a:gd name="connsiteX554" fmla="*/ 2091561 w 2784451"/>
                <a:gd name="connsiteY554" fmla="*/ 1224643 h 1894973"/>
                <a:gd name="connsiteX555" fmla="*/ 2125078 w 2784451"/>
                <a:gd name="connsiteY555" fmla="*/ 1218197 h 1894973"/>
                <a:gd name="connsiteX556" fmla="*/ 2156661 w 2784451"/>
                <a:gd name="connsiteY556" fmla="*/ 1214975 h 1894973"/>
                <a:gd name="connsiteX557" fmla="*/ 2173419 w 2784451"/>
                <a:gd name="connsiteY557" fmla="*/ 1216264 h 1894973"/>
                <a:gd name="connsiteX558" fmla="*/ 2187599 w 2784451"/>
                <a:gd name="connsiteY558" fmla="*/ 1222709 h 1894973"/>
                <a:gd name="connsiteX559" fmla="*/ 2198556 w 2784451"/>
                <a:gd name="connsiteY559" fmla="*/ 1242690 h 1894973"/>
                <a:gd name="connsiteX560" fmla="*/ 2195334 w 2784451"/>
                <a:gd name="connsiteY560" fmla="*/ 1265894 h 1894973"/>
                <a:gd name="connsiteX561" fmla="*/ 2181798 w 2784451"/>
                <a:gd name="connsiteY561" fmla="*/ 1284586 h 1894973"/>
                <a:gd name="connsiteX562" fmla="*/ 2163106 w 2784451"/>
                <a:gd name="connsiteY562" fmla="*/ 1292321 h 1894973"/>
                <a:gd name="connsiteX563" fmla="*/ 986804 w 2784451"/>
                <a:gd name="connsiteY563" fmla="*/ 1216908 h 1894973"/>
                <a:gd name="connsiteX564" fmla="*/ 997762 w 2784451"/>
                <a:gd name="connsiteY564" fmla="*/ 1220775 h 1894973"/>
                <a:gd name="connsiteX565" fmla="*/ 995183 w 2784451"/>
                <a:gd name="connsiteY565" fmla="*/ 1225932 h 1894973"/>
                <a:gd name="connsiteX566" fmla="*/ 983582 w 2784451"/>
                <a:gd name="connsiteY566" fmla="*/ 1234311 h 1894973"/>
                <a:gd name="connsiteX567" fmla="*/ 975203 w 2784451"/>
                <a:gd name="connsiteY567" fmla="*/ 1243979 h 1894973"/>
                <a:gd name="connsiteX568" fmla="*/ 968112 w 2784451"/>
                <a:gd name="connsiteY568" fmla="*/ 1247202 h 1894973"/>
                <a:gd name="connsiteX569" fmla="*/ 966179 w 2784451"/>
                <a:gd name="connsiteY569" fmla="*/ 1232378 h 1894973"/>
                <a:gd name="connsiteX570" fmla="*/ 961667 w 2784451"/>
                <a:gd name="connsiteY570" fmla="*/ 1223354 h 1894973"/>
                <a:gd name="connsiteX571" fmla="*/ 975203 w 2784451"/>
                <a:gd name="connsiteY571" fmla="*/ 1209818 h 1894973"/>
                <a:gd name="connsiteX572" fmla="*/ 977781 w 2784451"/>
                <a:gd name="connsiteY572" fmla="*/ 1202084 h 1894973"/>
                <a:gd name="connsiteX573" fmla="*/ 986804 w 2784451"/>
                <a:gd name="connsiteY573" fmla="*/ 1204017 h 1894973"/>
                <a:gd name="connsiteX574" fmla="*/ 992605 w 2784451"/>
                <a:gd name="connsiteY574" fmla="*/ 1209174 h 1894973"/>
                <a:gd name="connsiteX575" fmla="*/ 986804 w 2784451"/>
                <a:gd name="connsiteY575" fmla="*/ 1216908 h 1894973"/>
                <a:gd name="connsiteX576" fmla="*/ 2787674 w 2784451"/>
                <a:gd name="connsiteY576" fmla="*/ 1223354 h 1894973"/>
                <a:gd name="connsiteX577" fmla="*/ 2781873 w 2784451"/>
                <a:gd name="connsiteY577" fmla="*/ 1227866 h 1894973"/>
                <a:gd name="connsiteX578" fmla="*/ 2774783 w 2784451"/>
                <a:gd name="connsiteY578" fmla="*/ 1227866 h 1894973"/>
                <a:gd name="connsiteX579" fmla="*/ 2768982 w 2784451"/>
                <a:gd name="connsiteY579" fmla="*/ 1225287 h 1894973"/>
                <a:gd name="connsiteX580" fmla="*/ 2761892 w 2784451"/>
                <a:gd name="connsiteY580" fmla="*/ 1229155 h 1894973"/>
                <a:gd name="connsiteX581" fmla="*/ 2761892 w 2784451"/>
                <a:gd name="connsiteY581" fmla="*/ 1216908 h 1894973"/>
                <a:gd name="connsiteX582" fmla="*/ 2768982 w 2784451"/>
                <a:gd name="connsiteY582" fmla="*/ 1205951 h 1894973"/>
                <a:gd name="connsiteX583" fmla="*/ 2778650 w 2784451"/>
                <a:gd name="connsiteY583" fmla="*/ 1201439 h 1894973"/>
                <a:gd name="connsiteX584" fmla="*/ 2787030 w 2784451"/>
                <a:gd name="connsiteY584" fmla="*/ 1200150 h 1894973"/>
                <a:gd name="connsiteX585" fmla="*/ 2789608 w 2784451"/>
                <a:gd name="connsiteY585" fmla="*/ 1202728 h 1894973"/>
                <a:gd name="connsiteX586" fmla="*/ 2783807 w 2784451"/>
                <a:gd name="connsiteY586" fmla="*/ 1209818 h 1894973"/>
                <a:gd name="connsiteX587" fmla="*/ 2786385 w 2784451"/>
                <a:gd name="connsiteY587" fmla="*/ 1215619 h 1894973"/>
                <a:gd name="connsiteX588" fmla="*/ 2787674 w 2784451"/>
                <a:gd name="connsiteY588" fmla="*/ 1223354 h 1894973"/>
                <a:gd name="connsiteX589" fmla="*/ 2084471 w 2784451"/>
                <a:gd name="connsiteY589" fmla="*/ 1182102 h 1894973"/>
                <a:gd name="connsiteX590" fmla="*/ 2077381 w 2784451"/>
                <a:gd name="connsiteY590" fmla="*/ 1191126 h 1894973"/>
                <a:gd name="connsiteX591" fmla="*/ 2063846 w 2784451"/>
                <a:gd name="connsiteY591" fmla="*/ 1196283 h 1894973"/>
                <a:gd name="connsiteX592" fmla="*/ 2059334 w 2784451"/>
                <a:gd name="connsiteY592" fmla="*/ 1189193 h 1894973"/>
                <a:gd name="connsiteX593" fmla="*/ 2053533 w 2784451"/>
                <a:gd name="connsiteY593" fmla="*/ 1187259 h 1894973"/>
                <a:gd name="connsiteX594" fmla="*/ 2052888 w 2784451"/>
                <a:gd name="connsiteY594" fmla="*/ 1177591 h 1894973"/>
                <a:gd name="connsiteX595" fmla="*/ 2059978 w 2784451"/>
                <a:gd name="connsiteY595" fmla="*/ 1178235 h 1894973"/>
                <a:gd name="connsiteX596" fmla="*/ 2063201 w 2784451"/>
                <a:gd name="connsiteY596" fmla="*/ 1171790 h 1894973"/>
                <a:gd name="connsiteX597" fmla="*/ 2075447 w 2784451"/>
                <a:gd name="connsiteY597" fmla="*/ 1178880 h 1894973"/>
                <a:gd name="connsiteX598" fmla="*/ 2078026 w 2784451"/>
                <a:gd name="connsiteY598" fmla="*/ 1168567 h 1894973"/>
                <a:gd name="connsiteX599" fmla="*/ 2085116 w 2784451"/>
                <a:gd name="connsiteY599" fmla="*/ 1171145 h 1894973"/>
                <a:gd name="connsiteX600" fmla="*/ 2084471 w 2784451"/>
                <a:gd name="connsiteY600" fmla="*/ 1182102 h 1894973"/>
                <a:gd name="connsiteX601" fmla="*/ 2431883 w 2784451"/>
                <a:gd name="connsiteY601" fmla="*/ 1178235 h 1894973"/>
                <a:gd name="connsiteX602" fmla="*/ 2426082 w 2784451"/>
                <a:gd name="connsiteY602" fmla="*/ 1185325 h 1894973"/>
                <a:gd name="connsiteX603" fmla="*/ 2458310 w 2784451"/>
                <a:gd name="connsiteY603" fmla="*/ 1195638 h 1894973"/>
                <a:gd name="connsiteX604" fmla="*/ 2463466 w 2784451"/>
                <a:gd name="connsiteY604" fmla="*/ 1206596 h 1894973"/>
                <a:gd name="connsiteX605" fmla="*/ 2461532 w 2784451"/>
                <a:gd name="connsiteY605" fmla="*/ 1210463 h 1894973"/>
                <a:gd name="connsiteX606" fmla="*/ 2453153 w 2784451"/>
                <a:gd name="connsiteY606" fmla="*/ 1216264 h 1894973"/>
                <a:gd name="connsiteX607" fmla="*/ 2443485 w 2784451"/>
                <a:gd name="connsiteY607" fmla="*/ 1215619 h 1894973"/>
                <a:gd name="connsiteX608" fmla="*/ 2421570 w 2784451"/>
                <a:gd name="connsiteY608" fmla="*/ 1221420 h 1894973"/>
                <a:gd name="connsiteX609" fmla="*/ 2413836 w 2784451"/>
                <a:gd name="connsiteY609" fmla="*/ 1224643 h 1894973"/>
                <a:gd name="connsiteX610" fmla="*/ 2401589 w 2784451"/>
                <a:gd name="connsiteY610" fmla="*/ 1212396 h 1894973"/>
                <a:gd name="connsiteX611" fmla="*/ 2400945 w 2784451"/>
                <a:gd name="connsiteY611" fmla="*/ 1204662 h 1894973"/>
                <a:gd name="connsiteX612" fmla="*/ 2409324 w 2784451"/>
                <a:gd name="connsiteY612" fmla="*/ 1199505 h 1894973"/>
                <a:gd name="connsiteX613" fmla="*/ 2417058 w 2784451"/>
                <a:gd name="connsiteY613" fmla="*/ 1200150 h 1894973"/>
                <a:gd name="connsiteX614" fmla="*/ 2410613 w 2784451"/>
                <a:gd name="connsiteY614" fmla="*/ 1190482 h 1894973"/>
                <a:gd name="connsiteX615" fmla="*/ 2408035 w 2784451"/>
                <a:gd name="connsiteY615" fmla="*/ 1180814 h 1894973"/>
                <a:gd name="connsiteX616" fmla="*/ 2393210 w 2784451"/>
                <a:gd name="connsiteY616" fmla="*/ 1176946 h 1894973"/>
                <a:gd name="connsiteX617" fmla="*/ 2397722 w 2784451"/>
                <a:gd name="connsiteY617" fmla="*/ 1172434 h 1894973"/>
                <a:gd name="connsiteX618" fmla="*/ 2396433 w 2784451"/>
                <a:gd name="connsiteY618" fmla="*/ 1167278 h 1894973"/>
                <a:gd name="connsiteX619" fmla="*/ 2399656 w 2784451"/>
                <a:gd name="connsiteY619" fmla="*/ 1158254 h 1894973"/>
                <a:gd name="connsiteX620" fmla="*/ 2408035 w 2784451"/>
                <a:gd name="connsiteY620" fmla="*/ 1148586 h 1894973"/>
                <a:gd name="connsiteX621" fmla="*/ 2424148 w 2784451"/>
                <a:gd name="connsiteY621" fmla="*/ 1147297 h 1894973"/>
                <a:gd name="connsiteX622" fmla="*/ 2434461 w 2784451"/>
                <a:gd name="connsiteY622" fmla="*/ 1156321 h 1894973"/>
                <a:gd name="connsiteX623" fmla="*/ 2421570 w 2784451"/>
                <a:gd name="connsiteY623" fmla="*/ 1165989 h 1894973"/>
                <a:gd name="connsiteX624" fmla="*/ 2428660 w 2784451"/>
                <a:gd name="connsiteY624" fmla="*/ 1171145 h 1894973"/>
                <a:gd name="connsiteX625" fmla="*/ 2431883 w 2784451"/>
                <a:gd name="connsiteY625" fmla="*/ 1178235 h 1894973"/>
                <a:gd name="connsiteX626" fmla="*/ 2743200 w 2784451"/>
                <a:gd name="connsiteY626" fmla="*/ 1212396 h 1894973"/>
                <a:gd name="connsiteX627" fmla="*/ 2734821 w 2784451"/>
                <a:gd name="connsiteY627" fmla="*/ 1213041 h 1894973"/>
                <a:gd name="connsiteX628" fmla="*/ 2729665 w 2784451"/>
                <a:gd name="connsiteY628" fmla="*/ 1205951 h 1894973"/>
                <a:gd name="connsiteX629" fmla="*/ 2719996 w 2784451"/>
                <a:gd name="connsiteY629" fmla="*/ 1200795 h 1894973"/>
                <a:gd name="connsiteX630" fmla="*/ 2705172 w 2784451"/>
                <a:gd name="connsiteY630" fmla="*/ 1195638 h 1894973"/>
                <a:gd name="connsiteX631" fmla="*/ 2695504 w 2784451"/>
                <a:gd name="connsiteY631" fmla="*/ 1187904 h 1894973"/>
                <a:gd name="connsiteX632" fmla="*/ 2690992 w 2784451"/>
                <a:gd name="connsiteY632" fmla="*/ 1176946 h 1894973"/>
                <a:gd name="connsiteX633" fmla="*/ 2685835 w 2784451"/>
                <a:gd name="connsiteY633" fmla="*/ 1169856 h 1894973"/>
                <a:gd name="connsiteX634" fmla="*/ 2677456 w 2784451"/>
                <a:gd name="connsiteY634" fmla="*/ 1165344 h 1894973"/>
                <a:gd name="connsiteX635" fmla="*/ 2670366 w 2784451"/>
                <a:gd name="connsiteY635" fmla="*/ 1156321 h 1894973"/>
                <a:gd name="connsiteX636" fmla="*/ 2675523 w 2784451"/>
                <a:gd name="connsiteY636" fmla="*/ 1146008 h 1894973"/>
                <a:gd name="connsiteX637" fmla="*/ 2692925 w 2784451"/>
                <a:gd name="connsiteY637" fmla="*/ 1137629 h 1894973"/>
                <a:gd name="connsiteX638" fmla="*/ 2711617 w 2784451"/>
                <a:gd name="connsiteY638" fmla="*/ 1135050 h 1894973"/>
                <a:gd name="connsiteX639" fmla="*/ 2724508 w 2784451"/>
                <a:gd name="connsiteY639" fmla="*/ 1144719 h 1894973"/>
                <a:gd name="connsiteX640" fmla="*/ 2739977 w 2784451"/>
                <a:gd name="connsiteY640" fmla="*/ 1175013 h 1894973"/>
                <a:gd name="connsiteX641" fmla="*/ 2738688 w 2784451"/>
                <a:gd name="connsiteY641" fmla="*/ 1187904 h 1894973"/>
                <a:gd name="connsiteX642" fmla="*/ 2747068 w 2784451"/>
                <a:gd name="connsiteY642" fmla="*/ 1189837 h 1894973"/>
                <a:gd name="connsiteX643" fmla="*/ 2753513 w 2784451"/>
                <a:gd name="connsiteY643" fmla="*/ 1193705 h 1894973"/>
                <a:gd name="connsiteX644" fmla="*/ 2758025 w 2784451"/>
                <a:gd name="connsiteY644" fmla="*/ 1200795 h 1894973"/>
                <a:gd name="connsiteX645" fmla="*/ 2756091 w 2784451"/>
                <a:gd name="connsiteY645" fmla="*/ 1208529 h 1894973"/>
                <a:gd name="connsiteX646" fmla="*/ 2743200 w 2784451"/>
                <a:gd name="connsiteY646" fmla="*/ 1212396 h 1894973"/>
                <a:gd name="connsiteX647" fmla="*/ 1250425 w 2784451"/>
                <a:gd name="connsiteY647" fmla="*/ 1151164 h 1894973"/>
                <a:gd name="connsiteX648" fmla="*/ 1257515 w 2784451"/>
                <a:gd name="connsiteY648" fmla="*/ 1156321 h 1894973"/>
                <a:gd name="connsiteX649" fmla="*/ 1262027 w 2784451"/>
                <a:gd name="connsiteY649" fmla="*/ 1155032 h 1894973"/>
                <a:gd name="connsiteX650" fmla="*/ 1285231 w 2784451"/>
                <a:gd name="connsiteY650" fmla="*/ 1140207 h 1894973"/>
                <a:gd name="connsiteX651" fmla="*/ 1285875 w 2784451"/>
                <a:gd name="connsiteY651" fmla="*/ 1151164 h 1894973"/>
                <a:gd name="connsiteX652" fmla="*/ 1316169 w 2784451"/>
                <a:gd name="connsiteY652" fmla="*/ 1200150 h 1894973"/>
                <a:gd name="connsiteX653" fmla="*/ 1318102 w 2784451"/>
                <a:gd name="connsiteY653" fmla="*/ 1217553 h 1894973"/>
                <a:gd name="connsiteX654" fmla="*/ 1314880 w 2784451"/>
                <a:gd name="connsiteY654" fmla="*/ 1236245 h 1894973"/>
                <a:gd name="connsiteX655" fmla="*/ 1309723 w 2784451"/>
                <a:gd name="connsiteY655" fmla="*/ 1254937 h 1894973"/>
                <a:gd name="connsiteX656" fmla="*/ 1289742 w 2784451"/>
                <a:gd name="connsiteY656" fmla="*/ 1298121 h 1894973"/>
                <a:gd name="connsiteX657" fmla="*/ 1281363 w 2784451"/>
                <a:gd name="connsiteY657" fmla="*/ 1311012 h 1894973"/>
                <a:gd name="connsiteX658" fmla="*/ 1271050 w 2784451"/>
                <a:gd name="connsiteY658" fmla="*/ 1318103 h 1894973"/>
                <a:gd name="connsiteX659" fmla="*/ 1269761 w 2784451"/>
                <a:gd name="connsiteY659" fmla="*/ 1314235 h 1894973"/>
                <a:gd name="connsiteX660" fmla="*/ 1252359 w 2784451"/>
                <a:gd name="connsiteY660" fmla="*/ 1297477 h 1894973"/>
                <a:gd name="connsiteX661" fmla="*/ 1243979 w 2784451"/>
                <a:gd name="connsiteY661" fmla="*/ 1292321 h 1894973"/>
                <a:gd name="connsiteX662" fmla="*/ 1243979 w 2784451"/>
                <a:gd name="connsiteY662" fmla="*/ 1300055 h 1894973"/>
                <a:gd name="connsiteX663" fmla="*/ 1240112 w 2784451"/>
                <a:gd name="connsiteY663" fmla="*/ 1320036 h 1894973"/>
                <a:gd name="connsiteX664" fmla="*/ 1142785 w 2784451"/>
                <a:gd name="connsiteY664" fmla="*/ 1372889 h 1894973"/>
                <a:gd name="connsiteX665" fmla="*/ 1131183 w 2784451"/>
                <a:gd name="connsiteY665" fmla="*/ 1377401 h 1894973"/>
                <a:gd name="connsiteX666" fmla="*/ 1087999 w 2784451"/>
                <a:gd name="connsiteY666" fmla="*/ 1380624 h 1894973"/>
                <a:gd name="connsiteX667" fmla="*/ 1076397 w 2784451"/>
                <a:gd name="connsiteY667" fmla="*/ 1377401 h 1894973"/>
                <a:gd name="connsiteX668" fmla="*/ 1073818 w 2784451"/>
                <a:gd name="connsiteY668" fmla="*/ 1367088 h 1894973"/>
                <a:gd name="connsiteX669" fmla="*/ 1079619 w 2784451"/>
                <a:gd name="connsiteY669" fmla="*/ 1358065 h 1894973"/>
                <a:gd name="connsiteX670" fmla="*/ 1087354 w 2784451"/>
                <a:gd name="connsiteY670" fmla="*/ 1350330 h 1894973"/>
                <a:gd name="connsiteX671" fmla="*/ 1089932 w 2784451"/>
                <a:gd name="connsiteY671" fmla="*/ 1343884 h 1894973"/>
                <a:gd name="connsiteX672" fmla="*/ 1084776 w 2784451"/>
                <a:gd name="connsiteY672" fmla="*/ 1336150 h 1894973"/>
                <a:gd name="connsiteX673" fmla="*/ 1055127 w 2784451"/>
                <a:gd name="connsiteY673" fmla="*/ 1318103 h 1894973"/>
                <a:gd name="connsiteX674" fmla="*/ 1055127 w 2784451"/>
                <a:gd name="connsiteY674" fmla="*/ 1343884 h 1894973"/>
                <a:gd name="connsiteX675" fmla="*/ 1033856 w 2784451"/>
                <a:gd name="connsiteY675" fmla="*/ 1318747 h 1894973"/>
                <a:gd name="connsiteX676" fmla="*/ 1046747 w 2784451"/>
                <a:gd name="connsiteY676" fmla="*/ 1277496 h 1894973"/>
                <a:gd name="connsiteX677" fmla="*/ 1075752 w 2784451"/>
                <a:gd name="connsiteY677" fmla="*/ 1243979 h 1894973"/>
                <a:gd name="connsiteX678" fmla="*/ 1104112 w 2784451"/>
                <a:gd name="connsiteY678" fmla="*/ 1242046 h 1894973"/>
                <a:gd name="connsiteX679" fmla="*/ 1113136 w 2784451"/>
                <a:gd name="connsiteY679" fmla="*/ 1214975 h 1894973"/>
                <a:gd name="connsiteX680" fmla="*/ 1119581 w 2784451"/>
                <a:gd name="connsiteY680" fmla="*/ 1205306 h 1894973"/>
                <a:gd name="connsiteX681" fmla="*/ 1128605 w 2784451"/>
                <a:gd name="connsiteY681" fmla="*/ 1194993 h 1894973"/>
                <a:gd name="connsiteX682" fmla="*/ 1139563 w 2784451"/>
                <a:gd name="connsiteY682" fmla="*/ 1188548 h 1894973"/>
                <a:gd name="connsiteX683" fmla="*/ 1149231 w 2784451"/>
                <a:gd name="connsiteY683" fmla="*/ 1187259 h 1894973"/>
                <a:gd name="connsiteX684" fmla="*/ 1156965 w 2784451"/>
                <a:gd name="connsiteY684" fmla="*/ 1181458 h 1894973"/>
                <a:gd name="connsiteX685" fmla="*/ 1159544 w 2784451"/>
                <a:gd name="connsiteY685" fmla="*/ 1164055 h 1894973"/>
                <a:gd name="connsiteX686" fmla="*/ 1171790 w 2784451"/>
                <a:gd name="connsiteY686" fmla="*/ 1178880 h 1894973"/>
                <a:gd name="connsiteX687" fmla="*/ 1187904 w 2784451"/>
                <a:gd name="connsiteY687" fmla="*/ 1180814 h 1894973"/>
                <a:gd name="connsiteX688" fmla="*/ 1202084 w 2784451"/>
                <a:gd name="connsiteY688" fmla="*/ 1171145 h 1894973"/>
                <a:gd name="connsiteX689" fmla="*/ 1208529 w 2784451"/>
                <a:gd name="connsiteY689" fmla="*/ 1152453 h 1894973"/>
                <a:gd name="connsiteX690" fmla="*/ 1200795 w 2784451"/>
                <a:gd name="connsiteY690" fmla="*/ 1136984 h 1894973"/>
                <a:gd name="connsiteX691" fmla="*/ 1174368 w 2784451"/>
                <a:gd name="connsiteY691" fmla="*/ 1115714 h 1894973"/>
                <a:gd name="connsiteX692" fmla="*/ 1181458 w 2784451"/>
                <a:gd name="connsiteY692" fmla="*/ 1105401 h 1894973"/>
                <a:gd name="connsiteX693" fmla="*/ 1197572 w 2784451"/>
                <a:gd name="connsiteY693" fmla="*/ 1104757 h 1894973"/>
                <a:gd name="connsiteX694" fmla="*/ 1214975 w 2784451"/>
                <a:gd name="connsiteY694" fmla="*/ 1113780 h 1894973"/>
                <a:gd name="connsiteX695" fmla="*/ 1229155 w 2784451"/>
                <a:gd name="connsiteY695" fmla="*/ 1125382 h 1894973"/>
                <a:gd name="connsiteX696" fmla="*/ 1240112 w 2784451"/>
                <a:gd name="connsiteY696" fmla="*/ 1131183 h 1894973"/>
                <a:gd name="connsiteX697" fmla="*/ 1250425 w 2784451"/>
                <a:gd name="connsiteY697" fmla="*/ 1151164 h 1894973"/>
                <a:gd name="connsiteX698" fmla="*/ 2629760 w 2784451"/>
                <a:gd name="connsiteY698" fmla="*/ 1104757 h 1894973"/>
                <a:gd name="connsiteX699" fmla="*/ 2632982 w 2784451"/>
                <a:gd name="connsiteY699" fmla="*/ 1106691 h 1894973"/>
                <a:gd name="connsiteX700" fmla="*/ 2645229 w 2784451"/>
                <a:gd name="connsiteY700" fmla="*/ 1106691 h 1894973"/>
                <a:gd name="connsiteX701" fmla="*/ 2648452 w 2784451"/>
                <a:gd name="connsiteY701" fmla="*/ 1103468 h 1894973"/>
                <a:gd name="connsiteX702" fmla="*/ 2655541 w 2784451"/>
                <a:gd name="connsiteY702" fmla="*/ 1106046 h 1894973"/>
                <a:gd name="connsiteX703" fmla="*/ 2660053 w 2784451"/>
                <a:gd name="connsiteY703" fmla="*/ 1114425 h 1894973"/>
                <a:gd name="connsiteX704" fmla="*/ 2656186 w 2784451"/>
                <a:gd name="connsiteY704" fmla="*/ 1120226 h 1894973"/>
                <a:gd name="connsiteX705" fmla="*/ 2650385 w 2784451"/>
                <a:gd name="connsiteY705" fmla="*/ 1122804 h 1894973"/>
                <a:gd name="connsiteX706" fmla="*/ 2645229 w 2784451"/>
                <a:gd name="connsiteY706" fmla="*/ 1112491 h 1894973"/>
                <a:gd name="connsiteX707" fmla="*/ 2638783 w 2784451"/>
                <a:gd name="connsiteY707" fmla="*/ 1124738 h 1894973"/>
                <a:gd name="connsiteX708" fmla="*/ 2632982 w 2784451"/>
                <a:gd name="connsiteY708" fmla="*/ 1129250 h 1894973"/>
                <a:gd name="connsiteX709" fmla="*/ 2615580 w 2784451"/>
                <a:gd name="connsiteY709" fmla="*/ 1131828 h 1894973"/>
                <a:gd name="connsiteX710" fmla="*/ 2604622 w 2784451"/>
                <a:gd name="connsiteY710" fmla="*/ 1116359 h 1894973"/>
                <a:gd name="connsiteX711" fmla="*/ 2598177 w 2784451"/>
                <a:gd name="connsiteY711" fmla="*/ 1114425 h 1894973"/>
                <a:gd name="connsiteX712" fmla="*/ 2603333 w 2784451"/>
                <a:gd name="connsiteY712" fmla="*/ 1102823 h 1894973"/>
                <a:gd name="connsiteX713" fmla="*/ 2608490 w 2784451"/>
                <a:gd name="connsiteY713" fmla="*/ 1097667 h 1894973"/>
                <a:gd name="connsiteX714" fmla="*/ 2619447 w 2784451"/>
                <a:gd name="connsiteY714" fmla="*/ 1092510 h 1894973"/>
                <a:gd name="connsiteX715" fmla="*/ 2623959 w 2784451"/>
                <a:gd name="connsiteY715" fmla="*/ 1093800 h 1894973"/>
                <a:gd name="connsiteX716" fmla="*/ 2628471 w 2784451"/>
                <a:gd name="connsiteY716" fmla="*/ 1098311 h 1894973"/>
                <a:gd name="connsiteX717" fmla="*/ 2629760 w 2784451"/>
                <a:gd name="connsiteY717" fmla="*/ 1104757 h 1894973"/>
                <a:gd name="connsiteX718" fmla="*/ 2054822 w 2784451"/>
                <a:gd name="connsiteY718" fmla="*/ 1077041 h 1894973"/>
                <a:gd name="connsiteX719" fmla="*/ 2049021 w 2784451"/>
                <a:gd name="connsiteY719" fmla="*/ 1079619 h 1894973"/>
                <a:gd name="connsiteX720" fmla="*/ 2042576 w 2784451"/>
                <a:gd name="connsiteY720" fmla="*/ 1064150 h 1894973"/>
                <a:gd name="connsiteX721" fmla="*/ 2049021 w 2784451"/>
                <a:gd name="connsiteY721" fmla="*/ 1060283 h 1894973"/>
                <a:gd name="connsiteX722" fmla="*/ 2058045 w 2784451"/>
                <a:gd name="connsiteY722" fmla="*/ 1068662 h 1894973"/>
                <a:gd name="connsiteX723" fmla="*/ 2054822 w 2784451"/>
                <a:gd name="connsiteY723" fmla="*/ 1077041 h 1894973"/>
                <a:gd name="connsiteX724" fmla="*/ 2518897 w 2784451"/>
                <a:gd name="connsiteY724" fmla="*/ 1053837 h 1894973"/>
                <a:gd name="connsiteX725" fmla="*/ 2525343 w 2784451"/>
                <a:gd name="connsiteY725" fmla="*/ 1060283 h 1894973"/>
                <a:gd name="connsiteX726" fmla="*/ 2525987 w 2784451"/>
                <a:gd name="connsiteY726" fmla="*/ 1066728 h 1894973"/>
                <a:gd name="connsiteX727" fmla="*/ 2513741 w 2784451"/>
                <a:gd name="connsiteY727" fmla="*/ 1069951 h 1894973"/>
                <a:gd name="connsiteX728" fmla="*/ 2509229 w 2784451"/>
                <a:gd name="connsiteY728" fmla="*/ 1081553 h 1894973"/>
                <a:gd name="connsiteX729" fmla="*/ 2502139 w 2784451"/>
                <a:gd name="connsiteY729" fmla="*/ 1079619 h 1894973"/>
                <a:gd name="connsiteX730" fmla="*/ 2498272 w 2784451"/>
                <a:gd name="connsiteY730" fmla="*/ 1071240 h 1894973"/>
                <a:gd name="connsiteX731" fmla="*/ 2483447 w 2784451"/>
                <a:gd name="connsiteY731" fmla="*/ 1068662 h 1894973"/>
                <a:gd name="connsiteX732" fmla="*/ 2480869 w 2784451"/>
                <a:gd name="connsiteY732" fmla="*/ 1061572 h 1894973"/>
                <a:gd name="connsiteX733" fmla="*/ 2485381 w 2784451"/>
                <a:gd name="connsiteY733" fmla="*/ 1052548 h 1894973"/>
                <a:gd name="connsiteX734" fmla="*/ 2496983 w 2784451"/>
                <a:gd name="connsiteY734" fmla="*/ 1058349 h 1894973"/>
                <a:gd name="connsiteX735" fmla="*/ 2500850 w 2784451"/>
                <a:gd name="connsiteY735" fmla="*/ 1053837 h 1894973"/>
                <a:gd name="connsiteX736" fmla="*/ 2509874 w 2784451"/>
                <a:gd name="connsiteY736" fmla="*/ 1050615 h 1894973"/>
                <a:gd name="connsiteX737" fmla="*/ 2518897 w 2784451"/>
                <a:gd name="connsiteY737" fmla="*/ 1053837 h 1894973"/>
                <a:gd name="connsiteX738" fmla="*/ 987449 w 2784451"/>
                <a:gd name="connsiteY738" fmla="*/ 1158254 h 1894973"/>
                <a:gd name="connsiteX739" fmla="*/ 976492 w 2784451"/>
                <a:gd name="connsiteY739" fmla="*/ 1159543 h 1894973"/>
                <a:gd name="connsiteX740" fmla="*/ 964245 w 2784451"/>
                <a:gd name="connsiteY740" fmla="*/ 1156321 h 1894973"/>
                <a:gd name="connsiteX741" fmla="*/ 961022 w 2784451"/>
                <a:gd name="connsiteY741" fmla="*/ 1149875 h 1894973"/>
                <a:gd name="connsiteX742" fmla="*/ 973269 w 2784451"/>
                <a:gd name="connsiteY742" fmla="*/ 1147297 h 1894973"/>
                <a:gd name="connsiteX743" fmla="*/ 984226 w 2784451"/>
                <a:gd name="connsiteY743" fmla="*/ 1137629 h 1894973"/>
                <a:gd name="connsiteX744" fmla="*/ 982937 w 2784451"/>
                <a:gd name="connsiteY744" fmla="*/ 1133761 h 1894973"/>
                <a:gd name="connsiteX745" fmla="*/ 960378 w 2784451"/>
                <a:gd name="connsiteY745" fmla="*/ 1128605 h 1894973"/>
                <a:gd name="connsiteX746" fmla="*/ 966179 w 2784451"/>
                <a:gd name="connsiteY746" fmla="*/ 1122159 h 1894973"/>
                <a:gd name="connsiteX747" fmla="*/ 980359 w 2784451"/>
                <a:gd name="connsiteY747" fmla="*/ 1119582 h 1894973"/>
                <a:gd name="connsiteX748" fmla="*/ 995183 w 2784451"/>
                <a:gd name="connsiteY748" fmla="*/ 1119582 h 1894973"/>
                <a:gd name="connsiteX749" fmla="*/ 1006785 w 2784451"/>
                <a:gd name="connsiteY749" fmla="*/ 1110558 h 1894973"/>
                <a:gd name="connsiteX750" fmla="*/ 1011297 w 2784451"/>
                <a:gd name="connsiteY750" fmla="*/ 1098311 h 1894973"/>
                <a:gd name="connsiteX751" fmla="*/ 1006785 w 2784451"/>
                <a:gd name="connsiteY751" fmla="*/ 1086065 h 1894973"/>
                <a:gd name="connsiteX752" fmla="*/ 996473 w 2784451"/>
                <a:gd name="connsiteY752" fmla="*/ 1069306 h 1894973"/>
                <a:gd name="connsiteX753" fmla="*/ 990027 w 2784451"/>
                <a:gd name="connsiteY753" fmla="*/ 1048681 h 1894973"/>
                <a:gd name="connsiteX754" fmla="*/ 997762 w 2784451"/>
                <a:gd name="connsiteY754" fmla="*/ 1042880 h 1894973"/>
                <a:gd name="connsiteX755" fmla="*/ 1010008 w 2784451"/>
                <a:gd name="connsiteY755" fmla="*/ 1052548 h 1894973"/>
                <a:gd name="connsiteX756" fmla="*/ 1017743 w 2784451"/>
                <a:gd name="connsiteY756" fmla="*/ 1060283 h 1894973"/>
                <a:gd name="connsiteX757" fmla="*/ 1029989 w 2784451"/>
                <a:gd name="connsiteY757" fmla="*/ 1067373 h 1894973"/>
                <a:gd name="connsiteX758" fmla="*/ 1030634 w 2784451"/>
                <a:gd name="connsiteY758" fmla="*/ 1078330 h 1894973"/>
                <a:gd name="connsiteX759" fmla="*/ 1035146 w 2784451"/>
                <a:gd name="connsiteY759" fmla="*/ 1087354 h 1894973"/>
                <a:gd name="connsiteX760" fmla="*/ 1033856 w 2784451"/>
                <a:gd name="connsiteY760" fmla="*/ 1099600 h 1894973"/>
                <a:gd name="connsiteX761" fmla="*/ 1030634 w 2784451"/>
                <a:gd name="connsiteY761" fmla="*/ 1113780 h 1894973"/>
                <a:gd name="connsiteX762" fmla="*/ 1029989 w 2784451"/>
                <a:gd name="connsiteY762" fmla="*/ 1125382 h 1894973"/>
                <a:gd name="connsiteX763" fmla="*/ 1024188 w 2784451"/>
                <a:gd name="connsiteY763" fmla="*/ 1131828 h 1894973"/>
                <a:gd name="connsiteX764" fmla="*/ 1007430 w 2784451"/>
                <a:gd name="connsiteY764" fmla="*/ 1146008 h 1894973"/>
                <a:gd name="connsiteX765" fmla="*/ 987449 w 2784451"/>
                <a:gd name="connsiteY765" fmla="*/ 1158254 h 1894973"/>
                <a:gd name="connsiteX766" fmla="*/ 783127 w 2784451"/>
                <a:gd name="connsiteY766" fmla="*/ 1048036 h 1894973"/>
                <a:gd name="connsiteX767" fmla="*/ 785705 w 2784451"/>
                <a:gd name="connsiteY767" fmla="*/ 1060927 h 1894973"/>
                <a:gd name="connsiteX768" fmla="*/ 783771 w 2784451"/>
                <a:gd name="connsiteY768" fmla="*/ 1066084 h 1894973"/>
                <a:gd name="connsiteX769" fmla="*/ 777971 w 2784451"/>
                <a:gd name="connsiteY769" fmla="*/ 1070596 h 1894973"/>
                <a:gd name="connsiteX770" fmla="*/ 762501 w 2784451"/>
                <a:gd name="connsiteY770" fmla="*/ 1075752 h 1894973"/>
                <a:gd name="connsiteX771" fmla="*/ 754122 w 2784451"/>
                <a:gd name="connsiteY771" fmla="*/ 1075108 h 1894973"/>
                <a:gd name="connsiteX772" fmla="*/ 745743 w 2784451"/>
                <a:gd name="connsiteY772" fmla="*/ 1078975 h 1894973"/>
                <a:gd name="connsiteX773" fmla="*/ 738653 w 2784451"/>
                <a:gd name="connsiteY773" fmla="*/ 1075752 h 1894973"/>
                <a:gd name="connsiteX774" fmla="*/ 738653 w 2784451"/>
                <a:gd name="connsiteY774" fmla="*/ 1068662 h 1894973"/>
                <a:gd name="connsiteX775" fmla="*/ 745743 w 2784451"/>
                <a:gd name="connsiteY775" fmla="*/ 1067373 h 1894973"/>
                <a:gd name="connsiteX776" fmla="*/ 745743 w 2784451"/>
                <a:gd name="connsiteY776" fmla="*/ 1064150 h 1894973"/>
                <a:gd name="connsiteX777" fmla="*/ 726407 w 2784451"/>
                <a:gd name="connsiteY777" fmla="*/ 1048036 h 1894973"/>
                <a:gd name="connsiteX778" fmla="*/ 732208 w 2784451"/>
                <a:gd name="connsiteY778" fmla="*/ 1046103 h 1894973"/>
                <a:gd name="connsiteX779" fmla="*/ 740587 w 2784451"/>
                <a:gd name="connsiteY779" fmla="*/ 1050615 h 1894973"/>
                <a:gd name="connsiteX780" fmla="*/ 750899 w 2784451"/>
                <a:gd name="connsiteY780" fmla="*/ 1052548 h 1894973"/>
                <a:gd name="connsiteX781" fmla="*/ 773459 w 2784451"/>
                <a:gd name="connsiteY781" fmla="*/ 1039013 h 1894973"/>
                <a:gd name="connsiteX782" fmla="*/ 780549 w 2784451"/>
                <a:gd name="connsiteY782" fmla="*/ 1039013 h 1894973"/>
                <a:gd name="connsiteX783" fmla="*/ 783127 w 2784451"/>
                <a:gd name="connsiteY783" fmla="*/ 1048036 h 1894973"/>
                <a:gd name="connsiteX784" fmla="*/ 967468 w 2784451"/>
                <a:gd name="connsiteY784" fmla="*/ 1112491 h 1894973"/>
                <a:gd name="connsiteX785" fmla="*/ 957800 w 2784451"/>
                <a:gd name="connsiteY785" fmla="*/ 1117003 h 1894973"/>
                <a:gd name="connsiteX786" fmla="*/ 949421 w 2784451"/>
                <a:gd name="connsiteY786" fmla="*/ 1109913 h 1894973"/>
                <a:gd name="connsiteX787" fmla="*/ 945553 w 2784451"/>
                <a:gd name="connsiteY787" fmla="*/ 1066728 h 1894973"/>
                <a:gd name="connsiteX788" fmla="*/ 949421 w 2784451"/>
                <a:gd name="connsiteY788" fmla="*/ 1042880 h 1894973"/>
                <a:gd name="connsiteX789" fmla="*/ 957800 w 2784451"/>
                <a:gd name="connsiteY789" fmla="*/ 1031923 h 1894973"/>
                <a:gd name="connsiteX790" fmla="*/ 970691 w 2784451"/>
                <a:gd name="connsiteY790" fmla="*/ 1060283 h 1894973"/>
                <a:gd name="connsiteX791" fmla="*/ 981648 w 2784451"/>
                <a:gd name="connsiteY791" fmla="*/ 1076397 h 1894973"/>
                <a:gd name="connsiteX792" fmla="*/ 990027 w 2784451"/>
                <a:gd name="connsiteY792" fmla="*/ 1093800 h 1894973"/>
                <a:gd name="connsiteX793" fmla="*/ 987449 w 2784451"/>
                <a:gd name="connsiteY793" fmla="*/ 1108624 h 1894973"/>
                <a:gd name="connsiteX794" fmla="*/ 978425 w 2784451"/>
                <a:gd name="connsiteY794" fmla="*/ 1111202 h 1894973"/>
                <a:gd name="connsiteX795" fmla="*/ 967468 w 2784451"/>
                <a:gd name="connsiteY795" fmla="*/ 1112491 h 1894973"/>
                <a:gd name="connsiteX796" fmla="*/ 904947 w 2784451"/>
                <a:gd name="connsiteY796" fmla="*/ 1038368 h 1894973"/>
                <a:gd name="connsiteX797" fmla="*/ 904947 w 2784451"/>
                <a:gd name="connsiteY797" fmla="*/ 1051259 h 1894973"/>
                <a:gd name="connsiteX798" fmla="*/ 895923 w 2784451"/>
                <a:gd name="connsiteY798" fmla="*/ 1047392 h 1894973"/>
                <a:gd name="connsiteX799" fmla="*/ 892056 w 2784451"/>
                <a:gd name="connsiteY799" fmla="*/ 1040302 h 1894973"/>
                <a:gd name="connsiteX800" fmla="*/ 888188 w 2784451"/>
                <a:gd name="connsiteY800" fmla="*/ 1042236 h 1894973"/>
                <a:gd name="connsiteX801" fmla="*/ 878520 w 2784451"/>
                <a:gd name="connsiteY801" fmla="*/ 1040302 h 1894973"/>
                <a:gd name="connsiteX802" fmla="*/ 873364 w 2784451"/>
                <a:gd name="connsiteY802" fmla="*/ 1029345 h 1894973"/>
                <a:gd name="connsiteX803" fmla="*/ 885610 w 2784451"/>
                <a:gd name="connsiteY803" fmla="*/ 1019676 h 1894973"/>
                <a:gd name="connsiteX804" fmla="*/ 895923 w 2784451"/>
                <a:gd name="connsiteY804" fmla="*/ 1021610 h 1894973"/>
                <a:gd name="connsiteX805" fmla="*/ 899146 w 2784451"/>
                <a:gd name="connsiteY805" fmla="*/ 1031278 h 1894973"/>
                <a:gd name="connsiteX806" fmla="*/ 902368 w 2784451"/>
                <a:gd name="connsiteY806" fmla="*/ 1031923 h 1894973"/>
                <a:gd name="connsiteX807" fmla="*/ 904947 w 2784451"/>
                <a:gd name="connsiteY807" fmla="*/ 1038368 h 1894973"/>
                <a:gd name="connsiteX808" fmla="*/ 390597 w 2784451"/>
                <a:gd name="connsiteY808" fmla="*/ 1020965 h 1894973"/>
                <a:gd name="connsiteX809" fmla="*/ 383507 w 2784451"/>
                <a:gd name="connsiteY809" fmla="*/ 1028055 h 1894973"/>
                <a:gd name="connsiteX810" fmla="*/ 373194 w 2784451"/>
                <a:gd name="connsiteY810" fmla="*/ 1020321 h 1894973"/>
                <a:gd name="connsiteX811" fmla="*/ 376417 w 2784451"/>
                <a:gd name="connsiteY811" fmla="*/ 1013231 h 1894973"/>
                <a:gd name="connsiteX812" fmla="*/ 382218 w 2784451"/>
                <a:gd name="connsiteY812" fmla="*/ 1011297 h 1894973"/>
                <a:gd name="connsiteX813" fmla="*/ 384151 w 2784451"/>
                <a:gd name="connsiteY813" fmla="*/ 1005496 h 1894973"/>
                <a:gd name="connsiteX814" fmla="*/ 399620 w 2784451"/>
                <a:gd name="connsiteY814" fmla="*/ 1004851 h 1894973"/>
                <a:gd name="connsiteX815" fmla="*/ 397042 w 2784451"/>
                <a:gd name="connsiteY815" fmla="*/ 1011297 h 1894973"/>
                <a:gd name="connsiteX816" fmla="*/ 390597 w 2784451"/>
                <a:gd name="connsiteY816" fmla="*/ 1020965 h 1894973"/>
                <a:gd name="connsiteX817" fmla="*/ 1088643 w 2784451"/>
                <a:gd name="connsiteY817" fmla="*/ 1002918 h 1894973"/>
                <a:gd name="connsiteX818" fmla="*/ 1089932 w 2784451"/>
                <a:gd name="connsiteY818" fmla="*/ 1008074 h 1894973"/>
                <a:gd name="connsiteX819" fmla="*/ 1106046 w 2784451"/>
                <a:gd name="connsiteY819" fmla="*/ 995183 h 1894973"/>
                <a:gd name="connsiteX820" fmla="*/ 1117648 w 2784451"/>
                <a:gd name="connsiteY820" fmla="*/ 1007430 h 1894973"/>
                <a:gd name="connsiteX821" fmla="*/ 1119581 w 2784451"/>
                <a:gd name="connsiteY821" fmla="*/ 1024188 h 1894973"/>
                <a:gd name="connsiteX822" fmla="*/ 1131183 w 2784451"/>
                <a:gd name="connsiteY822" fmla="*/ 1023544 h 1894973"/>
                <a:gd name="connsiteX823" fmla="*/ 1133117 w 2784451"/>
                <a:gd name="connsiteY823" fmla="*/ 1028055 h 1894973"/>
                <a:gd name="connsiteX824" fmla="*/ 1113781 w 2784451"/>
                <a:gd name="connsiteY824" fmla="*/ 1037724 h 1894973"/>
                <a:gd name="connsiteX825" fmla="*/ 1108624 w 2784451"/>
                <a:gd name="connsiteY825" fmla="*/ 1044814 h 1894973"/>
                <a:gd name="connsiteX826" fmla="*/ 1101534 w 2784451"/>
                <a:gd name="connsiteY826" fmla="*/ 1044814 h 1894973"/>
                <a:gd name="connsiteX827" fmla="*/ 1093800 w 2784451"/>
                <a:gd name="connsiteY827" fmla="*/ 1042236 h 1894973"/>
                <a:gd name="connsiteX828" fmla="*/ 1087999 w 2784451"/>
                <a:gd name="connsiteY828" fmla="*/ 1044814 h 1894973"/>
                <a:gd name="connsiteX829" fmla="*/ 1084776 w 2784451"/>
                <a:gd name="connsiteY829" fmla="*/ 1049326 h 1894973"/>
                <a:gd name="connsiteX830" fmla="*/ 1075108 w 2784451"/>
                <a:gd name="connsiteY830" fmla="*/ 1050615 h 1894973"/>
                <a:gd name="connsiteX831" fmla="*/ 1063506 w 2784451"/>
                <a:gd name="connsiteY831" fmla="*/ 1057060 h 1894973"/>
                <a:gd name="connsiteX832" fmla="*/ 1056416 w 2784451"/>
                <a:gd name="connsiteY832" fmla="*/ 1054482 h 1894973"/>
                <a:gd name="connsiteX833" fmla="*/ 1060283 w 2784451"/>
                <a:gd name="connsiteY833" fmla="*/ 1022899 h 1894973"/>
                <a:gd name="connsiteX834" fmla="*/ 1052548 w 2784451"/>
                <a:gd name="connsiteY834" fmla="*/ 1019032 h 1894973"/>
                <a:gd name="connsiteX835" fmla="*/ 1046747 w 2784451"/>
                <a:gd name="connsiteY835" fmla="*/ 1013231 h 1894973"/>
                <a:gd name="connsiteX836" fmla="*/ 1050615 w 2784451"/>
                <a:gd name="connsiteY836" fmla="*/ 1008719 h 1894973"/>
                <a:gd name="connsiteX837" fmla="*/ 1057705 w 2784451"/>
                <a:gd name="connsiteY837" fmla="*/ 1004851 h 1894973"/>
                <a:gd name="connsiteX838" fmla="*/ 1061572 w 2784451"/>
                <a:gd name="connsiteY838" fmla="*/ 999695 h 1894973"/>
                <a:gd name="connsiteX839" fmla="*/ 1080909 w 2784451"/>
                <a:gd name="connsiteY839" fmla="*/ 985515 h 1894973"/>
                <a:gd name="connsiteX840" fmla="*/ 1085420 w 2784451"/>
                <a:gd name="connsiteY840" fmla="*/ 984871 h 1894973"/>
                <a:gd name="connsiteX841" fmla="*/ 1092510 w 2784451"/>
                <a:gd name="connsiteY841" fmla="*/ 988093 h 1894973"/>
                <a:gd name="connsiteX842" fmla="*/ 1093155 w 2784451"/>
                <a:gd name="connsiteY842" fmla="*/ 995183 h 1894973"/>
                <a:gd name="connsiteX843" fmla="*/ 1088643 w 2784451"/>
                <a:gd name="connsiteY843" fmla="*/ 1002918 h 1894973"/>
                <a:gd name="connsiteX844" fmla="*/ 291981 w 2784451"/>
                <a:gd name="connsiteY844" fmla="*/ 983581 h 1894973"/>
                <a:gd name="connsiteX845" fmla="*/ 286824 w 2784451"/>
                <a:gd name="connsiteY845" fmla="*/ 991961 h 1894973"/>
                <a:gd name="connsiteX846" fmla="*/ 277801 w 2784451"/>
                <a:gd name="connsiteY846" fmla="*/ 979714 h 1894973"/>
                <a:gd name="connsiteX847" fmla="*/ 290047 w 2784451"/>
                <a:gd name="connsiteY847" fmla="*/ 973269 h 1894973"/>
                <a:gd name="connsiteX848" fmla="*/ 297782 w 2784451"/>
                <a:gd name="connsiteY848" fmla="*/ 978425 h 1894973"/>
                <a:gd name="connsiteX849" fmla="*/ 291981 w 2784451"/>
                <a:gd name="connsiteY849" fmla="*/ 983581 h 1894973"/>
                <a:gd name="connsiteX850" fmla="*/ 351279 w 2784451"/>
                <a:gd name="connsiteY850" fmla="*/ 955866 h 1894973"/>
                <a:gd name="connsiteX851" fmla="*/ 354502 w 2784451"/>
                <a:gd name="connsiteY851" fmla="*/ 964890 h 1894973"/>
                <a:gd name="connsiteX852" fmla="*/ 363526 w 2784451"/>
                <a:gd name="connsiteY852" fmla="*/ 964890 h 1894973"/>
                <a:gd name="connsiteX853" fmla="*/ 375127 w 2784451"/>
                <a:gd name="connsiteY853" fmla="*/ 961667 h 1894973"/>
                <a:gd name="connsiteX854" fmla="*/ 377061 w 2784451"/>
                <a:gd name="connsiteY854" fmla="*/ 966823 h 1894973"/>
                <a:gd name="connsiteX855" fmla="*/ 363526 w 2784451"/>
                <a:gd name="connsiteY855" fmla="*/ 981003 h 1894973"/>
                <a:gd name="connsiteX856" fmla="*/ 360947 w 2784451"/>
                <a:gd name="connsiteY856" fmla="*/ 988093 h 1894973"/>
                <a:gd name="connsiteX857" fmla="*/ 344834 w 2784451"/>
                <a:gd name="connsiteY857" fmla="*/ 1006785 h 1894973"/>
                <a:gd name="connsiteX858" fmla="*/ 341611 w 2784451"/>
                <a:gd name="connsiteY858" fmla="*/ 1015809 h 1894973"/>
                <a:gd name="connsiteX859" fmla="*/ 334521 w 2784451"/>
                <a:gd name="connsiteY859" fmla="*/ 1026766 h 1894973"/>
                <a:gd name="connsiteX860" fmla="*/ 325497 w 2784451"/>
                <a:gd name="connsiteY860" fmla="*/ 1039013 h 1894973"/>
                <a:gd name="connsiteX861" fmla="*/ 315184 w 2784451"/>
                <a:gd name="connsiteY861" fmla="*/ 1034501 h 1894973"/>
                <a:gd name="connsiteX862" fmla="*/ 308739 w 2784451"/>
                <a:gd name="connsiteY862" fmla="*/ 1017098 h 1894973"/>
                <a:gd name="connsiteX863" fmla="*/ 310028 w 2784451"/>
                <a:gd name="connsiteY863" fmla="*/ 1000340 h 1894973"/>
                <a:gd name="connsiteX864" fmla="*/ 315829 w 2784451"/>
                <a:gd name="connsiteY864" fmla="*/ 985515 h 1894973"/>
                <a:gd name="connsiteX865" fmla="*/ 322274 w 2784451"/>
                <a:gd name="connsiteY865" fmla="*/ 971980 h 1894973"/>
                <a:gd name="connsiteX866" fmla="*/ 330009 w 2784451"/>
                <a:gd name="connsiteY866" fmla="*/ 960378 h 1894973"/>
                <a:gd name="connsiteX867" fmla="*/ 338388 w 2784451"/>
                <a:gd name="connsiteY867" fmla="*/ 953932 h 1894973"/>
                <a:gd name="connsiteX868" fmla="*/ 346767 w 2784451"/>
                <a:gd name="connsiteY868" fmla="*/ 951999 h 1894973"/>
                <a:gd name="connsiteX869" fmla="*/ 351279 w 2784451"/>
                <a:gd name="connsiteY869" fmla="*/ 955866 h 1894973"/>
                <a:gd name="connsiteX870" fmla="*/ 1039013 w 2784451"/>
                <a:gd name="connsiteY870" fmla="*/ 948776 h 1894973"/>
                <a:gd name="connsiteX871" fmla="*/ 1033212 w 2784451"/>
                <a:gd name="connsiteY871" fmla="*/ 954577 h 1894973"/>
                <a:gd name="connsiteX872" fmla="*/ 1024833 w 2784451"/>
                <a:gd name="connsiteY872" fmla="*/ 947487 h 1894973"/>
                <a:gd name="connsiteX873" fmla="*/ 1028056 w 2784451"/>
                <a:gd name="connsiteY873" fmla="*/ 939752 h 1894973"/>
                <a:gd name="connsiteX874" fmla="*/ 1038368 w 2784451"/>
                <a:gd name="connsiteY874" fmla="*/ 933951 h 1894973"/>
                <a:gd name="connsiteX875" fmla="*/ 1039013 w 2784451"/>
                <a:gd name="connsiteY875" fmla="*/ 948776 h 1894973"/>
                <a:gd name="connsiteX876" fmla="*/ 116663 w 2784451"/>
                <a:gd name="connsiteY876" fmla="*/ 930728 h 1894973"/>
                <a:gd name="connsiteX877" fmla="*/ 119242 w 2784451"/>
                <a:gd name="connsiteY877" fmla="*/ 933951 h 1894973"/>
                <a:gd name="connsiteX878" fmla="*/ 126976 w 2784451"/>
                <a:gd name="connsiteY878" fmla="*/ 931373 h 1894973"/>
                <a:gd name="connsiteX879" fmla="*/ 126976 w 2784451"/>
                <a:gd name="connsiteY879" fmla="*/ 951354 h 1894973"/>
                <a:gd name="connsiteX880" fmla="*/ 120531 w 2784451"/>
                <a:gd name="connsiteY880" fmla="*/ 965534 h 1894973"/>
                <a:gd name="connsiteX881" fmla="*/ 106351 w 2784451"/>
                <a:gd name="connsiteY881" fmla="*/ 975202 h 1894973"/>
                <a:gd name="connsiteX882" fmla="*/ 109573 w 2784451"/>
                <a:gd name="connsiteY882" fmla="*/ 985515 h 1894973"/>
                <a:gd name="connsiteX883" fmla="*/ 100550 w 2784451"/>
                <a:gd name="connsiteY883" fmla="*/ 990027 h 1894973"/>
                <a:gd name="connsiteX884" fmla="*/ 98616 w 2784451"/>
                <a:gd name="connsiteY884" fmla="*/ 997117 h 1894973"/>
                <a:gd name="connsiteX885" fmla="*/ 91526 w 2784451"/>
                <a:gd name="connsiteY885" fmla="*/ 988093 h 1894973"/>
                <a:gd name="connsiteX886" fmla="*/ 92815 w 2784451"/>
                <a:gd name="connsiteY886" fmla="*/ 982292 h 1894973"/>
                <a:gd name="connsiteX887" fmla="*/ 90881 w 2784451"/>
                <a:gd name="connsiteY887" fmla="*/ 973269 h 1894973"/>
                <a:gd name="connsiteX888" fmla="*/ 97971 w 2784451"/>
                <a:gd name="connsiteY888" fmla="*/ 967468 h 1894973"/>
                <a:gd name="connsiteX889" fmla="*/ 101194 w 2784451"/>
                <a:gd name="connsiteY889" fmla="*/ 969401 h 1894973"/>
                <a:gd name="connsiteX890" fmla="*/ 112796 w 2784451"/>
                <a:gd name="connsiteY890" fmla="*/ 946198 h 1894973"/>
                <a:gd name="connsiteX891" fmla="*/ 113441 w 2784451"/>
                <a:gd name="connsiteY891" fmla="*/ 933951 h 1894973"/>
                <a:gd name="connsiteX892" fmla="*/ 116663 w 2784451"/>
                <a:gd name="connsiteY892" fmla="*/ 930728 h 1894973"/>
                <a:gd name="connsiteX893" fmla="*/ 2762537 w 2784451"/>
                <a:gd name="connsiteY893" fmla="*/ 1099600 h 1894973"/>
                <a:gd name="connsiteX894" fmla="*/ 2750935 w 2784451"/>
                <a:gd name="connsiteY894" fmla="*/ 1100245 h 1894973"/>
                <a:gd name="connsiteX895" fmla="*/ 2739333 w 2784451"/>
                <a:gd name="connsiteY895" fmla="*/ 1094444 h 1894973"/>
                <a:gd name="connsiteX896" fmla="*/ 2703238 w 2784451"/>
                <a:gd name="connsiteY896" fmla="*/ 1057705 h 1894973"/>
                <a:gd name="connsiteX897" fmla="*/ 2698726 w 2784451"/>
                <a:gd name="connsiteY897" fmla="*/ 1042880 h 1894973"/>
                <a:gd name="connsiteX898" fmla="*/ 2705172 w 2784451"/>
                <a:gd name="connsiteY898" fmla="*/ 1020321 h 1894973"/>
                <a:gd name="connsiteX899" fmla="*/ 2709684 w 2784451"/>
                <a:gd name="connsiteY899" fmla="*/ 1014520 h 1894973"/>
                <a:gd name="connsiteX900" fmla="*/ 2729020 w 2784451"/>
                <a:gd name="connsiteY900" fmla="*/ 999695 h 1894973"/>
                <a:gd name="connsiteX901" fmla="*/ 2732243 w 2784451"/>
                <a:gd name="connsiteY901" fmla="*/ 992605 h 1894973"/>
                <a:gd name="connsiteX902" fmla="*/ 2739977 w 2784451"/>
                <a:gd name="connsiteY902" fmla="*/ 961022 h 1894973"/>
                <a:gd name="connsiteX903" fmla="*/ 2724508 w 2784451"/>
                <a:gd name="connsiteY903" fmla="*/ 944264 h 1894973"/>
                <a:gd name="connsiteX904" fmla="*/ 2726442 w 2784451"/>
                <a:gd name="connsiteY904" fmla="*/ 934596 h 1894973"/>
                <a:gd name="connsiteX905" fmla="*/ 2737399 w 2784451"/>
                <a:gd name="connsiteY905" fmla="*/ 929440 h 1894973"/>
                <a:gd name="connsiteX906" fmla="*/ 2750290 w 2784451"/>
                <a:gd name="connsiteY906" fmla="*/ 927506 h 1894973"/>
                <a:gd name="connsiteX907" fmla="*/ 2761248 w 2784451"/>
                <a:gd name="connsiteY907" fmla="*/ 932662 h 1894973"/>
                <a:gd name="connsiteX908" fmla="*/ 2763826 w 2784451"/>
                <a:gd name="connsiteY908" fmla="*/ 944264 h 1894973"/>
                <a:gd name="connsiteX909" fmla="*/ 2758669 w 2784451"/>
                <a:gd name="connsiteY909" fmla="*/ 957799 h 1894973"/>
                <a:gd name="connsiteX910" fmla="*/ 2746423 w 2784451"/>
                <a:gd name="connsiteY910" fmla="*/ 969401 h 1894973"/>
                <a:gd name="connsiteX911" fmla="*/ 2756736 w 2784451"/>
                <a:gd name="connsiteY911" fmla="*/ 971980 h 1894973"/>
                <a:gd name="connsiteX912" fmla="*/ 2766404 w 2784451"/>
                <a:gd name="connsiteY912" fmla="*/ 986804 h 1894973"/>
                <a:gd name="connsiteX913" fmla="*/ 2773494 w 2784451"/>
                <a:gd name="connsiteY913" fmla="*/ 1004851 h 1894973"/>
                <a:gd name="connsiteX914" fmla="*/ 2781873 w 2784451"/>
                <a:gd name="connsiteY914" fmla="*/ 1036435 h 1894973"/>
                <a:gd name="connsiteX915" fmla="*/ 2783162 w 2784451"/>
                <a:gd name="connsiteY915" fmla="*/ 1054482 h 1894973"/>
                <a:gd name="connsiteX916" fmla="*/ 2779940 w 2784451"/>
                <a:gd name="connsiteY916" fmla="*/ 1071885 h 1894973"/>
                <a:gd name="connsiteX917" fmla="*/ 2772205 w 2784451"/>
                <a:gd name="connsiteY917" fmla="*/ 1089288 h 1894973"/>
                <a:gd name="connsiteX918" fmla="*/ 2762537 w 2784451"/>
                <a:gd name="connsiteY918" fmla="*/ 1099600 h 1894973"/>
                <a:gd name="connsiteX919" fmla="*/ 2705816 w 2784451"/>
                <a:gd name="connsiteY919" fmla="*/ 942331 h 1894973"/>
                <a:gd name="connsiteX920" fmla="*/ 2695504 w 2784451"/>
                <a:gd name="connsiteY920" fmla="*/ 950710 h 1894973"/>
                <a:gd name="connsiteX921" fmla="*/ 2687125 w 2784451"/>
                <a:gd name="connsiteY921" fmla="*/ 946198 h 1894973"/>
                <a:gd name="connsiteX922" fmla="*/ 2679390 w 2784451"/>
                <a:gd name="connsiteY922" fmla="*/ 934596 h 1894973"/>
                <a:gd name="connsiteX923" fmla="*/ 2685835 w 2784451"/>
                <a:gd name="connsiteY923" fmla="*/ 926861 h 1894973"/>
                <a:gd name="connsiteX924" fmla="*/ 2693570 w 2784451"/>
                <a:gd name="connsiteY924" fmla="*/ 935885 h 1894973"/>
                <a:gd name="connsiteX925" fmla="*/ 2705816 w 2784451"/>
                <a:gd name="connsiteY925" fmla="*/ 942331 h 1894973"/>
                <a:gd name="connsiteX926" fmla="*/ 927506 w 2784451"/>
                <a:gd name="connsiteY926" fmla="*/ 978425 h 1894973"/>
                <a:gd name="connsiteX927" fmla="*/ 912037 w 2784451"/>
                <a:gd name="connsiteY927" fmla="*/ 999051 h 1894973"/>
                <a:gd name="connsiteX928" fmla="*/ 904947 w 2784451"/>
                <a:gd name="connsiteY928" fmla="*/ 1004207 h 1894973"/>
                <a:gd name="connsiteX929" fmla="*/ 887544 w 2784451"/>
                <a:gd name="connsiteY929" fmla="*/ 1004207 h 1894973"/>
                <a:gd name="connsiteX930" fmla="*/ 887544 w 2784451"/>
                <a:gd name="connsiteY930" fmla="*/ 1000340 h 1894973"/>
                <a:gd name="connsiteX931" fmla="*/ 872719 w 2784451"/>
                <a:gd name="connsiteY931" fmla="*/ 991316 h 1894973"/>
                <a:gd name="connsiteX932" fmla="*/ 856605 w 2784451"/>
                <a:gd name="connsiteY932" fmla="*/ 984871 h 1894973"/>
                <a:gd name="connsiteX933" fmla="*/ 852094 w 2784451"/>
                <a:gd name="connsiteY933" fmla="*/ 986160 h 1894973"/>
                <a:gd name="connsiteX934" fmla="*/ 843070 w 2784451"/>
                <a:gd name="connsiteY934" fmla="*/ 965534 h 1894973"/>
                <a:gd name="connsiteX935" fmla="*/ 850160 w 2784451"/>
                <a:gd name="connsiteY935" fmla="*/ 955866 h 1894973"/>
                <a:gd name="connsiteX936" fmla="*/ 879809 w 2784451"/>
                <a:gd name="connsiteY936" fmla="*/ 943619 h 1894973"/>
                <a:gd name="connsiteX937" fmla="*/ 898501 w 2784451"/>
                <a:gd name="connsiteY937" fmla="*/ 918482 h 1894973"/>
                <a:gd name="connsiteX938" fmla="*/ 904947 w 2784451"/>
                <a:gd name="connsiteY938" fmla="*/ 915259 h 1894973"/>
                <a:gd name="connsiteX939" fmla="*/ 908814 w 2784451"/>
                <a:gd name="connsiteY939" fmla="*/ 917837 h 1894973"/>
                <a:gd name="connsiteX940" fmla="*/ 917193 w 2784451"/>
                <a:gd name="connsiteY940" fmla="*/ 933951 h 1894973"/>
                <a:gd name="connsiteX941" fmla="*/ 929440 w 2784451"/>
                <a:gd name="connsiteY941" fmla="*/ 944909 h 1894973"/>
                <a:gd name="connsiteX942" fmla="*/ 932662 w 2784451"/>
                <a:gd name="connsiteY942" fmla="*/ 950065 h 1894973"/>
                <a:gd name="connsiteX943" fmla="*/ 933951 w 2784451"/>
                <a:gd name="connsiteY943" fmla="*/ 959733 h 1894973"/>
                <a:gd name="connsiteX944" fmla="*/ 932018 w 2784451"/>
                <a:gd name="connsiteY944" fmla="*/ 969401 h 1894973"/>
                <a:gd name="connsiteX945" fmla="*/ 927506 w 2784451"/>
                <a:gd name="connsiteY945" fmla="*/ 978425 h 1894973"/>
                <a:gd name="connsiteX946" fmla="*/ 1048681 w 2784451"/>
                <a:gd name="connsiteY946" fmla="*/ 863051 h 1894973"/>
                <a:gd name="connsiteX947" fmla="*/ 1058349 w 2784451"/>
                <a:gd name="connsiteY947" fmla="*/ 867563 h 1894973"/>
                <a:gd name="connsiteX948" fmla="*/ 1064150 w 2784451"/>
                <a:gd name="connsiteY948" fmla="*/ 874008 h 1894973"/>
                <a:gd name="connsiteX949" fmla="*/ 1073174 w 2784451"/>
                <a:gd name="connsiteY949" fmla="*/ 878520 h 1894973"/>
                <a:gd name="connsiteX950" fmla="*/ 1085420 w 2784451"/>
                <a:gd name="connsiteY950" fmla="*/ 879809 h 1894973"/>
                <a:gd name="connsiteX951" fmla="*/ 1095733 w 2784451"/>
                <a:gd name="connsiteY951" fmla="*/ 881743 h 1894973"/>
                <a:gd name="connsiteX952" fmla="*/ 1102179 w 2784451"/>
                <a:gd name="connsiteY952" fmla="*/ 888188 h 1894973"/>
                <a:gd name="connsiteX953" fmla="*/ 1106046 w 2784451"/>
                <a:gd name="connsiteY953" fmla="*/ 895278 h 1894973"/>
                <a:gd name="connsiteX954" fmla="*/ 1106046 w 2784451"/>
                <a:gd name="connsiteY954" fmla="*/ 909458 h 1894973"/>
                <a:gd name="connsiteX955" fmla="*/ 1109913 w 2784451"/>
                <a:gd name="connsiteY955" fmla="*/ 920416 h 1894973"/>
                <a:gd name="connsiteX956" fmla="*/ 1109913 w 2784451"/>
                <a:gd name="connsiteY956" fmla="*/ 933951 h 1894973"/>
                <a:gd name="connsiteX957" fmla="*/ 1104112 w 2784451"/>
                <a:gd name="connsiteY957" fmla="*/ 945553 h 1894973"/>
                <a:gd name="connsiteX958" fmla="*/ 1091221 w 2784451"/>
                <a:gd name="connsiteY958" fmla="*/ 946842 h 1894973"/>
                <a:gd name="connsiteX959" fmla="*/ 1078975 w 2784451"/>
                <a:gd name="connsiteY959" fmla="*/ 935240 h 1894973"/>
                <a:gd name="connsiteX960" fmla="*/ 1069951 w 2784451"/>
                <a:gd name="connsiteY960" fmla="*/ 921060 h 1894973"/>
                <a:gd name="connsiteX961" fmla="*/ 1058994 w 2784451"/>
                <a:gd name="connsiteY961" fmla="*/ 921060 h 1894973"/>
                <a:gd name="connsiteX962" fmla="*/ 1049970 w 2784451"/>
                <a:gd name="connsiteY962" fmla="*/ 927506 h 1894973"/>
                <a:gd name="connsiteX963" fmla="*/ 1042236 w 2784451"/>
                <a:gd name="connsiteY963" fmla="*/ 928150 h 1894973"/>
                <a:gd name="connsiteX964" fmla="*/ 1035146 w 2784451"/>
                <a:gd name="connsiteY964" fmla="*/ 922994 h 1894973"/>
                <a:gd name="connsiteX965" fmla="*/ 1033212 w 2784451"/>
                <a:gd name="connsiteY965" fmla="*/ 912681 h 1894973"/>
                <a:gd name="connsiteX966" fmla="*/ 1024188 w 2784451"/>
                <a:gd name="connsiteY966" fmla="*/ 895278 h 1894973"/>
                <a:gd name="connsiteX967" fmla="*/ 1003563 w 2784451"/>
                <a:gd name="connsiteY967" fmla="*/ 874008 h 1894973"/>
                <a:gd name="connsiteX968" fmla="*/ 999695 w 2784451"/>
                <a:gd name="connsiteY968" fmla="*/ 863696 h 1894973"/>
                <a:gd name="connsiteX969" fmla="*/ 1009364 w 2784451"/>
                <a:gd name="connsiteY969" fmla="*/ 866273 h 1894973"/>
                <a:gd name="connsiteX970" fmla="*/ 1017743 w 2784451"/>
                <a:gd name="connsiteY970" fmla="*/ 866273 h 1894973"/>
                <a:gd name="connsiteX971" fmla="*/ 1024833 w 2784451"/>
                <a:gd name="connsiteY971" fmla="*/ 862406 h 1894973"/>
                <a:gd name="connsiteX972" fmla="*/ 1035790 w 2784451"/>
                <a:gd name="connsiteY972" fmla="*/ 861117 h 1894973"/>
                <a:gd name="connsiteX973" fmla="*/ 1048681 w 2784451"/>
                <a:gd name="connsiteY973" fmla="*/ 863051 h 1894973"/>
                <a:gd name="connsiteX974" fmla="*/ 1253648 w 2784451"/>
                <a:gd name="connsiteY974" fmla="*/ 875297 h 1894973"/>
                <a:gd name="connsiteX975" fmla="*/ 1249780 w 2784451"/>
                <a:gd name="connsiteY975" fmla="*/ 875942 h 1894973"/>
                <a:gd name="connsiteX976" fmla="*/ 1240757 w 2784451"/>
                <a:gd name="connsiteY976" fmla="*/ 851449 h 1894973"/>
                <a:gd name="connsiteX977" fmla="*/ 1248491 w 2784451"/>
                <a:gd name="connsiteY977" fmla="*/ 846937 h 1894973"/>
                <a:gd name="connsiteX978" fmla="*/ 1252359 w 2784451"/>
                <a:gd name="connsiteY978" fmla="*/ 841136 h 1894973"/>
                <a:gd name="connsiteX979" fmla="*/ 1256870 w 2784451"/>
                <a:gd name="connsiteY979" fmla="*/ 843070 h 1894973"/>
                <a:gd name="connsiteX980" fmla="*/ 1263960 w 2784451"/>
                <a:gd name="connsiteY980" fmla="*/ 850160 h 1894973"/>
                <a:gd name="connsiteX981" fmla="*/ 1258159 w 2784451"/>
                <a:gd name="connsiteY981" fmla="*/ 857250 h 1894973"/>
                <a:gd name="connsiteX982" fmla="*/ 1252359 w 2784451"/>
                <a:gd name="connsiteY982" fmla="*/ 860473 h 1894973"/>
                <a:gd name="connsiteX983" fmla="*/ 1251714 w 2784451"/>
                <a:gd name="connsiteY983" fmla="*/ 865629 h 1894973"/>
                <a:gd name="connsiteX984" fmla="*/ 1254292 w 2784451"/>
                <a:gd name="connsiteY984" fmla="*/ 868852 h 1894973"/>
                <a:gd name="connsiteX985" fmla="*/ 1253648 w 2784451"/>
                <a:gd name="connsiteY985" fmla="*/ 875297 h 1894973"/>
                <a:gd name="connsiteX986" fmla="*/ 935885 w 2784451"/>
                <a:gd name="connsiteY986" fmla="*/ 849515 h 1894973"/>
                <a:gd name="connsiteX987" fmla="*/ 936530 w 2784451"/>
                <a:gd name="connsiteY987" fmla="*/ 875942 h 1894973"/>
                <a:gd name="connsiteX988" fmla="*/ 919771 w 2784451"/>
                <a:gd name="connsiteY988" fmla="*/ 870785 h 1894973"/>
                <a:gd name="connsiteX989" fmla="*/ 914615 w 2784451"/>
                <a:gd name="connsiteY989" fmla="*/ 867563 h 1894973"/>
                <a:gd name="connsiteX990" fmla="*/ 906236 w 2784451"/>
                <a:gd name="connsiteY990" fmla="*/ 879164 h 1894973"/>
                <a:gd name="connsiteX991" fmla="*/ 892056 w 2784451"/>
                <a:gd name="connsiteY991" fmla="*/ 879164 h 1894973"/>
                <a:gd name="connsiteX992" fmla="*/ 879165 w 2784451"/>
                <a:gd name="connsiteY992" fmla="*/ 876586 h 1894973"/>
                <a:gd name="connsiteX993" fmla="*/ 874008 w 2784451"/>
                <a:gd name="connsiteY993" fmla="*/ 879809 h 1894973"/>
                <a:gd name="connsiteX994" fmla="*/ 871430 w 2784451"/>
                <a:gd name="connsiteY994" fmla="*/ 896567 h 1894973"/>
                <a:gd name="connsiteX995" fmla="*/ 866274 w 2784451"/>
                <a:gd name="connsiteY995" fmla="*/ 911392 h 1894973"/>
                <a:gd name="connsiteX996" fmla="*/ 857250 w 2784451"/>
                <a:gd name="connsiteY996" fmla="*/ 922349 h 1894973"/>
                <a:gd name="connsiteX997" fmla="*/ 845004 w 2784451"/>
                <a:gd name="connsiteY997" fmla="*/ 927506 h 1894973"/>
                <a:gd name="connsiteX998" fmla="*/ 833402 w 2784451"/>
                <a:gd name="connsiteY998" fmla="*/ 926217 h 1894973"/>
                <a:gd name="connsiteX999" fmla="*/ 824378 w 2784451"/>
                <a:gd name="connsiteY999" fmla="*/ 917837 h 1894973"/>
                <a:gd name="connsiteX1000" fmla="*/ 819222 w 2784451"/>
                <a:gd name="connsiteY1000" fmla="*/ 904946 h 1894973"/>
                <a:gd name="connsiteX1001" fmla="*/ 817288 w 2784451"/>
                <a:gd name="connsiteY1001" fmla="*/ 888188 h 1894973"/>
                <a:gd name="connsiteX1002" fmla="*/ 820511 w 2784451"/>
                <a:gd name="connsiteY1002" fmla="*/ 872719 h 1894973"/>
                <a:gd name="connsiteX1003" fmla="*/ 828245 w 2784451"/>
                <a:gd name="connsiteY1003" fmla="*/ 861762 h 1894973"/>
                <a:gd name="connsiteX1004" fmla="*/ 839847 w 2784451"/>
                <a:gd name="connsiteY1004" fmla="*/ 854672 h 1894973"/>
                <a:gd name="connsiteX1005" fmla="*/ 852094 w 2784451"/>
                <a:gd name="connsiteY1005" fmla="*/ 850160 h 1894973"/>
                <a:gd name="connsiteX1006" fmla="*/ 866274 w 2784451"/>
                <a:gd name="connsiteY1006" fmla="*/ 855316 h 1894973"/>
                <a:gd name="connsiteX1007" fmla="*/ 884321 w 2784451"/>
                <a:gd name="connsiteY1007" fmla="*/ 851449 h 1894973"/>
                <a:gd name="connsiteX1008" fmla="*/ 917838 w 2784451"/>
                <a:gd name="connsiteY1008" fmla="*/ 838558 h 1894973"/>
                <a:gd name="connsiteX1009" fmla="*/ 929440 w 2784451"/>
                <a:gd name="connsiteY1009" fmla="*/ 838558 h 1894973"/>
                <a:gd name="connsiteX1010" fmla="*/ 933307 w 2784451"/>
                <a:gd name="connsiteY1010" fmla="*/ 841781 h 1894973"/>
                <a:gd name="connsiteX1011" fmla="*/ 935885 w 2784451"/>
                <a:gd name="connsiteY1011" fmla="*/ 849515 h 1894973"/>
                <a:gd name="connsiteX1012" fmla="*/ 2424793 w 2784451"/>
                <a:gd name="connsiteY1012" fmla="*/ 825023 h 1894973"/>
                <a:gd name="connsiteX1013" fmla="*/ 2423504 w 2784451"/>
                <a:gd name="connsiteY1013" fmla="*/ 838558 h 1894973"/>
                <a:gd name="connsiteX1014" fmla="*/ 2412547 w 2784451"/>
                <a:gd name="connsiteY1014" fmla="*/ 845648 h 1894973"/>
                <a:gd name="connsiteX1015" fmla="*/ 2408679 w 2784451"/>
                <a:gd name="connsiteY1015" fmla="*/ 854027 h 1894973"/>
                <a:gd name="connsiteX1016" fmla="*/ 2402234 w 2784451"/>
                <a:gd name="connsiteY1016" fmla="*/ 852094 h 1894973"/>
                <a:gd name="connsiteX1017" fmla="*/ 2398367 w 2784451"/>
                <a:gd name="connsiteY1017" fmla="*/ 848226 h 1894973"/>
                <a:gd name="connsiteX1018" fmla="*/ 2402878 w 2784451"/>
                <a:gd name="connsiteY1018" fmla="*/ 843714 h 1894973"/>
                <a:gd name="connsiteX1019" fmla="*/ 2402234 w 2784451"/>
                <a:gd name="connsiteY1019" fmla="*/ 835980 h 1894973"/>
                <a:gd name="connsiteX1020" fmla="*/ 2408035 w 2784451"/>
                <a:gd name="connsiteY1020" fmla="*/ 830823 h 1894973"/>
                <a:gd name="connsiteX1021" fmla="*/ 2417058 w 2784451"/>
                <a:gd name="connsiteY1021" fmla="*/ 832757 h 1894973"/>
                <a:gd name="connsiteX1022" fmla="*/ 2424793 w 2784451"/>
                <a:gd name="connsiteY1022" fmla="*/ 825023 h 1894973"/>
                <a:gd name="connsiteX1023" fmla="*/ 1089932 w 2784451"/>
                <a:gd name="connsiteY1023" fmla="*/ 870141 h 1894973"/>
                <a:gd name="connsiteX1024" fmla="*/ 1077686 w 2784451"/>
                <a:gd name="connsiteY1024" fmla="*/ 873364 h 1894973"/>
                <a:gd name="connsiteX1025" fmla="*/ 1066084 w 2784451"/>
                <a:gd name="connsiteY1025" fmla="*/ 866918 h 1894973"/>
                <a:gd name="connsiteX1026" fmla="*/ 1052548 w 2784451"/>
                <a:gd name="connsiteY1026" fmla="*/ 855316 h 1894973"/>
                <a:gd name="connsiteX1027" fmla="*/ 1035790 w 2784451"/>
                <a:gd name="connsiteY1027" fmla="*/ 848871 h 1894973"/>
                <a:gd name="connsiteX1028" fmla="*/ 1022899 w 2784451"/>
                <a:gd name="connsiteY1028" fmla="*/ 841781 h 1894973"/>
                <a:gd name="connsiteX1029" fmla="*/ 1033212 w 2784451"/>
                <a:gd name="connsiteY1029" fmla="*/ 832757 h 1894973"/>
                <a:gd name="connsiteX1030" fmla="*/ 1058349 w 2784451"/>
                <a:gd name="connsiteY1030" fmla="*/ 828890 h 1894973"/>
                <a:gd name="connsiteX1031" fmla="*/ 1073174 w 2784451"/>
                <a:gd name="connsiteY1031" fmla="*/ 822444 h 1894973"/>
                <a:gd name="connsiteX1032" fmla="*/ 1080909 w 2784451"/>
                <a:gd name="connsiteY1032" fmla="*/ 815999 h 1894973"/>
                <a:gd name="connsiteX1033" fmla="*/ 1090577 w 2784451"/>
                <a:gd name="connsiteY1033" fmla="*/ 820511 h 1894973"/>
                <a:gd name="connsiteX1034" fmla="*/ 1100890 w 2784451"/>
                <a:gd name="connsiteY1034" fmla="*/ 835335 h 1894973"/>
                <a:gd name="connsiteX1035" fmla="*/ 1093800 w 2784451"/>
                <a:gd name="connsiteY1035" fmla="*/ 846937 h 1894973"/>
                <a:gd name="connsiteX1036" fmla="*/ 1096378 w 2784451"/>
                <a:gd name="connsiteY1036" fmla="*/ 863696 h 1894973"/>
                <a:gd name="connsiteX1037" fmla="*/ 1089932 w 2784451"/>
                <a:gd name="connsiteY1037" fmla="*/ 870141 h 1894973"/>
                <a:gd name="connsiteX1038" fmla="*/ 1073818 w 2784451"/>
                <a:gd name="connsiteY1038" fmla="*/ 727695 h 1894973"/>
                <a:gd name="connsiteX1039" fmla="*/ 1078975 w 2784451"/>
                <a:gd name="connsiteY1039" fmla="*/ 730274 h 1894973"/>
                <a:gd name="connsiteX1040" fmla="*/ 1083487 w 2784451"/>
                <a:gd name="connsiteY1040" fmla="*/ 737364 h 1894973"/>
                <a:gd name="connsiteX1041" fmla="*/ 1084776 w 2784451"/>
                <a:gd name="connsiteY1041" fmla="*/ 745098 h 1894973"/>
                <a:gd name="connsiteX1042" fmla="*/ 1071240 w 2784451"/>
                <a:gd name="connsiteY1042" fmla="*/ 754122 h 1894973"/>
                <a:gd name="connsiteX1043" fmla="*/ 1075752 w 2784451"/>
                <a:gd name="connsiteY1043" fmla="*/ 773459 h 1894973"/>
                <a:gd name="connsiteX1044" fmla="*/ 1073818 w 2784451"/>
                <a:gd name="connsiteY1044" fmla="*/ 785060 h 1894973"/>
                <a:gd name="connsiteX1045" fmla="*/ 1066084 w 2784451"/>
                <a:gd name="connsiteY1045" fmla="*/ 789572 h 1894973"/>
                <a:gd name="connsiteX1046" fmla="*/ 1056416 w 2784451"/>
                <a:gd name="connsiteY1046" fmla="*/ 788928 h 1894973"/>
                <a:gd name="connsiteX1047" fmla="*/ 1049970 w 2784451"/>
                <a:gd name="connsiteY1047" fmla="*/ 796662 h 1894973"/>
                <a:gd name="connsiteX1048" fmla="*/ 1049970 w 2784451"/>
                <a:gd name="connsiteY1048" fmla="*/ 810198 h 1894973"/>
                <a:gd name="connsiteX1049" fmla="*/ 1046747 w 2784451"/>
                <a:gd name="connsiteY1049" fmla="*/ 822444 h 1894973"/>
                <a:gd name="connsiteX1050" fmla="*/ 1035790 w 2784451"/>
                <a:gd name="connsiteY1050" fmla="*/ 828245 h 1894973"/>
                <a:gd name="connsiteX1051" fmla="*/ 1026766 w 2784451"/>
                <a:gd name="connsiteY1051" fmla="*/ 827601 h 1894973"/>
                <a:gd name="connsiteX1052" fmla="*/ 1024833 w 2784451"/>
                <a:gd name="connsiteY1052" fmla="*/ 815354 h 1894973"/>
                <a:gd name="connsiteX1053" fmla="*/ 1009364 w 2784451"/>
                <a:gd name="connsiteY1053" fmla="*/ 797951 h 1894973"/>
                <a:gd name="connsiteX1054" fmla="*/ 1000984 w 2784451"/>
                <a:gd name="connsiteY1054" fmla="*/ 786350 h 1894973"/>
                <a:gd name="connsiteX1055" fmla="*/ 993894 w 2784451"/>
                <a:gd name="connsiteY1055" fmla="*/ 772814 h 1894973"/>
                <a:gd name="connsiteX1056" fmla="*/ 997117 w 2784451"/>
                <a:gd name="connsiteY1056" fmla="*/ 763146 h 1894973"/>
                <a:gd name="connsiteX1057" fmla="*/ 1011942 w 2784451"/>
                <a:gd name="connsiteY1057" fmla="*/ 755411 h 1894973"/>
                <a:gd name="connsiteX1058" fmla="*/ 1024188 w 2784451"/>
                <a:gd name="connsiteY1058" fmla="*/ 754122 h 1894973"/>
                <a:gd name="connsiteX1059" fmla="*/ 1033856 w 2784451"/>
                <a:gd name="connsiteY1059" fmla="*/ 759923 h 1894973"/>
                <a:gd name="connsiteX1060" fmla="*/ 1043525 w 2784451"/>
                <a:gd name="connsiteY1060" fmla="*/ 759923 h 1894973"/>
                <a:gd name="connsiteX1061" fmla="*/ 1046103 w 2784451"/>
                <a:gd name="connsiteY1061" fmla="*/ 752189 h 1894973"/>
                <a:gd name="connsiteX1062" fmla="*/ 1044169 w 2784451"/>
                <a:gd name="connsiteY1062" fmla="*/ 737364 h 1894973"/>
                <a:gd name="connsiteX1063" fmla="*/ 1053838 w 2784451"/>
                <a:gd name="connsiteY1063" fmla="*/ 728340 h 1894973"/>
                <a:gd name="connsiteX1064" fmla="*/ 1073818 w 2784451"/>
                <a:gd name="connsiteY1064" fmla="*/ 727695 h 1894973"/>
                <a:gd name="connsiteX1065" fmla="*/ 2684546 w 2784451"/>
                <a:gd name="connsiteY1065" fmla="*/ 705136 h 1894973"/>
                <a:gd name="connsiteX1066" fmla="*/ 2692925 w 2784451"/>
                <a:gd name="connsiteY1066" fmla="*/ 709648 h 1894973"/>
                <a:gd name="connsiteX1067" fmla="*/ 2702594 w 2784451"/>
                <a:gd name="connsiteY1067" fmla="*/ 708359 h 1894973"/>
                <a:gd name="connsiteX1068" fmla="*/ 2708395 w 2784451"/>
                <a:gd name="connsiteY1068" fmla="*/ 711582 h 1894973"/>
                <a:gd name="connsiteX1069" fmla="*/ 2685835 w 2784451"/>
                <a:gd name="connsiteY1069" fmla="*/ 738008 h 1894973"/>
                <a:gd name="connsiteX1070" fmla="*/ 2674878 w 2784451"/>
                <a:gd name="connsiteY1070" fmla="*/ 739942 h 1894973"/>
                <a:gd name="connsiteX1071" fmla="*/ 2667143 w 2784451"/>
                <a:gd name="connsiteY1071" fmla="*/ 737364 h 1894973"/>
                <a:gd name="connsiteX1072" fmla="*/ 2657475 w 2784451"/>
                <a:gd name="connsiteY1072" fmla="*/ 727695 h 1894973"/>
                <a:gd name="connsiteX1073" fmla="*/ 2656186 w 2784451"/>
                <a:gd name="connsiteY1073" fmla="*/ 722539 h 1894973"/>
                <a:gd name="connsiteX1074" fmla="*/ 2661987 w 2784451"/>
                <a:gd name="connsiteY1074" fmla="*/ 714160 h 1894973"/>
                <a:gd name="connsiteX1075" fmla="*/ 2672944 w 2784451"/>
                <a:gd name="connsiteY1075" fmla="*/ 705781 h 1894973"/>
                <a:gd name="connsiteX1076" fmla="*/ 2684546 w 2784451"/>
                <a:gd name="connsiteY1076" fmla="*/ 705136 h 1894973"/>
                <a:gd name="connsiteX1077" fmla="*/ 1295543 w 2784451"/>
                <a:gd name="connsiteY1077" fmla="*/ 753477 h 1894973"/>
                <a:gd name="connsiteX1078" fmla="*/ 1297477 w 2784451"/>
                <a:gd name="connsiteY1078" fmla="*/ 779259 h 1894973"/>
                <a:gd name="connsiteX1079" fmla="*/ 1277496 w 2784451"/>
                <a:gd name="connsiteY1079" fmla="*/ 797951 h 1894973"/>
                <a:gd name="connsiteX1080" fmla="*/ 1266539 w 2784451"/>
                <a:gd name="connsiteY1080" fmla="*/ 794084 h 1894973"/>
                <a:gd name="connsiteX1081" fmla="*/ 1272984 w 2784451"/>
                <a:gd name="connsiteY1081" fmla="*/ 786350 h 1894973"/>
                <a:gd name="connsiteX1082" fmla="*/ 1276207 w 2784451"/>
                <a:gd name="connsiteY1082" fmla="*/ 779259 h 1894973"/>
                <a:gd name="connsiteX1083" fmla="*/ 1273629 w 2784451"/>
                <a:gd name="connsiteY1083" fmla="*/ 774748 h 1894973"/>
                <a:gd name="connsiteX1084" fmla="*/ 1240757 w 2784451"/>
                <a:gd name="connsiteY1084" fmla="*/ 756700 h 1894973"/>
                <a:gd name="connsiteX1085" fmla="*/ 1210463 w 2784451"/>
                <a:gd name="connsiteY1085" fmla="*/ 761212 h 1894973"/>
                <a:gd name="connsiteX1086" fmla="*/ 1197572 w 2784451"/>
                <a:gd name="connsiteY1086" fmla="*/ 768302 h 1894973"/>
                <a:gd name="connsiteX1087" fmla="*/ 1182103 w 2784451"/>
                <a:gd name="connsiteY1087" fmla="*/ 770236 h 1894973"/>
                <a:gd name="connsiteX1088" fmla="*/ 1169856 w 2784451"/>
                <a:gd name="connsiteY1088" fmla="*/ 766368 h 1894973"/>
                <a:gd name="connsiteX1089" fmla="*/ 1164055 w 2784451"/>
                <a:gd name="connsiteY1089" fmla="*/ 757989 h 1894973"/>
                <a:gd name="connsiteX1090" fmla="*/ 1169212 w 2784451"/>
                <a:gd name="connsiteY1090" fmla="*/ 751544 h 1894973"/>
                <a:gd name="connsiteX1091" fmla="*/ 1185326 w 2784451"/>
                <a:gd name="connsiteY1091" fmla="*/ 750899 h 1894973"/>
                <a:gd name="connsiteX1092" fmla="*/ 1206596 w 2784451"/>
                <a:gd name="connsiteY1092" fmla="*/ 743165 h 1894973"/>
                <a:gd name="connsiteX1093" fmla="*/ 1213041 w 2784451"/>
                <a:gd name="connsiteY1093" fmla="*/ 734786 h 1894973"/>
                <a:gd name="connsiteX1094" fmla="*/ 1214330 w 2784451"/>
                <a:gd name="connsiteY1094" fmla="*/ 729629 h 1894973"/>
                <a:gd name="connsiteX1095" fmla="*/ 1227221 w 2784451"/>
                <a:gd name="connsiteY1095" fmla="*/ 725762 h 1894973"/>
                <a:gd name="connsiteX1096" fmla="*/ 1231733 w 2784451"/>
                <a:gd name="connsiteY1096" fmla="*/ 718027 h 1894973"/>
                <a:gd name="connsiteX1097" fmla="*/ 1232378 w 2784451"/>
                <a:gd name="connsiteY1097" fmla="*/ 709004 h 1894973"/>
                <a:gd name="connsiteX1098" fmla="*/ 1223998 w 2784451"/>
                <a:gd name="connsiteY1098" fmla="*/ 698046 h 1894973"/>
                <a:gd name="connsiteX1099" fmla="*/ 1220776 w 2784451"/>
                <a:gd name="connsiteY1099" fmla="*/ 685800 h 1894973"/>
                <a:gd name="connsiteX1100" fmla="*/ 1231733 w 2784451"/>
                <a:gd name="connsiteY1100" fmla="*/ 679999 h 1894973"/>
                <a:gd name="connsiteX1101" fmla="*/ 1249780 w 2784451"/>
                <a:gd name="connsiteY1101" fmla="*/ 683866 h 1894973"/>
                <a:gd name="connsiteX1102" fmla="*/ 1267828 w 2784451"/>
                <a:gd name="connsiteY1102" fmla="*/ 693534 h 1894973"/>
                <a:gd name="connsiteX1103" fmla="*/ 1280719 w 2784451"/>
                <a:gd name="connsiteY1103" fmla="*/ 706425 h 1894973"/>
                <a:gd name="connsiteX1104" fmla="*/ 1279430 w 2784451"/>
                <a:gd name="connsiteY1104" fmla="*/ 713516 h 1894973"/>
                <a:gd name="connsiteX1105" fmla="*/ 1270406 w 2784451"/>
                <a:gd name="connsiteY1105" fmla="*/ 714804 h 1894973"/>
                <a:gd name="connsiteX1106" fmla="*/ 1254937 w 2784451"/>
                <a:gd name="connsiteY1106" fmla="*/ 725118 h 1894973"/>
                <a:gd name="connsiteX1107" fmla="*/ 1253003 w 2784451"/>
                <a:gd name="connsiteY1107" fmla="*/ 730918 h 1894973"/>
                <a:gd name="connsiteX1108" fmla="*/ 1254937 w 2784451"/>
                <a:gd name="connsiteY1108" fmla="*/ 743809 h 1894973"/>
                <a:gd name="connsiteX1109" fmla="*/ 1261382 w 2784451"/>
                <a:gd name="connsiteY1109" fmla="*/ 746388 h 1894973"/>
                <a:gd name="connsiteX1110" fmla="*/ 1276207 w 2784451"/>
                <a:gd name="connsiteY1110" fmla="*/ 746388 h 1894973"/>
                <a:gd name="connsiteX1111" fmla="*/ 1295543 w 2784451"/>
                <a:gd name="connsiteY1111" fmla="*/ 753477 h 1894973"/>
                <a:gd name="connsiteX1112" fmla="*/ 1019676 w 2784451"/>
                <a:gd name="connsiteY1112" fmla="*/ 687734 h 1894973"/>
                <a:gd name="connsiteX1113" fmla="*/ 1022255 w 2784451"/>
                <a:gd name="connsiteY1113" fmla="*/ 705781 h 1894973"/>
                <a:gd name="connsiteX1114" fmla="*/ 1019032 w 2784451"/>
                <a:gd name="connsiteY1114" fmla="*/ 722539 h 1894973"/>
                <a:gd name="connsiteX1115" fmla="*/ 1011297 w 2784451"/>
                <a:gd name="connsiteY1115" fmla="*/ 738008 h 1894973"/>
                <a:gd name="connsiteX1116" fmla="*/ 999051 w 2784451"/>
                <a:gd name="connsiteY1116" fmla="*/ 748321 h 1894973"/>
                <a:gd name="connsiteX1117" fmla="*/ 984226 w 2784451"/>
                <a:gd name="connsiteY1117" fmla="*/ 752189 h 1894973"/>
                <a:gd name="connsiteX1118" fmla="*/ 975847 w 2784451"/>
                <a:gd name="connsiteY1118" fmla="*/ 748966 h 1894973"/>
                <a:gd name="connsiteX1119" fmla="*/ 969402 w 2784451"/>
                <a:gd name="connsiteY1119" fmla="*/ 743165 h 1894973"/>
                <a:gd name="connsiteX1120" fmla="*/ 960378 w 2784451"/>
                <a:gd name="connsiteY1120" fmla="*/ 740586 h 1894973"/>
                <a:gd name="connsiteX1121" fmla="*/ 927506 w 2784451"/>
                <a:gd name="connsiteY1121" fmla="*/ 747677 h 1894973"/>
                <a:gd name="connsiteX1122" fmla="*/ 914615 w 2784451"/>
                <a:gd name="connsiteY1122" fmla="*/ 748321 h 1894973"/>
                <a:gd name="connsiteX1123" fmla="*/ 914615 w 2784451"/>
                <a:gd name="connsiteY1123" fmla="*/ 740586 h 1894973"/>
                <a:gd name="connsiteX1124" fmla="*/ 924928 w 2784451"/>
                <a:gd name="connsiteY1124" fmla="*/ 731563 h 1894973"/>
                <a:gd name="connsiteX1125" fmla="*/ 942975 w 2784451"/>
                <a:gd name="connsiteY1125" fmla="*/ 701914 h 1894973"/>
                <a:gd name="connsiteX1126" fmla="*/ 957155 w 2784451"/>
                <a:gd name="connsiteY1126" fmla="*/ 689023 h 1894973"/>
                <a:gd name="connsiteX1127" fmla="*/ 973269 w 2784451"/>
                <a:gd name="connsiteY1127" fmla="*/ 692245 h 1894973"/>
                <a:gd name="connsiteX1128" fmla="*/ 981648 w 2784451"/>
                <a:gd name="connsiteY1128" fmla="*/ 692245 h 1894973"/>
                <a:gd name="connsiteX1129" fmla="*/ 985515 w 2784451"/>
                <a:gd name="connsiteY1129" fmla="*/ 684511 h 1894973"/>
                <a:gd name="connsiteX1130" fmla="*/ 990027 w 2784451"/>
                <a:gd name="connsiteY1130" fmla="*/ 668397 h 1894973"/>
                <a:gd name="connsiteX1131" fmla="*/ 1000340 w 2784451"/>
                <a:gd name="connsiteY1131" fmla="*/ 665819 h 1894973"/>
                <a:gd name="connsiteX1132" fmla="*/ 1011297 w 2784451"/>
                <a:gd name="connsiteY1132" fmla="*/ 673554 h 1894973"/>
                <a:gd name="connsiteX1133" fmla="*/ 1019676 w 2784451"/>
                <a:gd name="connsiteY1133" fmla="*/ 687734 h 1894973"/>
                <a:gd name="connsiteX1134" fmla="*/ 1180169 w 2784451"/>
                <a:gd name="connsiteY1134" fmla="*/ 681288 h 1894973"/>
                <a:gd name="connsiteX1135" fmla="*/ 1171145 w 2784451"/>
                <a:gd name="connsiteY1135" fmla="*/ 685155 h 1894973"/>
                <a:gd name="connsiteX1136" fmla="*/ 1158254 w 2784451"/>
                <a:gd name="connsiteY1136" fmla="*/ 685155 h 1894973"/>
                <a:gd name="connsiteX1137" fmla="*/ 1153098 w 2784451"/>
                <a:gd name="connsiteY1137" fmla="*/ 673554 h 1894973"/>
                <a:gd name="connsiteX1138" fmla="*/ 1155676 w 2784451"/>
                <a:gd name="connsiteY1138" fmla="*/ 661952 h 1894973"/>
                <a:gd name="connsiteX1139" fmla="*/ 1163411 w 2784451"/>
                <a:gd name="connsiteY1139" fmla="*/ 657440 h 1894973"/>
                <a:gd name="connsiteX1140" fmla="*/ 1180814 w 2784451"/>
                <a:gd name="connsiteY1140" fmla="*/ 657440 h 1894973"/>
                <a:gd name="connsiteX1141" fmla="*/ 1186615 w 2784451"/>
                <a:gd name="connsiteY1141" fmla="*/ 660018 h 1894973"/>
                <a:gd name="connsiteX1142" fmla="*/ 1187259 w 2784451"/>
                <a:gd name="connsiteY1142" fmla="*/ 665175 h 1894973"/>
                <a:gd name="connsiteX1143" fmla="*/ 1184036 w 2784451"/>
                <a:gd name="connsiteY1143" fmla="*/ 678066 h 1894973"/>
                <a:gd name="connsiteX1144" fmla="*/ 1180169 w 2784451"/>
                <a:gd name="connsiteY1144" fmla="*/ 681288 h 1894973"/>
                <a:gd name="connsiteX1145" fmla="*/ 1210463 w 2784451"/>
                <a:gd name="connsiteY1145" fmla="*/ 615544 h 1894973"/>
                <a:gd name="connsiteX1146" fmla="*/ 1214330 w 2784451"/>
                <a:gd name="connsiteY1146" fmla="*/ 620701 h 1894973"/>
                <a:gd name="connsiteX1147" fmla="*/ 1222709 w 2784451"/>
                <a:gd name="connsiteY1147" fmla="*/ 625212 h 1894973"/>
                <a:gd name="connsiteX1148" fmla="*/ 1234956 w 2784451"/>
                <a:gd name="connsiteY1148" fmla="*/ 654217 h 1894973"/>
                <a:gd name="connsiteX1149" fmla="*/ 1231088 w 2784451"/>
                <a:gd name="connsiteY1149" fmla="*/ 661307 h 1894973"/>
                <a:gd name="connsiteX1150" fmla="*/ 1214975 w 2784451"/>
                <a:gd name="connsiteY1150" fmla="*/ 655506 h 1894973"/>
                <a:gd name="connsiteX1151" fmla="*/ 1211108 w 2784451"/>
                <a:gd name="connsiteY1151" fmla="*/ 642615 h 1894973"/>
                <a:gd name="connsiteX1152" fmla="*/ 1202084 w 2784451"/>
                <a:gd name="connsiteY1152" fmla="*/ 625857 h 1894973"/>
                <a:gd name="connsiteX1153" fmla="*/ 1195638 w 2784451"/>
                <a:gd name="connsiteY1153" fmla="*/ 617478 h 1894973"/>
                <a:gd name="connsiteX1154" fmla="*/ 1210463 w 2784451"/>
                <a:gd name="connsiteY1154" fmla="*/ 615544 h 1894973"/>
                <a:gd name="connsiteX1155" fmla="*/ 1146653 w 2784451"/>
                <a:gd name="connsiteY1155" fmla="*/ 619411 h 1894973"/>
                <a:gd name="connsiteX1156" fmla="*/ 1144719 w 2784451"/>
                <a:gd name="connsiteY1156" fmla="*/ 635525 h 1894973"/>
                <a:gd name="connsiteX1157" fmla="*/ 1139563 w 2784451"/>
                <a:gd name="connsiteY1157" fmla="*/ 632302 h 1894973"/>
                <a:gd name="connsiteX1158" fmla="*/ 1131828 w 2784451"/>
                <a:gd name="connsiteY1158" fmla="*/ 614899 h 1894973"/>
                <a:gd name="connsiteX1159" fmla="*/ 1136340 w 2784451"/>
                <a:gd name="connsiteY1159" fmla="*/ 603942 h 1894973"/>
                <a:gd name="connsiteX1160" fmla="*/ 1149875 w 2784451"/>
                <a:gd name="connsiteY1160" fmla="*/ 594919 h 1894973"/>
                <a:gd name="connsiteX1161" fmla="*/ 1151164 w 2784451"/>
                <a:gd name="connsiteY1161" fmla="*/ 600075 h 1894973"/>
                <a:gd name="connsiteX1162" fmla="*/ 1146653 w 2784451"/>
                <a:gd name="connsiteY1162" fmla="*/ 619411 h 1894973"/>
                <a:gd name="connsiteX1163" fmla="*/ 1194349 w 2784451"/>
                <a:gd name="connsiteY1163" fmla="*/ 606520 h 1894973"/>
                <a:gd name="connsiteX1164" fmla="*/ 1188548 w 2784451"/>
                <a:gd name="connsiteY1164" fmla="*/ 611677 h 1894973"/>
                <a:gd name="connsiteX1165" fmla="*/ 1182103 w 2784451"/>
                <a:gd name="connsiteY1165" fmla="*/ 602008 h 1894973"/>
                <a:gd name="connsiteX1166" fmla="*/ 1183392 w 2784451"/>
                <a:gd name="connsiteY1166" fmla="*/ 594919 h 1894973"/>
                <a:gd name="connsiteX1167" fmla="*/ 1182747 w 2784451"/>
                <a:gd name="connsiteY1167" fmla="*/ 579449 h 1894973"/>
                <a:gd name="connsiteX1168" fmla="*/ 1176302 w 2784451"/>
                <a:gd name="connsiteY1168" fmla="*/ 571715 h 1894973"/>
                <a:gd name="connsiteX1169" fmla="*/ 1180814 w 2784451"/>
                <a:gd name="connsiteY1169" fmla="*/ 568492 h 1894973"/>
                <a:gd name="connsiteX1170" fmla="*/ 1187259 w 2784451"/>
                <a:gd name="connsiteY1170" fmla="*/ 570426 h 1894973"/>
                <a:gd name="connsiteX1171" fmla="*/ 1195638 w 2784451"/>
                <a:gd name="connsiteY1171" fmla="*/ 577516 h 1894973"/>
                <a:gd name="connsiteX1172" fmla="*/ 1204017 w 2784451"/>
                <a:gd name="connsiteY1172" fmla="*/ 588473 h 1894973"/>
                <a:gd name="connsiteX1173" fmla="*/ 1204662 w 2784451"/>
                <a:gd name="connsiteY1173" fmla="*/ 605876 h 1894973"/>
                <a:gd name="connsiteX1174" fmla="*/ 1194349 w 2784451"/>
                <a:gd name="connsiteY1174" fmla="*/ 606520 h 1894973"/>
                <a:gd name="connsiteX1175" fmla="*/ 1102823 w 2784451"/>
                <a:gd name="connsiteY1175" fmla="*/ 577516 h 1894973"/>
                <a:gd name="connsiteX1176" fmla="*/ 1109913 w 2784451"/>
                <a:gd name="connsiteY1176" fmla="*/ 581383 h 1894973"/>
                <a:gd name="connsiteX1177" fmla="*/ 1111847 w 2784451"/>
                <a:gd name="connsiteY1177" fmla="*/ 587184 h 1894973"/>
                <a:gd name="connsiteX1178" fmla="*/ 1109913 w 2784451"/>
                <a:gd name="connsiteY1178" fmla="*/ 604587 h 1894973"/>
                <a:gd name="connsiteX1179" fmla="*/ 1097022 w 2784451"/>
                <a:gd name="connsiteY1179" fmla="*/ 614899 h 1894973"/>
                <a:gd name="connsiteX1180" fmla="*/ 1077686 w 2784451"/>
                <a:gd name="connsiteY1180" fmla="*/ 619411 h 1894973"/>
                <a:gd name="connsiteX1181" fmla="*/ 1075752 w 2784451"/>
                <a:gd name="connsiteY1181" fmla="*/ 627146 h 1894973"/>
                <a:gd name="connsiteX1182" fmla="*/ 1077686 w 2784451"/>
                <a:gd name="connsiteY1182" fmla="*/ 634881 h 1894973"/>
                <a:gd name="connsiteX1183" fmla="*/ 1076397 w 2784451"/>
                <a:gd name="connsiteY1183" fmla="*/ 638103 h 1894973"/>
                <a:gd name="connsiteX1184" fmla="*/ 1057705 w 2784451"/>
                <a:gd name="connsiteY1184" fmla="*/ 642615 h 1894973"/>
                <a:gd name="connsiteX1185" fmla="*/ 1059638 w 2784451"/>
                <a:gd name="connsiteY1185" fmla="*/ 634881 h 1894973"/>
                <a:gd name="connsiteX1186" fmla="*/ 1066728 w 2784451"/>
                <a:gd name="connsiteY1186" fmla="*/ 618122 h 1894973"/>
                <a:gd name="connsiteX1187" fmla="*/ 1069307 w 2784451"/>
                <a:gd name="connsiteY1187" fmla="*/ 591696 h 1894973"/>
                <a:gd name="connsiteX1188" fmla="*/ 1080264 w 2784451"/>
                <a:gd name="connsiteY1188" fmla="*/ 587184 h 1894973"/>
                <a:gd name="connsiteX1189" fmla="*/ 1079619 w 2784451"/>
                <a:gd name="connsiteY1189" fmla="*/ 580094 h 1894973"/>
                <a:gd name="connsiteX1190" fmla="*/ 1073818 w 2784451"/>
                <a:gd name="connsiteY1190" fmla="*/ 582028 h 1894973"/>
                <a:gd name="connsiteX1191" fmla="*/ 1046103 w 2784451"/>
                <a:gd name="connsiteY1191" fmla="*/ 583317 h 1894973"/>
                <a:gd name="connsiteX1192" fmla="*/ 1035790 w 2784451"/>
                <a:gd name="connsiteY1192" fmla="*/ 582672 h 1894973"/>
                <a:gd name="connsiteX1193" fmla="*/ 1028700 w 2784451"/>
                <a:gd name="connsiteY1193" fmla="*/ 579449 h 1894973"/>
                <a:gd name="connsiteX1194" fmla="*/ 1028056 w 2784451"/>
                <a:gd name="connsiteY1194" fmla="*/ 573649 h 1894973"/>
                <a:gd name="connsiteX1195" fmla="*/ 1039013 w 2784451"/>
                <a:gd name="connsiteY1195" fmla="*/ 567847 h 1894973"/>
                <a:gd name="connsiteX1196" fmla="*/ 1044169 w 2784451"/>
                <a:gd name="connsiteY1196" fmla="*/ 560113 h 1894973"/>
                <a:gd name="connsiteX1197" fmla="*/ 1053838 w 2784451"/>
                <a:gd name="connsiteY1197" fmla="*/ 554312 h 1894973"/>
                <a:gd name="connsiteX1198" fmla="*/ 1058349 w 2784451"/>
                <a:gd name="connsiteY1198" fmla="*/ 549156 h 1894973"/>
                <a:gd name="connsiteX1199" fmla="*/ 1065439 w 2784451"/>
                <a:gd name="connsiteY1199" fmla="*/ 546577 h 1894973"/>
                <a:gd name="connsiteX1200" fmla="*/ 1083487 w 2784451"/>
                <a:gd name="connsiteY1200" fmla="*/ 550445 h 1894973"/>
                <a:gd name="connsiteX1201" fmla="*/ 1092510 w 2784451"/>
                <a:gd name="connsiteY1201" fmla="*/ 559468 h 1894973"/>
                <a:gd name="connsiteX1202" fmla="*/ 1095089 w 2784451"/>
                <a:gd name="connsiteY1202" fmla="*/ 573004 h 1894973"/>
                <a:gd name="connsiteX1203" fmla="*/ 1102823 w 2784451"/>
                <a:gd name="connsiteY1203" fmla="*/ 577516 h 1894973"/>
                <a:gd name="connsiteX1204" fmla="*/ 1075108 w 2784451"/>
                <a:gd name="connsiteY1204" fmla="*/ 505326 h 1894973"/>
                <a:gd name="connsiteX1205" fmla="*/ 1084131 w 2784451"/>
                <a:gd name="connsiteY1205" fmla="*/ 509194 h 1894973"/>
                <a:gd name="connsiteX1206" fmla="*/ 1097022 w 2784451"/>
                <a:gd name="connsiteY1206" fmla="*/ 508549 h 1894973"/>
                <a:gd name="connsiteX1207" fmla="*/ 1106046 w 2784451"/>
                <a:gd name="connsiteY1207" fmla="*/ 511127 h 1894973"/>
                <a:gd name="connsiteX1208" fmla="*/ 1113136 w 2784451"/>
                <a:gd name="connsiteY1208" fmla="*/ 522085 h 1894973"/>
                <a:gd name="connsiteX1209" fmla="*/ 1113781 w 2784451"/>
                <a:gd name="connsiteY1209" fmla="*/ 540776 h 1894973"/>
                <a:gd name="connsiteX1210" fmla="*/ 1104757 w 2784451"/>
                <a:gd name="connsiteY1210" fmla="*/ 547867 h 1894973"/>
                <a:gd name="connsiteX1211" fmla="*/ 1098956 w 2784451"/>
                <a:gd name="connsiteY1211" fmla="*/ 545288 h 1894973"/>
                <a:gd name="connsiteX1212" fmla="*/ 1089932 w 2784451"/>
                <a:gd name="connsiteY1212" fmla="*/ 535620 h 1894973"/>
                <a:gd name="connsiteX1213" fmla="*/ 1085420 w 2784451"/>
                <a:gd name="connsiteY1213" fmla="*/ 532397 h 1894973"/>
                <a:gd name="connsiteX1214" fmla="*/ 1075108 w 2784451"/>
                <a:gd name="connsiteY1214" fmla="*/ 534976 h 1894973"/>
                <a:gd name="connsiteX1215" fmla="*/ 1073818 w 2784451"/>
                <a:gd name="connsiteY1215" fmla="*/ 529174 h 1894973"/>
                <a:gd name="connsiteX1216" fmla="*/ 1064795 w 2784451"/>
                <a:gd name="connsiteY1216" fmla="*/ 527885 h 1894973"/>
                <a:gd name="connsiteX1217" fmla="*/ 1063506 w 2784451"/>
                <a:gd name="connsiteY1217" fmla="*/ 524663 h 1894973"/>
                <a:gd name="connsiteX1218" fmla="*/ 1070596 w 2784451"/>
                <a:gd name="connsiteY1218" fmla="*/ 519506 h 1894973"/>
                <a:gd name="connsiteX1219" fmla="*/ 1058994 w 2784451"/>
                <a:gd name="connsiteY1219" fmla="*/ 516928 h 1894973"/>
                <a:gd name="connsiteX1220" fmla="*/ 1060927 w 2784451"/>
                <a:gd name="connsiteY1220" fmla="*/ 511127 h 1894973"/>
                <a:gd name="connsiteX1221" fmla="*/ 1068662 w 2784451"/>
                <a:gd name="connsiteY1221" fmla="*/ 505971 h 1894973"/>
                <a:gd name="connsiteX1222" fmla="*/ 1075108 w 2784451"/>
                <a:gd name="connsiteY1222" fmla="*/ 505326 h 1894973"/>
                <a:gd name="connsiteX1223" fmla="*/ 954577 w 2784451"/>
                <a:gd name="connsiteY1223" fmla="*/ 460852 h 1894973"/>
                <a:gd name="connsiteX1224" fmla="*/ 954577 w 2784451"/>
                <a:gd name="connsiteY1224" fmla="*/ 482767 h 1894973"/>
                <a:gd name="connsiteX1225" fmla="*/ 944264 w 2784451"/>
                <a:gd name="connsiteY1225" fmla="*/ 475677 h 1894973"/>
                <a:gd name="connsiteX1226" fmla="*/ 938463 w 2784451"/>
                <a:gd name="connsiteY1226" fmla="*/ 466653 h 1894973"/>
                <a:gd name="connsiteX1227" fmla="*/ 939108 w 2784451"/>
                <a:gd name="connsiteY1227" fmla="*/ 456341 h 1894973"/>
                <a:gd name="connsiteX1228" fmla="*/ 950065 w 2784451"/>
                <a:gd name="connsiteY1228" fmla="*/ 452473 h 1894973"/>
                <a:gd name="connsiteX1229" fmla="*/ 954577 w 2784451"/>
                <a:gd name="connsiteY1229" fmla="*/ 460852 h 1894973"/>
                <a:gd name="connsiteX1230" fmla="*/ 1121515 w 2784451"/>
                <a:gd name="connsiteY1230" fmla="*/ 449895 h 1894973"/>
                <a:gd name="connsiteX1231" fmla="*/ 1131183 w 2784451"/>
                <a:gd name="connsiteY1231" fmla="*/ 455696 h 1894973"/>
                <a:gd name="connsiteX1232" fmla="*/ 1139563 w 2784451"/>
                <a:gd name="connsiteY1232" fmla="*/ 453118 h 1894973"/>
                <a:gd name="connsiteX1233" fmla="*/ 1149875 w 2784451"/>
                <a:gd name="connsiteY1233" fmla="*/ 447961 h 1894973"/>
                <a:gd name="connsiteX1234" fmla="*/ 1155676 w 2784451"/>
                <a:gd name="connsiteY1234" fmla="*/ 451184 h 1894973"/>
                <a:gd name="connsiteX1235" fmla="*/ 1158254 w 2784451"/>
                <a:gd name="connsiteY1235" fmla="*/ 456341 h 1894973"/>
                <a:gd name="connsiteX1236" fmla="*/ 1169212 w 2784451"/>
                <a:gd name="connsiteY1236" fmla="*/ 454407 h 1894973"/>
                <a:gd name="connsiteX1237" fmla="*/ 1171790 w 2784451"/>
                <a:gd name="connsiteY1237" fmla="*/ 462786 h 1894973"/>
                <a:gd name="connsiteX1238" fmla="*/ 1164700 w 2784451"/>
                <a:gd name="connsiteY1238" fmla="*/ 469876 h 1894973"/>
                <a:gd name="connsiteX1239" fmla="*/ 1155676 w 2784451"/>
                <a:gd name="connsiteY1239" fmla="*/ 470521 h 1894973"/>
                <a:gd name="connsiteX1240" fmla="*/ 1151809 w 2784451"/>
                <a:gd name="connsiteY1240" fmla="*/ 475033 h 1894973"/>
                <a:gd name="connsiteX1241" fmla="*/ 1151809 w 2784451"/>
                <a:gd name="connsiteY1241" fmla="*/ 481478 h 1894973"/>
                <a:gd name="connsiteX1242" fmla="*/ 1162766 w 2784451"/>
                <a:gd name="connsiteY1242" fmla="*/ 493080 h 1894973"/>
                <a:gd name="connsiteX1243" fmla="*/ 1172435 w 2784451"/>
                <a:gd name="connsiteY1243" fmla="*/ 497592 h 1894973"/>
                <a:gd name="connsiteX1244" fmla="*/ 1182747 w 2784451"/>
                <a:gd name="connsiteY1244" fmla="*/ 498236 h 1894973"/>
                <a:gd name="connsiteX1245" fmla="*/ 1188548 w 2784451"/>
                <a:gd name="connsiteY1245" fmla="*/ 506615 h 1894973"/>
                <a:gd name="connsiteX1246" fmla="*/ 1191771 w 2784451"/>
                <a:gd name="connsiteY1246" fmla="*/ 517573 h 1894973"/>
                <a:gd name="connsiteX1247" fmla="*/ 1196927 w 2784451"/>
                <a:gd name="connsiteY1247" fmla="*/ 524663 h 1894973"/>
                <a:gd name="connsiteX1248" fmla="*/ 1198861 w 2784451"/>
                <a:gd name="connsiteY1248" fmla="*/ 534331 h 1894973"/>
                <a:gd name="connsiteX1249" fmla="*/ 1194994 w 2784451"/>
                <a:gd name="connsiteY1249" fmla="*/ 546577 h 1894973"/>
                <a:gd name="connsiteX1250" fmla="*/ 1176302 w 2784451"/>
                <a:gd name="connsiteY1250" fmla="*/ 543355 h 1894973"/>
                <a:gd name="connsiteX1251" fmla="*/ 1167278 w 2784451"/>
                <a:gd name="connsiteY1251" fmla="*/ 529174 h 1894973"/>
                <a:gd name="connsiteX1252" fmla="*/ 1167278 w 2784451"/>
                <a:gd name="connsiteY1252" fmla="*/ 518217 h 1894973"/>
                <a:gd name="connsiteX1253" fmla="*/ 1169212 w 2784451"/>
                <a:gd name="connsiteY1253" fmla="*/ 512416 h 1894973"/>
                <a:gd name="connsiteX1254" fmla="*/ 1162766 w 2784451"/>
                <a:gd name="connsiteY1254" fmla="*/ 510483 h 1894973"/>
                <a:gd name="connsiteX1255" fmla="*/ 1136340 w 2784451"/>
                <a:gd name="connsiteY1255" fmla="*/ 505971 h 1894973"/>
                <a:gd name="connsiteX1256" fmla="*/ 1130539 w 2784451"/>
                <a:gd name="connsiteY1256" fmla="*/ 500815 h 1894973"/>
                <a:gd name="connsiteX1257" fmla="*/ 1117003 w 2784451"/>
                <a:gd name="connsiteY1257" fmla="*/ 498881 h 1894973"/>
                <a:gd name="connsiteX1258" fmla="*/ 1106691 w 2784451"/>
                <a:gd name="connsiteY1258" fmla="*/ 491791 h 1894973"/>
                <a:gd name="connsiteX1259" fmla="*/ 1101534 w 2784451"/>
                <a:gd name="connsiteY1259" fmla="*/ 485345 h 1894973"/>
                <a:gd name="connsiteX1260" fmla="*/ 1090577 w 2784451"/>
                <a:gd name="connsiteY1260" fmla="*/ 459563 h 1894973"/>
                <a:gd name="connsiteX1261" fmla="*/ 1097022 w 2784451"/>
                <a:gd name="connsiteY1261" fmla="*/ 449251 h 1894973"/>
                <a:gd name="connsiteX1262" fmla="*/ 1109913 w 2784451"/>
                <a:gd name="connsiteY1262" fmla="*/ 445383 h 1894973"/>
                <a:gd name="connsiteX1263" fmla="*/ 1121515 w 2784451"/>
                <a:gd name="connsiteY1263" fmla="*/ 449895 h 1894973"/>
                <a:gd name="connsiteX1264" fmla="*/ 1045458 w 2784451"/>
                <a:gd name="connsiteY1264" fmla="*/ 503393 h 1894973"/>
                <a:gd name="connsiteX1265" fmla="*/ 1041591 w 2784451"/>
                <a:gd name="connsiteY1265" fmla="*/ 513061 h 1894973"/>
                <a:gd name="connsiteX1266" fmla="*/ 1035790 w 2784451"/>
                <a:gd name="connsiteY1266" fmla="*/ 514994 h 1894973"/>
                <a:gd name="connsiteX1267" fmla="*/ 1008719 w 2784451"/>
                <a:gd name="connsiteY1267" fmla="*/ 507260 h 1894973"/>
                <a:gd name="connsiteX1268" fmla="*/ 999051 w 2784451"/>
                <a:gd name="connsiteY1268" fmla="*/ 509194 h 1894973"/>
                <a:gd name="connsiteX1269" fmla="*/ 990027 w 2784451"/>
                <a:gd name="connsiteY1269" fmla="*/ 501459 h 1894973"/>
                <a:gd name="connsiteX1270" fmla="*/ 985515 w 2784451"/>
                <a:gd name="connsiteY1270" fmla="*/ 500815 h 1894973"/>
                <a:gd name="connsiteX1271" fmla="*/ 993894 w 2784451"/>
                <a:gd name="connsiteY1271" fmla="*/ 460852 h 1894973"/>
                <a:gd name="connsiteX1272" fmla="*/ 999051 w 2784451"/>
                <a:gd name="connsiteY1272" fmla="*/ 449251 h 1894973"/>
                <a:gd name="connsiteX1273" fmla="*/ 1006141 w 2784451"/>
                <a:gd name="connsiteY1273" fmla="*/ 445383 h 1894973"/>
                <a:gd name="connsiteX1274" fmla="*/ 1018387 w 2784451"/>
                <a:gd name="connsiteY1274" fmla="*/ 441516 h 1894973"/>
                <a:gd name="connsiteX1275" fmla="*/ 1029345 w 2784451"/>
                <a:gd name="connsiteY1275" fmla="*/ 435715 h 1894973"/>
                <a:gd name="connsiteX1276" fmla="*/ 1034501 w 2784451"/>
                <a:gd name="connsiteY1276" fmla="*/ 427980 h 1894973"/>
                <a:gd name="connsiteX1277" fmla="*/ 1042236 w 2784451"/>
                <a:gd name="connsiteY1277" fmla="*/ 410578 h 1894973"/>
                <a:gd name="connsiteX1278" fmla="*/ 1060927 w 2784451"/>
                <a:gd name="connsiteY1278" fmla="*/ 398976 h 1894973"/>
                <a:gd name="connsiteX1279" fmla="*/ 1081553 w 2784451"/>
                <a:gd name="connsiteY1279" fmla="*/ 393819 h 1894973"/>
                <a:gd name="connsiteX1280" fmla="*/ 1097022 w 2784451"/>
                <a:gd name="connsiteY1280" fmla="*/ 398331 h 1894973"/>
                <a:gd name="connsiteX1281" fmla="*/ 1066084 w 2784451"/>
                <a:gd name="connsiteY1281" fmla="*/ 416378 h 1894973"/>
                <a:gd name="connsiteX1282" fmla="*/ 1058994 w 2784451"/>
                <a:gd name="connsiteY1282" fmla="*/ 426691 h 1894973"/>
                <a:gd name="connsiteX1283" fmla="*/ 1058349 w 2784451"/>
                <a:gd name="connsiteY1283" fmla="*/ 438938 h 1894973"/>
                <a:gd name="connsiteX1284" fmla="*/ 1062861 w 2784451"/>
                <a:gd name="connsiteY1284" fmla="*/ 451829 h 1894973"/>
                <a:gd name="connsiteX1285" fmla="*/ 1076397 w 2784451"/>
                <a:gd name="connsiteY1285" fmla="*/ 474388 h 1894973"/>
                <a:gd name="connsiteX1286" fmla="*/ 1065439 w 2784451"/>
                <a:gd name="connsiteY1286" fmla="*/ 478900 h 1894973"/>
                <a:gd name="connsiteX1287" fmla="*/ 1053838 w 2784451"/>
                <a:gd name="connsiteY1287" fmla="*/ 489857 h 1894973"/>
                <a:gd name="connsiteX1288" fmla="*/ 1045458 w 2784451"/>
                <a:gd name="connsiteY1288" fmla="*/ 503393 h 1894973"/>
                <a:gd name="connsiteX1289" fmla="*/ 1080909 w 2784451"/>
                <a:gd name="connsiteY1289" fmla="*/ 234616 h 1894973"/>
                <a:gd name="connsiteX1290" fmla="*/ 1071885 w 2784451"/>
                <a:gd name="connsiteY1290" fmla="*/ 241706 h 1894973"/>
                <a:gd name="connsiteX1291" fmla="*/ 1061572 w 2784451"/>
                <a:gd name="connsiteY1291" fmla="*/ 221725 h 1894973"/>
                <a:gd name="connsiteX1292" fmla="*/ 1061572 w 2784451"/>
                <a:gd name="connsiteY1292" fmla="*/ 217857 h 1894973"/>
                <a:gd name="connsiteX1293" fmla="*/ 1069307 w 2784451"/>
                <a:gd name="connsiteY1293" fmla="*/ 205611 h 1894973"/>
                <a:gd name="connsiteX1294" fmla="*/ 1075752 w 2784451"/>
                <a:gd name="connsiteY1294" fmla="*/ 208834 h 1894973"/>
                <a:gd name="connsiteX1295" fmla="*/ 1080909 w 2784451"/>
                <a:gd name="connsiteY1295" fmla="*/ 214635 h 1894973"/>
                <a:gd name="connsiteX1296" fmla="*/ 1082842 w 2784451"/>
                <a:gd name="connsiteY1296" fmla="*/ 226237 h 1894973"/>
                <a:gd name="connsiteX1297" fmla="*/ 1086065 w 2784451"/>
                <a:gd name="connsiteY1297" fmla="*/ 232038 h 1894973"/>
                <a:gd name="connsiteX1298" fmla="*/ 1080909 w 2784451"/>
                <a:gd name="connsiteY1298" fmla="*/ 234616 h 1894973"/>
                <a:gd name="connsiteX1299" fmla="*/ 966179 w 2784451"/>
                <a:gd name="connsiteY1299" fmla="*/ 141156 h 1894973"/>
                <a:gd name="connsiteX1300" fmla="*/ 968757 w 2784451"/>
                <a:gd name="connsiteY1300" fmla="*/ 148891 h 1894973"/>
                <a:gd name="connsiteX1301" fmla="*/ 959089 w 2784451"/>
                <a:gd name="connsiteY1301" fmla="*/ 157914 h 1894973"/>
                <a:gd name="connsiteX1302" fmla="*/ 942331 w 2784451"/>
                <a:gd name="connsiteY1302" fmla="*/ 162426 h 1894973"/>
                <a:gd name="connsiteX1303" fmla="*/ 944909 w 2784451"/>
                <a:gd name="connsiteY1303" fmla="*/ 155981 h 1894973"/>
                <a:gd name="connsiteX1304" fmla="*/ 935240 w 2784451"/>
                <a:gd name="connsiteY1304" fmla="*/ 146957 h 1894973"/>
                <a:gd name="connsiteX1305" fmla="*/ 946198 w 2784451"/>
                <a:gd name="connsiteY1305" fmla="*/ 140512 h 1894973"/>
                <a:gd name="connsiteX1306" fmla="*/ 937819 w 2784451"/>
                <a:gd name="connsiteY1306" fmla="*/ 134066 h 1894973"/>
                <a:gd name="connsiteX1307" fmla="*/ 950710 w 2784451"/>
                <a:gd name="connsiteY1307" fmla="*/ 123753 h 1894973"/>
                <a:gd name="connsiteX1308" fmla="*/ 957155 w 2784451"/>
                <a:gd name="connsiteY1308" fmla="*/ 129554 h 1894973"/>
                <a:gd name="connsiteX1309" fmla="*/ 959089 w 2784451"/>
                <a:gd name="connsiteY1309" fmla="*/ 134066 h 1894973"/>
                <a:gd name="connsiteX1310" fmla="*/ 964245 w 2784451"/>
                <a:gd name="connsiteY1310" fmla="*/ 136000 h 1894973"/>
                <a:gd name="connsiteX1311" fmla="*/ 966179 w 2784451"/>
                <a:gd name="connsiteY1311" fmla="*/ 141156 h 1894973"/>
                <a:gd name="connsiteX1312" fmla="*/ 2578196 w 2784451"/>
                <a:gd name="connsiteY1312" fmla="*/ 232038 h 1894973"/>
                <a:gd name="connsiteX1313" fmla="*/ 2573039 w 2784451"/>
                <a:gd name="connsiteY1313" fmla="*/ 259109 h 1894973"/>
                <a:gd name="connsiteX1314" fmla="*/ 2593665 w 2784451"/>
                <a:gd name="connsiteY1314" fmla="*/ 283602 h 1894973"/>
                <a:gd name="connsiteX1315" fmla="*/ 2603978 w 2784451"/>
                <a:gd name="connsiteY1315" fmla="*/ 315829 h 1894973"/>
                <a:gd name="connsiteX1316" fmla="*/ 2608490 w 2784451"/>
                <a:gd name="connsiteY1316" fmla="*/ 382217 h 1894973"/>
                <a:gd name="connsiteX1317" fmla="*/ 2622025 w 2784451"/>
                <a:gd name="connsiteY1317" fmla="*/ 407355 h 1894973"/>
                <a:gd name="connsiteX1318" fmla="*/ 2647162 w 2784451"/>
                <a:gd name="connsiteY1318" fmla="*/ 425402 h 1894973"/>
                <a:gd name="connsiteX1319" fmla="*/ 2669722 w 2784451"/>
                <a:gd name="connsiteY1319" fmla="*/ 449251 h 1894973"/>
                <a:gd name="connsiteX1320" fmla="*/ 2678745 w 2784451"/>
                <a:gd name="connsiteY1320" fmla="*/ 475677 h 1894973"/>
                <a:gd name="connsiteX1321" fmla="*/ 2689703 w 2784451"/>
                <a:gd name="connsiteY1321" fmla="*/ 498881 h 1894973"/>
                <a:gd name="connsiteX1322" fmla="*/ 2753513 w 2784451"/>
                <a:gd name="connsiteY1322" fmla="*/ 567847 h 1894973"/>
                <a:gd name="connsiteX1323" fmla="*/ 2767049 w 2784451"/>
                <a:gd name="connsiteY1323" fmla="*/ 602008 h 1894973"/>
                <a:gd name="connsiteX1324" fmla="*/ 2767049 w 2784451"/>
                <a:gd name="connsiteY1324" fmla="*/ 625212 h 1894973"/>
                <a:gd name="connsiteX1325" fmla="*/ 2769627 w 2784451"/>
                <a:gd name="connsiteY1325" fmla="*/ 630369 h 1894973"/>
                <a:gd name="connsiteX1326" fmla="*/ 2763181 w 2784451"/>
                <a:gd name="connsiteY1326" fmla="*/ 628435 h 1894973"/>
                <a:gd name="connsiteX1327" fmla="*/ 2721286 w 2784451"/>
                <a:gd name="connsiteY1327" fmla="*/ 629080 h 1894973"/>
                <a:gd name="connsiteX1328" fmla="*/ 2707750 w 2784451"/>
                <a:gd name="connsiteY1328" fmla="*/ 626502 h 1894973"/>
                <a:gd name="connsiteX1329" fmla="*/ 2702594 w 2784451"/>
                <a:gd name="connsiteY1329" fmla="*/ 620056 h 1894973"/>
                <a:gd name="connsiteX1330" fmla="*/ 2700016 w 2784451"/>
                <a:gd name="connsiteY1330" fmla="*/ 611032 h 1894973"/>
                <a:gd name="connsiteX1331" fmla="*/ 2693570 w 2784451"/>
                <a:gd name="connsiteY1331" fmla="*/ 598786 h 1894973"/>
                <a:gd name="connsiteX1332" fmla="*/ 2681968 w 2784451"/>
                <a:gd name="connsiteY1332" fmla="*/ 589762 h 1894973"/>
                <a:gd name="connsiteX1333" fmla="*/ 2679390 w 2784451"/>
                <a:gd name="connsiteY1333" fmla="*/ 598786 h 1894973"/>
                <a:gd name="connsiteX1334" fmla="*/ 2681323 w 2784451"/>
                <a:gd name="connsiteY1334" fmla="*/ 614255 h 1894973"/>
                <a:gd name="connsiteX1335" fmla="*/ 2683257 w 2784451"/>
                <a:gd name="connsiteY1335" fmla="*/ 620701 h 1894973"/>
                <a:gd name="connsiteX1336" fmla="*/ 2676167 w 2784451"/>
                <a:gd name="connsiteY1336" fmla="*/ 643260 h 1894973"/>
                <a:gd name="connsiteX1337" fmla="*/ 2671655 w 2784451"/>
                <a:gd name="connsiteY1337" fmla="*/ 651639 h 1894973"/>
                <a:gd name="connsiteX1338" fmla="*/ 2662632 w 2784451"/>
                <a:gd name="connsiteY1338" fmla="*/ 662596 h 1894973"/>
                <a:gd name="connsiteX1339" fmla="*/ 2623959 w 2784451"/>
                <a:gd name="connsiteY1339" fmla="*/ 692890 h 1894973"/>
                <a:gd name="connsiteX1340" fmla="*/ 2602689 w 2784451"/>
                <a:gd name="connsiteY1340" fmla="*/ 702558 h 1894973"/>
                <a:gd name="connsiteX1341" fmla="*/ 2587219 w 2784451"/>
                <a:gd name="connsiteY1341" fmla="*/ 689667 h 1894973"/>
                <a:gd name="connsiteX1342" fmla="*/ 2567883 w 2784451"/>
                <a:gd name="connsiteY1342" fmla="*/ 650350 h 1894973"/>
                <a:gd name="connsiteX1343" fmla="*/ 2551769 w 2784451"/>
                <a:gd name="connsiteY1343" fmla="*/ 643904 h 1894973"/>
                <a:gd name="connsiteX1344" fmla="*/ 2540812 w 2784451"/>
                <a:gd name="connsiteY1344" fmla="*/ 660018 h 1894973"/>
                <a:gd name="connsiteX1345" fmla="*/ 2535011 w 2784451"/>
                <a:gd name="connsiteY1345" fmla="*/ 684511 h 1894973"/>
                <a:gd name="connsiteX1346" fmla="*/ 2536300 w 2784451"/>
                <a:gd name="connsiteY1346" fmla="*/ 705781 h 1894973"/>
                <a:gd name="connsiteX1347" fmla="*/ 2545968 w 2784451"/>
                <a:gd name="connsiteY1347" fmla="*/ 727695 h 1894973"/>
                <a:gd name="connsiteX1348" fmla="*/ 2561438 w 2784451"/>
                <a:gd name="connsiteY1348" fmla="*/ 756056 h 1894973"/>
                <a:gd name="connsiteX1349" fmla="*/ 2579485 w 2784451"/>
                <a:gd name="connsiteY1349" fmla="*/ 780549 h 1894973"/>
                <a:gd name="connsiteX1350" fmla="*/ 2596243 w 2784451"/>
                <a:gd name="connsiteY1350" fmla="*/ 791506 h 1894973"/>
                <a:gd name="connsiteX1351" fmla="*/ 2607200 w 2784451"/>
                <a:gd name="connsiteY1351" fmla="*/ 806331 h 1894973"/>
                <a:gd name="connsiteX1352" fmla="*/ 2618158 w 2784451"/>
                <a:gd name="connsiteY1352" fmla="*/ 811487 h 1894973"/>
                <a:gd name="connsiteX1353" fmla="*/ 2631049 w 2784451"/>
                <a:gd name="connsiteY1353" fmla="*/ 803108 h 1894973"/>
                <a:gd name="connsiteX1354" fmla="*/ 2662632 w 2784451"/>
                <a:gd name="connsiteY1354" fmla="*/ 773459 h 1894973"/>
                <a:gd name="connsiteX1355" fmla="*/ 2684546 w 2784451"/>
                <a:gd name="connsiteY1355" fmla="*/ 770236 h 1894973"/>
                <a:gd name="connsiteX1356" fmla="*/ 2703238 w 2784451"/>
                <a:gd name="connsiteY1356" fmla="*/ 774103 h 1894973"/>
                <a:gd name="connsiteX1357" fmla="*/ 2720641 w 2784451"/>
                <a:gd name="connsiteY1357" fmla="*/ 775392 h 1894973"/>
                <a:gd name="connsiteX1358" fmla="*/ 2739333 w 2784451"/>
                <a:gd name="connsiteY1358" fmla="*/ 765080 h 1894973"/>
                <a:gd name="connsiteX1359" fmla="*/ 2738688 w 2784451"/>
                <a:gd name="connsiteY1359" fmla="*/ 789572 h 1894973"/>
                <a:gd name="connsiteX1360" fmla="*/ 2735466 w 2784451"/>
                <a:gd name="connsiteY1360" fmla="*/ 806975 h 1894973"/>
                <a:gd name="connsiteX1361" fmla="*/ 2725153 w 2784451"/>
                <a:gd name="connsiteY1361" fmla="*/ 842425 h 1894973"/>
                <a:gd name="connsiteX1362" fmla="*/ 2713551 w 2784451"/>
                <a:gd name="connsiteY1362" fmla="*/ 904302 h 1894973"/>
                <a:gd name="connsiteX1363" fmla="*/ 2705172 w 2784451"/>
                <a:gd name="connsiteY1363" fmla="*/ 918482 h 1894973"/>
                <a:gd name="connsiteX1364" fmla="*/ 2669077 w 2784451"/>
                <a:gd name="connsiteY1364" fmla="*/ 930728 h 1894973"/>
                <a:gd name="connsiteX1365" fmla="*/ 2640717 w 2784451"/>
                <a:gd name="connsiteY1365" fmla="*/ 916549 h 1894973"/>
                <a:gd name="connsiteX1366" fmla="*/ 2618158 w 2784451"/>
                <a:gd name="connsiteY1366" fmla="*/ 911392 h 1894973"/>
                <a:gd name="connsiteX1367" fmla="*/ 2599466 w 2784451"/>
                <a:gd name="connsiteY1367" fmla="*/ 952643 h 1894973"/>
                <a:gd name="connsiteX1368" fmla="*/ 2593020 w 2784451"/>
                <a:gd name="connsiteY1368" fmla="*/ 948776 h 1894973"/>
                <a:gd name="connsiteX1369" fmla="*/ 2585286 w 2784451"/>
                <a:gd name="connsiteY1369" fmla="*/ 952643 h 1894973"/>
                <a:gd name="connsiteX1370" fmla="*/ 2593020 w 2784451"/>
                <a:gd name="connsiteY1370" fmla="*/ 968757 h 1894973"/>
                <a:gd name="connsiteX1371" fmla="*/ 2599466 w 2784451"/>
                <a:gd name="connsiteY1371" fmla="*/ 986160 h 1894973"/>
                <a:gd name="connsiteX1372" fmla="*/ 2606556 w 2784451"/>
                <a:gd name="connsiteY1372" fmla="*/ 1041591 h 1894973"/>
                <a:gd name="connsiteX1373" fmla="*/ 2602044 w 2784451"/>
                <a:gd name="connsiteY1373" fmla="*/ 1051904 h 1894973"/>
                <a:gd name="connsiteX1374" fmla="*/ 2591731 w 2784451"/>
                <a:gd name="connsiteY1374" fmla="*/ 1046103 h 1894973"/>
                <a:gd name="connsiteX1375" fmla="*/ 2574973 w 2784451"/>
                <a:gd name="connsiteY1375" fmla="*/ 1028700 h 1894973"/>
                <a:gd name="connsiteX1376" fmla="*/ 2550480 w 2784451"/>
                <a:gd name="connsiteY1376" fmla="*/ 1025477 h 1894973"/>
                <a:gd name="connsiteX1377" fmla="*/ 2532433 w 2784451"/>
                <a:gd name="connsiteY1377" fmla="*/ 1015809 h 1894973"/>
                <a:gd name="connsiteX1378" fmla="*/ 2520186 w 2784451"/>
                <a:gd name="connsiteY1378" fmla="*/ 997117 h 1894973"/>
                <a:gd name="connsiteX1379" fmla="*/ 2515675 w 2784451"/>
                <a:gd name="connsiteY1379" fmla="*/ 969401 h 1894973"/>
                <a:gd name="connsiteX1380" fmla="*/ 2521475 w 2784451"/>
                <a:gd name="connsiteY1380" fmla="*/ 942975 h 1894973"/>
                <a:gd name="connsiteX1381" fmla="*/ 2535011 w 2784451"/>
                <a:gd name="connsiteY1381" fmla="*/ 917193 h 1894973"/>
                <a:gd name="connsiteX1382" fmla="*/ 2544679 w 2784451"/>
                <a:gd name="connsiteY1382" fmla="*/ 892700 h 1894973"/>
                <a:gd name="connsiteX1383" fmla="*/ 2540167 w 2784451"/>
                <a:gd name="connsiteY1383" fmla="*/ 872075 h 1894973"/>
                <a:gd name="connsiteX1384" fmla="*/ 2531788 w 2784451"/>
                <a:gd name="connsiteY1384" fmla="*/ 860473 h 1894973"/>
                <a:gd name="connsiteX1385" fmla="*/ 2515675 w 2784451"/>
                <a:gd name="connsiteY1385" fmla="*/ 825023 h 1894973"/>
                <a:gd name="connsiteX1386" fmla="*/ 2511163 w 2784451"/>
                <a:gd name="connsiteY1386" fmla="*/ 822444 h 1894973"/>
                <a:gd name="connsiteX1387" fmla="*/ 2499561 w 2784451"/>
                <a:gd name="connsiteY1387" fmla="*/ 821155 h 1894973"/>
                <a:gd name="connsiteX1388" fmla="*/ 2494404 w 2784451"/>
                <a:gd name="connsiteY1388" fmla="*/ 815999 h 1894973"/>
                <a:gd name="connsiteX1389" fmla="*/ 2494404 w 2784451"/>
                <a:gd name="connsiteY1389" fmla="*/ 809553 h 1894973"/>
                <a:gd name="connsiteX1390" fmla="*/ 2498916 w 2784451"/>
                <a:gd name="connsiteY1390" fmla="*/ 797307 h 1894973"/>
                <a:gd name="connsiteX1391" fmla="*/ 2483447 w 2784451"/>
                <a:gd name="connsiteY1391" fmla="*/ 765080 h 1894973"/>
                <a:gd name="connsiteX1392" fmla="*/ 2480869 w 2784451"/>
                <a:gd name="connsiteY1392" fmla="*/ 752833 h 1894973"/>
                <a:gd name="connsiteX1393" fmla="*/ 2481513 w 2784451"/>
                <a:gd name="connsiteY1393" fmla="*/ 745098 h 1894973"/>
                <a:gd name="connsiteX1394" fmla="*/ 2486025 w 2784451"/>
                <a:gd name="connsiteY1394" fmla="*/ 732852 h 1894973"/>
                <a:gd name="connsiteX1395" fmla="*/ 2487314 w 2784451"/>
                <a:gd name="connsiteY1395" fmla="*/ 727051 h 1894973"/>
                <a:gd name="connsiteX1396" fmla="*/ 2484736 w 2784451"/>
                <a:gd name="connsiteY1396" fmla="*/ 719961 h 1894973"/>
                <a:gd name="connsiteX1397" fmla="*/ 2480224 w 2784451"/>
                <a:gd name="connsiteY1397" fmla="*/ 714160 h 1894973"/>
                <a:gd name="connsiteX1398" fmla="*/ 2475712 w 2784451"/>
                <a:gd name="connsiteY1398" fmla="*/ 712871 h 1894973"/>
                <a:gd name="connsiteX1399" fmla="*/ 2469911 w 2784451"/>
                <a:gd name="connsiteY1399" fmla="*/ 720606 h 1894973"/>
                <a:gd name="connsiteX1400" fmla="*/ 2452509 w 2784451"/>
                <a:gd name="connsiteY1400" fmla="*/ 765080 h 1894973"/>
                <a:gd name="connsiteX1401" fmla="*/ 2445419 w 2784451"/>
                <a:gd name="connsiteY1401" fmla="*/ 774748 h 1894973"/>
                <a:gd name="connsiteX1402" fmla="*/ 2402234 w 2784451"/>
                <a:gd name="connsiteY1402" fmla="*/ 789572 h 1894973"/>
                <a:gd name="connsiteX1403" fmla="*/ 2381608 w 2784451"/>
                <a:gd name="connsiteY1403" fmla="*/ 792150 h 1894973"/>
                <a:gd name="connsiteX1404" fmla="*/ 2337779 w 2784451"/>
                <a:gd name="connsiteY1404" fmla="*/ 791506 h 1894973"/>
                <a:gd name="connsiteX1405" fmla="*/ 2321021 w 2784451"/>
                <a:gd name="connsiteY1405" fmla="*/ 796018 h 1894973"/>
                <a:gd name="connsiteX1406" fmla="*/ 2334556 w 2784451"/>
                <a:gd name="connsiteY1406" fmla="*/ 806975 h 1894973"/>
                <a:gd name="connsiteX1407" fmla="*/ 2360983 w 2784451"/>
                <a:gd name="connsiteY1407" fmla="*/ 818577 h 1894973"/>
                <a:gd name="connsiteX1408" fmla="*/ 2382253 w 2784451"/>
                <a:gd name="connsiteY1408" fmla="*/ 825023 h 1894973"/>
                <a:gd name="connsiteX1409" fmla="*/ 2382253 w 2784451"/>
                <a:gd name="connsiteY1409" fmla="*/ 832757 h 1894973"/>
                <a:gd name="connsiteX1410" fmla="*/ 2339068 w 2784451"/>
                <a:gd name="connsiteY1410" fmla="*/ 846937 h 1894973"/>
                <a:gd name="connsiteX1411" fmla="*/ 2317153 w 2784451"/>
                <a:gd name="connsiteY1411" fmla="*/ 859184 h 1894973"/>
                <a:gd name="connsiteX1412" fmla="*/ 2313286 w 2784451"/>
                <a:gd name="connsiteY1412" fmla="*/ 875942 h 1894973"/>
                <a:gd name="connsiteX1413" fmla="*/ 2322310 w 2784451"/>
                <a:gd name="connsiteY1413" fmla="*/ 883032 h 1894973"/>
                <a:gd name="connsiteX1414" fmla="*/ 2341646 w 2784451"/>
                <a:gd name="connsiteY1414" fmla="*/ 875297 h 1894973"/>
                <a:gd name="connsiteX1415" fmla="*/ 2351959 w 2784451"/>
                <a:gd name="connsiteY1415" fmla="*/ 879809 h 1894973"/>
                <a:gd name="connsiteX1416" fmla="*/ 2359049 w 2784451"/>
                <a:gd name="connsiteY1416" fmla="*/ 892055 h 1894973"/>
                <a:gd name="connsiteX1417" fmla="*/ 2356471 w 2784451"/>
                <a:gd name="connsiteY1417" fmla="*/ 895923 h 1894973"/>
                <a:gd name="connsiteX1418" fmla="*/ 2348736 w 2784451"/>
                <a:gd name="connsiteY1418" fmla="*/ 901079 h 1894973"/>
                <a:gd name="connsiteX1419" fmla="*/ 2362916 w 2784451"/>
                <a:gd name="connsiteY1419" fmla="*/ 950065 h 1894973"/>
                <a:gd name="connsiteX1420" fmla="*/ 2391921 w 2784451"/>
                <a:gd name="connsiteY1420" fmla="*/ 976492 h 1894973"/>
                <a:gd name="connsiteX1421" fmla="*/ 2424148 w 2784451"/>
                <a:gd name="connsiteY1421" fmla="*/ 997117 h 1894973"/>
                <a:gd name="connsiteX1422" fmla="*/ 2446063 w 2784451"/>
                <a:gd name="connsiteY1422" fmla="*/ 1028700 h 1894973"/>
                <a:gd name="connsiteX1423" fmla="*/ 2435106 w 2784451"/>
                <a:gd name="connsiteY1423" fmla="*/ 1026766 h 1894973"/>
                <a:gd name="connsiteX1424" fmla="*/ 2417703 w 2784451"/>
                <a:gd name="connsiteY1424" fmla="*/ 1026766 h 1894973"/>
                <a:gd name="connsiteX1425" fmla="*/ 2409969 w 2784451"/>
                <a:gd name="connsiteY1425" fmla="*/ 1028700 h 1894973"/>
                <a:gd name="connsiteX1426" fmla="*/ 2453798 w 2784451"/>
                <a:gd name="connsiteY1426" fmla="*/ 1045458 h 1894973"/>
                <a:gd name="connsiteX1427" fmla="*/ 2458954 w 2784451"/>
                <a:gd name="connsiteY1427" fmla="*/ 1058994 h 1894973"/>
                <a:gd name="connsiteX1428" fmla="*/ 2462177 w 2784451"/>
                <a:gd name="connsiteY1428" fmla="*/ 1085420 h 1894973"/>
                <a:gd name="connsiteX1429" fmla="*/ 2442196 w 2784451"/>
                <a:gd name="connsiteY1429" fmla="*/ 1103468 h 1894973"/>
                <a:gd name="connsiteX1430" fmla="*/ 2422215 w 2784451"/>
                <a:gd name="connsiteY1430" fmla="*/ 1102179 h 1894973"/>
                <a:gd name="connsiteX1431" fmla="*/ 2409969 w 2784451"/>
                <a:gd name="connsiteY1431" fmla="*/ 1105401 h 1894973"/>
                <a:gd name="connsiteX1432" fmla="*/ 2363561 w 2784451"/>
                <a:gd name="connsiteY1432" fmla="*/ 1076397 h 1894973"/>
                <a:gd name="connsiteX1433" fmla="*/ 2348736 w 2784451"/>
                <a:gd name="connsiteY1433" fmla="*/ 1071885 h 1894973"/>
                <a:gd name="connsiteX1434" fmla="*/ 2335201 w 2784451"/>
                <a:gd name="connsiteY1434" fmla="*/ 1074463 h 1894973"/>
                <a:gd name="connsiteX1435" fmla="*/ 2319087 w 2784451"/>
                <a:gd name="connsiteY1435" fmla="*/ 1082197 h 1894973"/>
                <a:gd name="connsiteX1436" fmla="*/ 2304907 w 2784451"/>
                <a:gd name="connsiteY1436" fmla="*/ 1091866 h 1894973"/>
                <a:gd name="connsiteX1437" fmla="*/ 2299106 w 2784451"/>
                <a:gd name="connsiteY1437" fmla="*/ 1101534 h 1894973"/>
                <a:gd name="connsiteX1438" fmla="*/ 2313286 w 2784451"/>
                <a:gd name="connsiteY1438" fmla="*/ 1131183 h 1894973"/>
                <a:gd name="connsiteX1439" fmla="*/ 2328111 w 2784451"/>
                <a:gd name="connsiteY1439" fmla="*/ 1134406 h 1894973"/>
                <a:gd name="connsiteX1440" fmla="*/ 2336490 w 2784451"/>
                <a:gd name="connsiteY1440" fmla="*/ 1140207 h 1894973"/>
                <a:gd name="connsiteX1441" fmla="*/ 2375163 w 2784451"/>
                <a:gd name="connsiteY1441" fmla="*/ 1129894 h 1894973"/>
                <a:gd name="connsiteX1442" fmla="*/ 2396433 w 2784451"/>
                <a:gd name="connsiteY1442" fmla="*/ 1147941 h 1894973"/>
                <a:gd name="connsiteX1443" fmla="*/ 2348092 w 2784451"/>
                <a:gd name="connsiteY1443" fmla="*/ 1192415 h 1894973"/>
                <a:gd name="connsiteX1444" fmla="*/ 2330689 w 2784451"/>
                <a:gd name="connsiteY1444" fmla="*/ 1216908 h 1894973"/>
                <a:gd name="connsiteX1445" fmla="*/ 2311997 w 2784451"/>
                <a:gd name="connsiteY1445" fmla="*/ 1208529 h 1894973"/>
                <a:gd name="connsiteX1446" fmla="*/ 2282992 w 2784451"/>
                <a:gd name="connsiteY1446" fmla="*/ 1230444 h 1894973"/>
                <a:gd name="connsiteX1447" fmla="*/ 2286215 w 2784451"/>
                <a:gd name="connsiteY1447" fmla="*/ 1252358 h 1894973"/>
                <a:gd name="connsiteX1448" fmla="*/ 2299106 w 2784451"/>
                <a:gd name="connsiteY1448" fmla="*/ 1266539 h 1894973"/>
                <a:gd name="connsiteX1449" fmla="*/ 2270746 w 2784451"/>
                <a:gd name="connsiteY1449" fmla="*/ 1266539 h 1894973"/>
                <a:gd name="connsiteX1450" fmla="*/ 2228850 w 2784451"/>
                <a:gd name="connsiteY1450" fmla="*/ 1211107 h 1894973"/>
                <a:gd name="connsiteX1451" fmla="*/ 2214670 w 2784451"/>
                <a:gd name="connsiteY1451" fmla="*/ 1182102 h 1894973"/>
                <a:gd name="connsiteX1452" fmla="*/ 2176642 w 2784451"/>
                <a:gd name="connsiteY1452" fmla="*/ 1140207 h 1894973"/>
                <a:gd name="connsiteX1453" fmla="*/ 2165040 w 2784451"/>
                <a:gd name="connsiteY1453" fmla="*/ 1142785 h 1894973"/>
                <a:gd name="connsiteX1454" fmla="*/ 2124433 w 2784451"/>
                <a:gd name="connsiteY1454" fmla="*/ 1164055 h 1894973"/>
                <a:gd name="connsiteX1455" fmla="*/ 2128301 w 2784451"/>
                <a:gd name="connsiteY1455" fmla="*/ 1176946 h 1894973"/>
                <a:gd name="connsiteX1456" fmla="*/ 2131523 w 2784451"/>
                <a:gd name="connsiteY1456" fmla="*/ 1182102 h 1894973"/>
                <a:gd name="connsiteX1457" fmla="*/ 2114765 w 2784451"/>
                <a:gd name="connsiteY1457" fmla="*/ 1176302 h 1894973"/>
                <a:gd name="connsiteX1458" fmla="*/ 2098651 w 2784451"/>
                <a:gd name="connsiteY1458" fmla="*/ 1173079 h 1894973"/>
                <a:gd name="connsiteX1459" fmla="*/ 2085116 w 2784451"/>
                <a:gd name="connsiteY1459" fmla="*/ 1165989 h 1894973"/>
                <a:gd name="connsiteX1460" fmla="*/ 2075447 w 2784451"/>
                <a:gd name="connsiteY1460" fmla="*/ 1147941 h 1894973"/>
                <a:gd name="connsiteX1461" fmla="*/ 2074158 w 2784451"/>
                <a:gd name="connsiteY1461" fmla="*/ 1129894 h 1894973"/>
                <a:gd name="connsiteX1462" fmla="*/ 2080604 w 2784451"/>
                <a:gd name="connsiteY1462" fmla="*/ 1118937 h 1894973"/>
                <a:gd name="connsiteX1463" fmla="*/ 2103163 w 2784451"/>
                <a:gd name="connsiteY1463" fmla="*/ 1105401 h 1894973"/>
                <a:gd name="connsiteX1464" fmla="*/ 2110898 w 2784451"/>
                <a:gd name="connsiteY1464" fmla="*/ 1098956 h 1894973"/>
                <a:gd name="connsiteX1465" fmla="*/ 2131523 w 2784451"/>
                <a:gd name="connsiteY1465" fmla="*/ 1071885 h 1894973"/>
                <a:gd name="connsiteX1466" fmla="*/ 2143770 w 2784451"/>
                <a:gd name="connsiteY1466" fmla="*/ 1044814 h 1894973"/>
                <a:gd name="connsiteX1467" fmla="*/ 2151504 w 2784451"/>
                <a:gd name="connsiteY1467" fmla="*/ 1035790 h 1894973"/>
                <a:gd name="connsiteX1468" fmla="*/ 2166329 w 2784451"/>
                <a:gd name="connsiteY1468" fmla="*/ 1028700 h 1894973"/>
                <a:gd name="connsiteX1469" fmla="*/ 2165040 w 2784451"/>
                <a:gd name="connsiteY1469" fmla="*/ 1049326 h 1894973"/>
                <a:gd name="connsiteX1470" fmla="*/ 2159883 w 2784451"/>
                <a:gd name="connsiteY1470" fmla="*/ 1069306 h 1894973"/>
                <a:gd name="connsiteX1471" fmla="*/ 2145059 w 2784451"/>
                <a:gd name="connsiteY1471" fmla="*/ 1105401 h 1894973"/>
                <a:gd name="connsiteX1472" fmla="*/ 2175353 w 2784451"/>
                <a:gd name="connsiteY1472" fmla="*/ 1103468 h 1894973"/>
                <a:gd name="connsiteX1473" fmla="*/ 2199846 w 2784451"/>
                <a:gd name="connsiteY1473" fmla="*/ 1094444 h 1894973"/>
                <a:gd name="connsiteX1474" fmla="*/ 2215315 w 2784451"/>
                <a:gd name="connsiteY1474" fmla="*/ 1073818 h 1894973"/>
                <a:gd name="connsiteX1475" fmla="*/ 2214670 w 2784451"/>
                <a:gd name="connsiteY1475" fmla="*/ 1037079 h 1894973"/>
                <a:gd name="connsiteX1476" fmla="*/ 2208869 w 2784451"/>
                <a:gd name="connsiteY1476" fmla="*/ 1022899 h 1894973"/>
                <a:gd name="connsiteX1477" fmla="*/ 2201135 w 2784451"/>
                <a:gd name="connsiteY1477" fmla="*/ 1014520 h 1894973"/>
                <a:gd name="connsiteX1478" fmla="*/ 2194689 w 2784451"/>
                <a:gd name="connsiteY1478" fmla="*/ 1004851 h 1894973"/>
                <a:gd name="connsiteX1479" fmla="*/ 2194045 w 2784451"/>
                <a:gd name="connsiteY1479" fmla="*/ 986160 h 1894973"/>
                <a:gd name="connsiteX1480" fmla="*/ 2199201 w 2784451"/>
                <a:gd name="connsiteY1480" fmla="*/ 976492 h 1894973"/>
                <a:gd name="connsiteX1481" fmla="*/ 2228850 w 2784451"/>
                <a:gd name="connsiteY1481" fmla="*/ 943619 h 1894973"/>
                <a:gd name="connsiteX1482" fmla="*/ 2239163 w 2784451"/>
                <a:gd name="connsiteY1482" fmla="*/ 949420 h 1894973"/>
                <a:gd name="connsiteX1483" fmla="*/ 2246253 w 2784451"/>
                <a:gd name="connsiteY1483" fmla="*/ 957155 h 1894973"/>
                <a:gd name="connsiteX1484" fmla="*/ 2248187 w 2784451"/>
                <a:gd name="connsiteY1484" fmla="*/ 966823 h 1894973"/>
                <a:gd name="connsiteX1485" fmla="*/ 2242386 w 2784451"/>
                <a:gd name="connsiteY1485" fmla="*/ 978425 h 1894973"/>
                <a:gd name="connsiteX1486" fmla="*/ 2248831 w 2784451"/>
                <a:gd name="connsiteY1486" fmla="*/ 994539 h 1894973"/>
                <a:gd name="connsiteX1487" fmla="*/ 2257855 w 2784451"/>
                <a:gd name="connsiteY1487" fmla="*/ 1006141 h 1894973"/>
                <a:gd name="connsiteX1488" fmla="*/ 2269457 w 2784451"/>
                <a:gd name="connsiteY1488" fmla="*/ 1010008 h 1894973"/>
                <a:gd name="connsiteX1489" fmla="*/ 2284926 w 2784451"/>
                <a:gd name="connsiteY1489" fmla="*/ 1004207 h 1894973"/>
                <a:gd name="connsiteX1490" fmla="*/ 2291371 w 2784451"/>
                <a:gd name="connsiteY1490" fmla="*/ 995183 h 1894973"/>
                <a:gd name="connsiteX1491" fmla="*/ 2305552 w 2784451"/>
                <a:gd name="connsiteY1491" fmla="*/ 965534 h 1894973"/>
                <a:gd name="connsiteX1492" fmla="*/ 2313286 w 2784451"/>
                <a:gd name="connsiteY1492" fmla="*/ 952643 h 1894973"/>
                <a:gd name="connsiteX1493" fmla="*/ 2299106 w 2784451"/>
                <a:gd name="connsiteY1493" fmla="*/ 931373 h 1894973"/>
                <a:gd name="connsiteX1494" fmla="*/ 2293950 w 2784451"/>
                <a:gd name="connsiteY1494" fmla="*/ 909458 h 1894973"/>
                <a:gd name="connsiteX1495" fmla="*/ 2286860 w 2784451"/>
                <a:gd name="connsiteY1495" fmla="*/ 899146 h 1894973"/>
                <a:gd name="connsiteX1496" fmla="*/ 2267523 w 2784451"/>
                <a:gd name="connsiteY1496" fmla="*/ 913970 h 1894973"/>
                <a:gd name="connsiteX1497" fmla="*/ 2244964 w 2784451"/>
                <a:gd name="connsiteY1497" fmla="*/ 923638 h 1894973"/>
                <a:gd name="connsiteX1498" fmla="*/ 2226916 w 2784451"/>
                <a:gd name="connsiteY1498" fmla="*/ 908169 h 1894973"/>
                <a:gd name="connsiteX1499" fmla="*/ 2201779 w 2784451"/>
                <a:gd name="connsiteY1499" fmla="*/ 867563 h 1894973"/>
                <a:gd name="connsiteX1500" fmla="*/ 2186955 w 2784451"/>
                <a:gd name="connsiteY1500" fmla="*/ 890122 h 1894973"/>
                <a:gd name="connsiteX1501" fmla="*/ 2166329 w 2784451"/>
                <a:gd name="connsiteY1501" fmla="*/ 943619 h 1894973"/>
                <a:gd name="connsiteX1502" fmla="*/ 2152149 w 2784451"/>
                <a:gd name="connsiteY1502" fmla="*/ 961022 h 1894973"/>
                <a:gd name="connsiteX1503" fmla="*/ 2137324 w 2784451"/>
                <a:gd name="connsiteY1503" fmla="*/ 966823 h 1894973"/>
                <a:gd name="connsiteX1504" fmla="*/ 2125078 w 2784451"/>
                <a:gd name="connsiteY1504" fmla="*/ 966179 h 1894973"/>
                <a:gd name="connsiteX1505" fmla="*/ 2099296 w 2784451"/>
                <a:gd name="connsiteY1505" fmla="*/ 961022 h 1894973"/>
                <a:gd name="connsiteX1506" fmla="*/ 2087694 w 2784451"/>
                <a:gd name="connsiteY1506" fmla="*/ 964890 h 1894973"/>
                <a:gd name="connsiteX1507" fmla="*/ 2076092 w 2784451"/>
                <a:gd name="connsiteY1507" fmla="*/ 975202 h 1894973"/>
                <a:gd name="connsiteX1508" fmla="*/ 2058045 w 2784451"/>
                <a:gd name="connsiteY1508" fmla="*/ 999695 h 1894973"/>
                <a:gd name="connsiteX1509" fmla="*/ 2049665 w 2784451"/>
                <a:gd name="connsiteY1509" fmla="*/ 1006785 h 1894973"/>
                <a:gd name="connsiteX1510" fmla="*/ 2012282 w 2784451"/>
                <a:gd name="connsiteY1510" fmla="*/ 1028700 h 1894973"/>
                <a:gd name="connsiteX1511" fmla="*/ 1992301 w 2784451"/>
                <a:gd name="connsiteY1511" fmla="*/ 1044169 h 1894973"/>
                <a:gd name="connsiteX1512" fmla="*/ 1979410 w 2784451"/>
                <a:gd name="connsiteY1512" fmla="*/ 1051904 h 1894973"/>
                <a:gd name="connsiteX1513" fmla="*/ 1966519 w 2784451"/>
                <a:gd name="connsiteY1513" fmla="*/ 1055127 h 1894973"/>
                <a:gd name="connsiteX1514" fmla="*/ 1958784 w 2784451"/>
                <a:gd name="connsiteY1514" fmla="*/ 1058994 h 1894973"/>
                <a:gd name="connsiteX1515" fmla="*/ 1957495 w 2784451"/>
                <a:gd name="connsiteY1515" fmla="*/ 1069306 h 1894973"/>
                <a:gd name="connsiteX1516" fmla="*/ 1957495 w 2784451"/>
                <a:gd name="connsiteY1516" fmla="*/ 1082842 h 1894973"/>
                <a:gd name="connsiteX1517" fmla="*/ 1955561 w 2784451"/>
                <a:gd name="connsiteY1517" fmla="*/ 1097022 h 1894973"/>
                <a:gd name="connsiteX1518" fmla="*/ 1949116 w 2784451"/>
                <a:gd name="connsiteY1518" fmla="*/ 1107335 h 1894973"/>
                <a:gd name="connsiteX1519" fmla="*/ 1939448 w 2784451"/>
                <a:gd name="connsiteY1519" fmla="*/ 1118292 h 1894973"/>
                <a:gd name="connsiteX1520" fmla="*/ 1934936 w 2784451"/>
                <a:gd name="connsiteY1520" fmla="*/ 1131828 h 1894973"/>
                <a:gd name="connsiteX1521" fmla="*/ 1942671 w 2784451"/>
                <a:gd name="connsiteY1521" fmla="*/ 1147941 h 1894973"/>
                <a:gd name="connsiteX1522" fmla="*/ 1886595 w 2784451"/>
                <a:gd name="connsiteY1522" fmla="*/ 1203373 h 1894973"/>
                <a:gd name="connsiteX1523" fmla="*/ 1887884 w 2784451"/>
                <a:gd name="connsiteY1523" fmla="*/ 1254292 h 1894973"/>
                <a:gd name="connsiteX1524" fmla="*/ 1878860 w 2784451"/>
                <a:gd name="connsiteY1524" fmla="*/ 1263316 h 1894973"/>
                <a:gd name="connsiteX1525" fmla="*/ 1851144 w 2784451"/>
                <a:gd name="connsiteY1525" fmla="*/ 1249780 h 1894973"/>
                <a:gd name="connsiteX1526" fmla="*/ 1842765 w 2784451"/>
                <a:gd name="connsiteY1526" fmla="*/ 1260093 h 1894973"/>
                <a:gd name="connsiteX1527" fmla="*/ 1838254 w 2784451"/>
                <a:gd name="connsiteY1527" fmla="*/ 1272339 h 1894973"/>
                <a:gd name="connsiteX1528" fmla="*/ 1838898 w 2784451"/>
                <a:gd name="connsiteY1528" fmla="*/ 1285875 h 1894973"/>
                <a:gd name="connsiteX1529" fmla="*/ 1844699 w 2784451"/>
                <a:gd name="connsiteY1529" fmla="*/ 1300055 h 1894973"/>
                <a:gd name="connsiteX1530" fmla="*/ 1831163 w 2784451"/>
                <a:gd name="connsiteY1530" fmla="*/ 1296188 h 1894973"/>
                <a:gd name="connsiteX1531" fmla="*/ 1802803 w 2784451"/>
                <a:gd name="connsiteY1531" fmla="*/ 1275562 h 1894973"/>
                <a:gd name="connsiteX1532" fmla="*/ 1763486 w 2784451"/>
                <a:gd name="connsiteY1532" fmla="*/ 1263960 h 1894973"/>
                <a:gd name="connsiteX1533" fmla="*/ 1754462 w 2784451"/>
                <a:gd name="connsiteY1533" fmla="*/ 1258804 h 1894973"/>
                <a:gd name="connsiteX1534" fmla="*/ 1746727 w 2784451"/>
                <a:gd name="connsiteY1534" fmla="*/ 1234956 h 1894973"/>
                <a:gd name="connsiteX1535" fmla="*/ 1750595 w 2784451"/>
                <a:gd name="connsiteY1535" fmla="*/ 1172434 h 1894973"/>
                <a:gd name="connsiteX1536" fmla="*/ 1746727 w 2784451"/>
                <a:gd name="connsiteY1536" fmla="*/ 1147941 h 1894973"/>
                <a:gd name="connsiteX1537" fmla="*/ 1752529 w 2784451"/>
                <a:gd name="connsiteY1537" fmla="*/ 1132473 h 1894973"/>
                <a:gd name="connsiteX1538" fmla="*/ 1751239 w 2784451"/>
                <a:gd name="connsiteY1538" fmla="*/ 1113136 h 1894973"/>
                <a:gd name="connsiteX1539" fmla="*/ 1744794 w 2784451"/>
                <a:gd name="connsiteY1539" fmla="*/ 1096378 h 1894973"/>
                <a:gd name="connsiteX1540" fmla="*/ 1733192 w 2784451"/>
                <a:gd name="connsiteY1540" fmla="*/ 1087998 h 1894973"/>
                <a:gd name="connsiteX1541" fmla="*/ 1722235 w 2784451"/>
                <a:gd name="connsiteY1541" fmla="*/ 1091221 h 1894973"/>
                <a:gd name="connsiteX1542" fmla="*/ 1710633 w 2784451"/>
                <a:gd name="connsiteY1542" fmla="*/ 1101534 h 1894973"/>
                <a:gd name="connsiteX1543" fmla="*/ 1702254 w 2784451"/>
                <a:gd name="connsiteY1543" fmla="*/ 1115070 h 1894973"/>
                <a:gd name="connsiteX1544" fmla="*/ 1699031 w 2784451"/>
                <a:gd name="connsiteY1544" fmla="*/ 1126671 h 1894973"/>
                <a:gd name="connsiteX1545" fmla="*/ 1702898 w 2784451"/>
                <a:gd name="connsiteY1545" fmla="*/ 1144074 h 1894973"/>
                <a:gd name="connsiteX1546" fmla="*/ 1709344 w 2784451"/>
                <a:gd name="connsiteY1546" fmla="*/ 1158899 h 1894973"/>
                <a:gd name="connsiteX1547" fmla="*/ 1709988 w 2784451"/>
                <a:gd name="connsiteY1547" fmla="*/ 1169211 h 1894973"/>
                <a:gd name="connsiteX1548" fmla="*/ 1678405 w 2784451"/>
                <a:gd name="connsiteY1548" fmla="*/ 1180169 h 1894973"/>
                <a:gd name="connsiteX1549" fmla="*/ 1682273 w 2784451"/>
                <a:gd name="connsiteY1549" fmla="*/ 1194993 h 1894973"/>
                <a:gd name="connsiteX1550" fmla="*/ 1705476 w 2784451"/>
                <a:gd name="connsiteY1550" fmla="*/ 1223998 h 1894973"/>
                <a:gd name="connsiteX1551" fmla="*/ 1666159 w 2784451"/>
                <a:gd name="connsiteY1551" fmla="*/ 1246557 h 1894973"/>
                <a:gd name="connsiteX1552" fmla="*/ 1651334 w 2784451"/>
                <a:gd name="connsiteY1552" fmla="*/ 1260093 h 1894973"/>
                <a:gd name="connsiteX1553" fmla="*/ 1666803 w 2784451"/>
                <a:gd name="connsiteY1553" fmla="*/ 1266539 h 1894973"/>
                <a:gd name="connsiteX1554" fmla="*/ 1670026 w 2784451"/>
                <a:gd name="connsiteY1554" fmla="*/ 1269117 h 1894973"/>
                <a:gd name="connsiteX1555" fmla="*/ 1670026 w 2784451"/>
                <a:gd name="connsiteY1555" fmla="*/ 1281363 h 1894973"/>
                <a:gd name="connsiteX1556" fmla="*/ 1666803 w 2784451"/>
                <a:gd name="connsiteY1556" fmla="*/ 1283941 h 1894973"/>
                <a:gd name="connsiteX1557" fmla="*/ 1660358 w 2784451"/>
                <a:gd name="connsiteY1557" fmla="*/ 1282652 h 1894973"/>
                <a:gd name="connsiteX1558" fmla="*/ 1650690 w 2784451"/>
                <a:gd name="connsiteY1558" fmla="*/ 1276851 h 1894973"/>
                <a:gd name="connsiteX1559" fmla="*/ 1646178 w 2784451"/>
                <a:gd name="connsiteY1559" fmla="*/ 1275562 h 1894973"/>
                <a:gd name="connsiteX1560" fmla="*/ 1632642 w 2784451"/>
                <a:gd name="connsiteY1560" fmla="*/ 1277496 h 1894973"/>
                <a:gd name="connsiteX1561" fmla="*/ 1630064 w 2784451"/>
                <a:gd name="connsiteY1561" fmla="*/ 1283297 h 1894973"/>
                <a:gd name="connsiteX1562" fmla="*/ 1629420 w 2784451"/>
                <a:gd name="connsiteY1562" fmla="*/ 1292321 h 1894973"/>
                <a:gd name="connsiteX1563" fmla="*/ 1624263 w 2784451"/>
                <a:gd name="connsiteY1563" fmla="*/ 1304567 h 1894973"/>
                <a:gd name="connsiteX1564" fmla="*/ 1616529 w 2784451"/>
                <a:gd name="connsiteY1564" fmla="*/ 1310368 h 1894973"/>
                <a:gd name="connsiteX1565" fmla="*/ 1586235 w 2784451"/>
                <a:gd name="connsiteY1565" fmla="*/ 1318103 h 1894973"/>
                <a:gd name="connsiteX1566" fmla="*/ 1574633 w 2784451"/>
                <a:gd name="connsiteY1566" fmla="*/ 1327126 h 1894973"/>
                <a:gd name="connsiteX1567" fmla="*/ 1570766 w 2784451"/>
                <a:gd name="connsiteY1567" fmla="*/ 1335505 h 1894973"/>
                <a:gd name="connsiteX1568" fmla="*/ 1546273 w 2784451"/>
                <a:gd name="connsiteY1568" fmla="*/ 1418652 h 1894973"/>
                <a:gd name="connsiteX1569" fmla="*/ 1543695 w 2784451"/>
                <a:gd name="connsiteY1569" fmla="*/ 1430899 h 1894973"/>
                <a:gd name="connsiteX1570" fmla="*/ 1543695 w 2784451"/>
                <a:gd name="connsiteY1570" fmla="*/ 1445079 h 1894973"/>
                <a:gd name="connsiteX1571" fmla="*/ 1519202 w 2784451"/>
                <a:gd name="connsiteY1571" fmla="*/ 1439922 h 1894973"/>
                <a:gd name="connsiteX1572" fmla="*/ 1472150 w 2784451"/>
                <a:gd name="connsiteY1572" fmla="*/ 1455391 h 1894973"/>
                <a:gd name="connsiteX1573" fmla="*/ 1460548 w 2784451"/>
                <a:gd name="connsiteY1573" fmla="*/ 1452813 h 1894973"/>
                <a:gd name="connsiteX1574" fmla="*/ 1458614 w 2784451"/>
                <a:gd name="connsiteY1574" fmla="*/ 1438633 h 1894973"/>
                <a:gd name="connsiteX1575" fmla="*/ 1468282 w 2784451"/>
                <a:gd name="connsiteY1575" fmla="*/ 1408339 h 1894973"/>
                <a:gd name="connsiteX1576" fmla="*/ 1466349 w 2784451"/>
                <a:gd name="connsiteY1576" fmla="*/ 1394804 h 1894973"/>
                <a:gd name="connsiteX1577" fmla="*/ 1457325 w 2784451"/>
                <a:gd name="connsiteY1577" fmla="*/ 1386425 h 1894973"/>
                <a:gd name="connsiteX1578" fmla="*/ 1444434 w 2784451"/>
                <a:gd name="connsiteY1578" fmla="*/ 1383847 h 1894973"/>
                <a:gd name="connsiteX1579" fmla="*/ 1418008 w 2784451"/>
                <a:gd name="connsiteY1579" fmla="*/ 1385135 h 1894973"/>
                <a:gd name="connsiteX1580" fmla="*/ 1418008 w 2784451"/>
                <a:gd name="connsiteY1580" fmla="*/ 1377401 h 1894973"/>
                <a:gd name="connsiteX1581" fmla="*/ 1425098 w 2784451"/>
                <a:gd name="connsiteY1581" fmla="*/ 1365799 h 1894973"/>
                <a:gd name="connsiteX1582" fmla="*/ 1427031 w 2784451"/>
                <a:gd name="connsiteY1582" fmla="*/ 1346462 h 1894973"/>
                <a:gd name="connsiteX1583" fmla="*/ 1434766 w 2784451"/>
                <a:gd name="connsiteY1583" fmla="*/ 1347107 h 1894973"/>
                <a:gd name="connsiteX1584" fmla="*/ 1439278 w 2784451"/>
                <a:gd name="connsiteY1584" fmla="*/ 1343884 h 1894973"/>
                <a:gd name="connsiteX1585" fmla="*/ 1454102 w 2784451"/>
                <a:gd name="connsiteY1585" fmla="*/ 1317458 h 1894973"/>
                <a:gd name="connsiteX1586" fmla="*/ 1456680 w 2784451"/>
                <a:gd name="connsiteY1586" fmla="*/ 1305212 h 1894973"/>
                <a:gd name="connsiteX1587" fmla="*/ 1452813 w 2784451"/>
                <a:gd name="connsiteY1587" fmla="*/ 1292321 h 1894973"/>
                <a:gd name="connsiteX1588" fmla="*/ 1447657 w 2784451"/>
                <a:gd name="connsiteY1588" fmla="*/ 1288453 h 1894973"/>
                <a:gd name="connsiteX1589" fmla="*/ 1439922 w 2784451"/>
                <a:gd name="connsiteY1589" fmla="*/ 1285875 h 1894973"/>
                <a:gd name="connsiteX1590" fmla="*/ 1425098 w 2784451"/>
                <a:gd name="connsiteY1590" fmla="*/ 1283941 h 1894973"/>
                <a:gd name="connsiteX1591" fmla="*/ 1414140 w 2784451"/>
                <a:gd name="connsiteY1591" fmla="*/ 1280719 h 1894973"/>
                <a:gd name="connsiteX1592" fmla="*/ 1412207 w 2784451"/>
                <a:gd name="connsiteY1592" fmla="*/ 1274273 h 1894973"/>
                <a:gd name="connsiteX1593" fmla="*/ 1418008 w 2784451"/>
                <a:gd name="connsiteY1593" fmla="*/ 1266539 h 1894973"/>
                <a:gd name="connsiteX1594" fmla="*/ 1418008 w 2784451"/>
                <a:gd name="connsiteY1594" fmla="*/ 1250425 h 1894973"/>
                <a:gd name="connsiteX1595" fmla="*/ 1421875 w 2784451"/>
                <a:gd name="connsiteY1595" fmla="*/ 1234956 h 1894973"/>
                <a:gd name="connsiteX1596" fmla="*/ 1419941 w 2784451"/>
                <a:gd name="connsiteY1596" fmla="*/ 1227221 h 1894973"/>
                <a:gd name="connsiteX1597" fmla="*/ 1403828 w 2784451"/>
                <a:gd name="connsiteY1597" fmla="*/ 1232378 h 1894973"/>
                <a:gd name="connsiteX1598" fmla="*/ 1408339 w 2784451"/>
                <a:gd name="connsiteY1598" fmla="*/ 1202728 h 1894973"/>
                <a:gd name="connsiteX1599" fmla="*/ 1428320 w 2784451"/>
                <a:gd name="connsiteY1599" fmla="*/ 1187904 h 1894973"/>
                <a:gd name="connsiteX1600" fmla="*/ 1456036 w 2784451"/>
                <a:gd name="connsiteY1600" fmla="*/ 1182102 h 1894973"/>
                <a:gd name="connsiteX1601" fmla="*/ 1481173 w 2784451"/>
                <a:gd name="connsiteY1601" fmla="*/ 1182102 h 1894973"/>
                <a:gd name="connsiteX1602" fmla="*/ 1476662 w 2784451"/>
                <a:gd name="connsiteY1602" fmla="*/ 1172434 h 1894973"/>
                <a:gd name="connsiteX1603" fmla="*/ 1470216 w 2784451"/>
                <a:gd name="connsiteY1603" fmla="*/ 1164700 h 1894973"/>
                <a:gd name="connsiteX1604" fmla="*/ 1462482 w 2784451"/>
                <a:gd name="connsiteY1604" fmla="*/ 1159543 h 1894973"/>
                <a:gd name="connsiteX1605" fmla="*/ 1452813 w 2784451"/>
                <a:gd name="connsiteY1605" fmla="*/ 1156321 h 1894973"/>
                <a:gd name="connsiteX1606" fmla="*/ 1468927 w 2784451"/>
                <a:gd name="connsiteY1606" fmla="*/ 1145363 h 1894973"/>
                <a:gd name="connsiteX1607" fmla="*/ 1478595 w 2784451"/>
                <a:gd name="connsiteY1607" fmla="*/ 1131828 h 1894973"/>
                <a:gd name="connsiteX1608" fmla="*/ 1479240 w 2784451"/>
                <a:gd name="connsiteY1608" fmla="*/ 1120226 h 1894973"/>
                <a:gd name="connsiteX1609" fmla="*/ 1466349 w 2784451"/>
                <a:gd name="connsiteY1609" fmla="*/ 1113136 h 1894973"/>
                <a:gd name="connsiteX1610" fmla="*/ 1461837 w 2784451"/>
                <a:gd name="connsiteY1610" fmla="*/ 1115070 h 1894973"/>
                <a:gd name="connsiteX1611" fmla="*/ 1452813 w 2784451"/>
                <a:gd name="connsiteY1611" fmla="*/ 1126671 h 1894973"/>
                <a:gd name="connsiteX1612" fmla="*/ 1446368 w 2784451"/>
                <a:gd name="connsiteY1612" fmla="*/ 1131183 h 1894973"/>
                <a:gd name="connsiteX1613" fmla="*/ 1437989 w 2784451"/>
                <a:gd name="connsiteY1613" fmla="*/ 1131183 h 1894973"/>
                <a:gd name="connsiteX1614" fmla="*/ 1424453 w 2784451"/>
                <a:gd name="connsiteY1614" fmla="*/ 1122804 h 1894973"/>
                <a:gd name="connsiteX1615" fmla="*/ 1418008 w 2784451"/>
                <a:gd name="connsiteY1615" fmla="*/ 1122804 h 1894973"/>
                <a:gd name="connsiteX1616" fmla="*/ 1411562 w 2784451"/>
                <a:gd name="connsiteY1616" fmla="*/ 1127961 h 1894973"/>
                <a:gd name="connsiteX1617" fmla="*/ 1407050 w 2784451"/>
                <a:gd name="connsiteY1617" fmla="*/ 1136984 h 1894973"/>
                <a:gd name="connsiteX1618" fmla="*/ 1403828 w 2784451"/>
                <a:gd name="connsiteY1618" fmla="*/ 1147941 h 1894973"/>
                <a:gd name="connsiteX1619" fmla="*/ 1394804 w 2784451"/>
                <a:gd name="connsiteY1619" fmla="*/ 1149875 h 1894973"/>
                <a:gd name="connsiteX1620" fmla="*/ 1376112 w 2784451"/>
                <a:gd name="connsiteY1620" fmla="*/ 1147941 h 1894973"/>
                <a:gd name="connsiteX1621" fmla="*/ 1354197 w 2784451"/>
                <a:gd name="connsiteY1621" fmla="*/ 1148586 h 1894973"/>
                <a:gd name="connsiteX1622" fmla="*/ 1342595 w 2784451"/>
                <a:gd name="connsiteY1622" fmla="*/ 1150520 h 1894973"/>
                <a:gd name="connsiteX1623" fmla="*/ 1327126 w 2784451"/>
                <a:gd name="connsiteY1623" fmla="*/ 1156321 h 1894973"/>
                <a:gd name="connsiteX1624" fmla="*/ 1325193 w 2784451"/>
                <a:gd name="connsiteY1624" fmla="*/ 1136984 h 1894973"/>
                <a:gd name="connsiteX1625" fmla="*/ 1316813 w 2784451"/>
                <a:gd name="connsiteY1625" fmla="*/ 1125382 h 1894973"/>
                <a:gd name="connsiteX1626" fmla="*/ 1292321 w 2784451"/>
                <a:gd name="connsiteY1626" fmla="*/ 1113136 h 1894973"/>
                <a:gd name="connsiteX1627" fmla="*/ 1292965 w 2784451"/>
                <a:gd name="connsiteY1627" fmla="*/ 1109269 h 1894973"/>
                <a:gd name="connsiteX1628" fmla="*/ 1287809 w 2784451"/>
                <a:gd name="connsiteY1628" fmla="*/ 1099600 h 1894973"/>
                <a:gd name="connsiteX1629" fmla="*/ 1281363 w 2784451"/>
                <a:gd name="connsiteY1629" fmla="*/ 1093155 h 1894973"/>
                <a:gd name="connsiteX1630" fmla="*/ 1275562 w 2784451"/>
                <a:gd name="connsiteY1630" fmla="*/ 1106046 h 1894973"/>
                <a:gd name="connsiteX1631" fmla="*/ 1268472 w 2784451"/>
                <a:gd name="connsiteY1631" fmla="*/ 1110558 h 1894973"/>
                <a:gd name="connsiteX1632" fmla="*/ 1260093 w 2784451"/>
                <a:gd name="connsiteY1632" fmla="*/ 1111847 h 1894973"/>
                <a:gd name="connsiteX1633" fmla="*/ 1253648 w 2784451"/>
                <a:gd name="connsiteY1633" fmla="*/ 1109269 h 1894973"/>
                <a:gd name="connsiteX1634" fmla="*/ 1232378 w 2784451"/>
                <a:gd name="connsiteY1634" fmla="*/ 1089288 h 1894973"/>
                <a:gd name="connsiteX1635" fmla="*/ 1229799 w 2784451"/>
                <a:gd name="connsiteY1635" fmla="*/ 1087998 h 1894973"/>
                <a:gd name="connsiteX1636" fmla="*/ 1226577 w 2784451"/>
                <a:gd name="connsiteY1636" fmla="*/ 1075752 h 1894973"/>
                <a:gd name="connsiteX1637" fmla="*/ 1232378 w 2784451"/>
                <a:gd name="connsiteY1637" fmla="*/ 1069951 h 1894973"/>
                <a:gd name="connsiteX1638" fmla="*/ 1236245 w 2784451"/>
                <a:gd name="connsiteY1638" fmla="*/ 1063506 h 1894973"/>
                <a:gd name="connsiteX1639" fmla="*/ 1240112 w 2784451"/>
                <a:gd name="connsiteY1639" fmla="*/ 1069306 h 1894973"/>
                <a:gd name="connsiteX1640" fmla="*/ 1250425 w 2784451"/>
                <a:gd name="connsiteY1640" fmla="*/ 1069306 h 1894973"/>
                <a:gd name="connsiteX1641" fmla="*/ 1257515 w 2784451"/>
                <a:gd name="connsiteY1641" fmla="*/ 1063506 h 1894973"/>
                <a:gd name="connsiteX1642" fmla="*/ 1253648 w 2784451"/>
                <a:gd name="connsiteY1642" fmla="*/ 1050615 h 1894973"/>
                <a:gd name="connsiteX1643" fmla="*/ 1226577 w 2784451"/>
                <a:gd name="connsiteY1643" fmla="*/ 1037079 h 1894973"/>
                <a:gd name="connsiteX1644" fmla="*/ 1205306 w 2784451"/>
                <a:gd name="connsiteY1644" fmla="*/ 1021610 h 1894973"/>
                <a:gd name="connsiteX1645" fmla="*/ 1203373 w 2784451"/>
                <a:gd name="connsiteY1645" fmla="*/ 986160 h 1894973"/>
                <a:gd name="connsiteX1646" fmla="*/ 1212396 w 2784451"/>
                <a:gd name="connsiteY1646" fmla="*/ 946198 h 1894973"/>
                <a:gd name="connsiteX1647" fmla="*/ 1222709 w 2784451"/>
                <a:gd name="connsiteY1647" fmla="*/ 918482 h 1894973"/>
                <a:gd name="connsiteX1648" fmla="*/ 1223998 w 2784451"/>
                <a:gd name="connsiteY1648" fmla="*/ 908814 h 1894973"/>
                <a:gd name="connsiteX1649" fmla="*/ 1223354 w 2784451"/>
                <a:gd name="connsiteY1649" fmla="*/ 897857 h 1894973"/>
                <a:gd name="connsiteX1650" fmla="*/ 1224643 w 2784451"/>
                <a:gd name="connsiteY1650" fmla="*/ 888188 h 1894973"/>
                <a:gd name="connsiteX1651" fmla="*/ 1233022 w 2784451"/>
                <a:gd name="connsiteY1651" fmla="*/ 883676 h 1894973"/>
                <a:gd name="connsiteX1652" fmla="*/ 1248491 w 2784451"/>
                <a:gd name="connsiteY1652" fmla="*/ 886899 h 1894973"/>
                <a:gd name="connsiteX1653" fmla="*/ 1254292 w 2784451"/>
                <a:gd name="connsiteY1653" fmla="*/ 890767 h 1894973"/>
                <a:gd name="connsiteX1654" fmla="*/ 1261382 w 2784451"/>
                <a:gd name="connsiteY1654" fmla="*/ 905591 h 1894973"/>
                <a:gd name="connsiteX1655" fmla="*/ 1292321 w 2784451"/>
                <a:gd name="connsiteY1655" fmla="*/ 952643 h 1894973"/>
                <a:gd name="connsiteX1656" fmla="*/ 1282652 w 2784451"/>
                <a:gd name="connsiteY1656" fmla="*/ 965534 h 1894973"/>
                <a:gd name="connsiteX1657" fmla="*/ 1279430 w 2784451"/>
                <a:gd name="connsiteY1657" fmla="*/ 977781 h 1894973"/>
                <a:gd name="connsiteX1658" fmla="*/ 1281363 w 2784451"/>
                <a:gd name="connsiteY1658" fmla="*/ 990672 h 1894973"/>
                <a:gd name="connsiteX1659" fmla="*/ 1284586 w 2784451"/>
                <a:gd name="connsiteY1659" fmla="*/ 1004207 h 1894973"/>
                <a:gd name="connsiteX1660" fmla="*/ 1305856 w 2784451"/>
                <a:gd name="connsiteY1660" fmla="*/ 1063506 h 1894973"/>
                <a:gd name="connsiteX1661" fmla="*/ 1318747 w 2784451"/>
                <a:gd name="connsiteY1661" fmla="*/ 1071240 h 1894973"/>
                <a:gd name="connsiteX1662" fmla="*/ 1369022 w 2784451"/>
                <a:gd name="connsiteY1662" fmla="*/ 1079619 h 1894973"/>
                <a:gd name="connsiteX1663" fmla="*/ 1390937 w 2784451"/>
                <a:gd name="connsiteY1663" fmla="*/ 1094444 h 1894973"/>
                <a:gd name="connsiteX1664" fmla="*/ 1402538 w 2784451"/>
                <a:gd name="connsiteY1664" fmla="*/ 1093155 h 1894973"/>
                <a:gd name="connsiteX1665" fmla="*/ 1410918 w 2784451"/>
                <a:gd name="connsiteY1665" fmla="*/ 1071885 h 1894973"/>
                <a:gd name="connsiteX1666" fmla="*/ 1399316 w 2784451"/>
                <a:gd name="connsiteY1666" fmla="*/ 1073818 h 1894973"/>
                <a:gd name="connsiteX1667" fmla="*/ 1393515 w 2784451"/>
                <a:gd name="connsiteY1667" fmla="*/ 1070596 h 1894973"/>
                <a:gd name="connsiteX1668" fmla="*/ 1372245 w 2784451"/>
                <a:gd name="connsiteY1668" fmla="*/ 1066084 h 1894973"/>
                <a:gd name="connsiteX1669" fmla="*/ 1362576 w 2784451"/>
                <a:gd name="connsiteY1669" fmla="*/ 1050615 h 1894973"/>
                <a:gd name="connsiteX1670" fmla="*/ 1349686 w 2784451"/>
                <a:gd name="connsiteY1670" fmla="*/ 1037724 h 1894973"/>
                <a:gd name="connsiteX1671" fmla="*/ 1352908 w 2784451"/>
                <a:gd name="connsiteY1671" fmla="*/ 1008719 h 1894973"/>
                <a:gd name="connsiteX1672" fmla="*/ 1339373 w 2784451"/>
                <a:gd name="connsiteY1672" fmla="*/ 1011297 h 1894973"/>
                <a:gd name="connsiteX1673" fmla="*/ 1332927 w 2784451"/>
                <a:gd name="connsiteY1673" fmla="*/ 1028700 h 1894973"/>
                <a:gd name="connsiteX1674" fmla="*/ 1322614 w 2784451"/>
                <a:gd name="connsiteY1674" fmla="*/ 1029989 h 1894973"/>
                <a:gd name="connsiteX1675" fmla="*/ 1316169 w 2784451"/>
                <a:gd name="connsiteY1675" fmla="*/ 1006785 h 1894973"/>
                <a:gd name="connsiteX1676" fmla="*/ 1312946 w 2784451"/>
                <a:gd name="connsiteY1676" fmla="*/ 975847 h 1894973"/>
                <a:gd name="connsiteX1677" fmla="*/ 1320681 w 2784451"/>
                <a:gd name="connsiteY1677" fmla="*/ 957799 h 1894973"/>
                <a:gd name="connsiteX1678" fmla="*/ 1314880 w 2784451"/>
                <a:gd name="connsiteY1678" fmla="*/ 936529 h 1894973"/>
                <a:gd name="connsiteX1679" fmla="*/ 1342595 w 2784451"/>
                <a:gd name="connsiteY1679" fmla="*/ 933951 h 1894973"/>
                <a:gd name="connsiteX1680" fmla="*/ 1385136 w 2784451"/>
                <a:gd name="connsiteY1680" fmla="*/ 942975 h 1894973"/>
                <a:gd name="connsiteX1681" fmla="*/ 1390937 w 2784451"/>
                <a:gd name="connsiteY1681" fmla="*/ 952643 h 1894973"/>
                <a:gd name="connsiteX1682" fmla="*/ 1388358 w 2784451"/>
                <a:gd name="connsiteY1682" fmla="*/ 968757 h 1894973"/>
                <a:gd name="connsiteX1683" fmla="*/ 1388358 w 2784451"/>
                <a:gd name="connsiteY1683" fmla="*/ 979070 h 1894973"/>
                <a:gd name="connsiteX1684" fmla="*/ 1390292 w 2784451"/>
                <a:gd name="connsiteY1684" fmla="*/ 986160 h 1894973"/>
                <a:gd name="connsiteX1685" fmla="*/ 1401249 w 2784451"/>
                <a:gd name="connsiteY1685" fmla="*/ 993250 h 1894973"/>
                <a:gd name="connsiteX1686" fmla="*/ 1407050 w 2784451"/>
                <a:gd name="connsiteY1686" fmla="*/ 1001629 h 1894973"/>
                <a:gd name="connsiteX1687" fmla="*/ 1420586 w 2784451"/>
                <a:gd name="connsiteY1687" fmla="*/ 1010008 h 1894973"/>
                <a:gd name="connsiteX1688" fmla="*/ 1438633 w 2784451"/>
                <a:gd name="connsiteY1688" fmla="*/ 1017742 h 1894973"/>
                <a:gd name="connsiteX1689" fmla="*/ 1450235 w 2784451"/>
                <a:gd name="connsiteY1689" fmla="*/ 1028055 h 1894973"/>
                <a:gd name="connsiteX1690" fmla="*/ 1474728 w 2784451"/>
                <a:gd name="connsiteY1690" fmla="*/ 1045458 h 1894973"/>
                <a:gd name="connsiteX1691" fmla="*/ 1479240 w 2784451"/>
                <a:gd name="connsiteY1691" fmla="*/ 1040302 h 1894973"/>
                <a:gd name="connsiteX1692" fmla="*/ 1457970 w 2784451"/>
                <a:gd name="connsiteY1692" fmla="*/ 1011942 h 1894973"/>
                <a:gd name="connsiteX1693" fmla="*/ 1470861 w 2784451"/>
                <a:gd name="connsiteY1693" fmla="*/ 1009363 h 1894973"/>
                <a:gd name="connsiteX1694" fmla="*/ 1514045 w 2784451"/>
                <a:gd name="connsiteY1694" fmla="*/ 1033212 h 1894973"/>
                <a:gd name="connsiteX1695" fmla="*/ 1543050 w 2784451"/>
                <a:gd name="connsiteY1695" fmla="*/ 1042880 h 1894973"/>
                <a:gd name="connsiteX1696" fmla="*/ 1564965 w 2784451"/>
                <a:gd name="connsiteY1696" fmla="*/ 1037079 h 1894973"/>
                <a:gd name="connsiteX1697" fmla="*/ 1543050 w 2784451"/>
                <a:gd name="connsiteY1697" fmla="*/ 1033856 h 1894973"/>
                <a:gd name="connsiteX1698" fmla="*/ 1525647 w 2784451"/>
                <a:gd name="connsiteY1698" fmla="*/ 1022254 h 1894973"/>
                <a:gd name="connsiteX1699" fmla="*/ 1495353 w 2784451"/>
                <a:gd name="connsiteY1699" fmla="*/ 995828 h 1894973"/>
                <a:gd name="connsiteX1700" fmla="*/ 1502443 w 2784451"/>
                <a:gd name="connsiteY1700" fmla="*/ 986160 h 1894973"/>
                <a:gd name="connsiteX1701" fmla="*/ 1480529 w 2784451"/>
                <a:gd name="connsiteY1701" fmla="*/ 970046 h 1894973"/>
                <a:gd name="connsiteX1702" fmla="*/ 1447012 w 2784451"/>
                <a:gd name="connsiteY1702" fmla="*/ 927506 h 1894973"/>
                <a:gd name="connsiteX1703" fmla="*/ 1428320 w 2784451"/>
                <a:gd name="connsiteY1703" fmla="*/ 918482 h 1894973"/>
                <a:gd name="connsiteX1704" fmla="*/ 1403183 w 2784451"/>
                <a:gd name="connsiteY1704" fmla="*/ 913326 h 1894973"/>
                <a:gd name="connsiteX1705" fmla="*/ 1372889 w 2784451"/>
                <a:gd name="connsiteY1705" fmla="*/ 915259 h 1894973"/>
                <a:gd name="connsiteX1706" fmla="*/ 1352264 w 2784451"/>
                <a:gd name="connsiteY1706" fmla="*/ 901724 h 1894973"/>
                <a:gd name="connsiteX1707" fmla="*/ 1326482 w 2784451"/>
                <a:gd name="connsiteY1707" fmla="*/ 908814 h 1894973"/>
                <a:gd name="connsiteX1708" fmla="*/ 1303278 w 2784451"/>
                <a:gd name="connsiteY1708" fmla="*/ 901079 h 1894973"/>
                <a:gd name="connsiteX1709" fmla="*/ 1300055 w 2784451"/>
                <a:gd name="connsiteY1709" fmla="*/ 889477 h 1894973"/>
                <a:gd name="connsiteX1710" fmla="*/ 1314235 w 2784451"/>
                <a:gd name="connsiteY1710" fmla="*/ 870785 h 1894973"/>
                <a:gd name="connsiteX1711" fmla="*/ 1329060 w 2784451"/>
                <a:gd name="connsiteY1711" fmla="*/ 864985 h 1894973"/>
                <a:gd name="connsiteX1712" fmla="*/ 1359354 w 2784451"/>
                <a:gd name="connsiteY1712" fmla="*/ 869496 h 1894973"/>
                <a:gd name="connsiteX1713" fmla="*/ 1398027 w 2784451"/>
                <a:gd name="connsiteY1713" fmla="*/ 852738 h 1894973"/>
                <a:gd name="connsiteX1714" fmla="*/ 1444434 w 2784451"/>
                <a:gd name="connsiteY1714" fmla="*/ 886899 h 1894973"/>
                <a:gd name="connsiteX1715" fmla="*/ 1460548 w 2784451"/>
                <a:gd name="connsiteY1715" fmla="*/ 883676 h 1894973"/>
                <a:gd name="connsiteX1716" fmla="*/ 1469571 w 2784451"/>
                <a:gd name="connsiteY1716" fmla="*/ 891411 h 1894973"/>
                <a:gd name="connsiteX1717" fmla="*/ 1474083 w 2784451"/>
                <a:gd name="connsiteY1717" fmla="*/ 893345 h 1894973"/>
                <a:gd name="connsiteX1718" fmla="*/ 1469571 w 2784451"/>
                <a:gd name="connsiteY1718" fmla="*/ 869496 h 1894973"/>
                <a:gd name="connsiteX1719" fmla="*/ 1471505 w 2784451"/>
                <a:gd name="connsiteY1719" fmla="*/ 847582 h 1894973"/>
                <a:gd name="connsiteX1720" fmla="*/ 1483752 w 2784451"/>
                <a:gd name="connsiteY1720" fmla="*/ 831468 h 1894973"/>
                <a:gd name="connsiteX1721" fmla="*/ 1508889 w 2784451"/>
                <a:gd name="connsiteY1721" fmla="*/ 825023 h 1894973"/>
                <a:gd name="connsiteX1722" fmla="*/ 1555941 w 2784451"/>
                <a:gd name="connsiteY1722" fmla="*/ 839203 h 1894973"/>
                <a:gd name="connsiteX1723" fmla="*/ 1579789 w 2784451"/>
                <a:gd name="connsiteY1723" fmla="*/ 841136 h 1894973"/>
                <a:gd name="connsiteX1724" fmla="*/ 1572055 w 2784451"/>
                <a:gd name="connsiteY1724" fmla="*/ 825023 h 1894973"/>
                <a:gd name="connsiteX1725" fmla="*/ 1588169 w 2784451"/>
                <a:gd name="connsiteY1725" fmla="*/ 817288 h 1894973"/>
                <a:gd name="connsiteX1726" fmla="*/ 1596548 w 2784451"/>
                <a:gd name="connsiteY1726" fmla="*/ 815354 h 1894973"/>
                <a:gd name="connsiteX1727" fmla="*/ 1606860 w 2784451"/>
                <a:gd name="connsiteY1727" fmla="*/ 815999 h 1894973"/>
                <a:gd name="connsiteX1728" fmla="*/ 1592036 w 2784451"/>
                <a:gd name="connsiteY1728" fmla="*/ 798596 h 1894973"/>
                <a:gd name="connsiteX1729" fmla="*/ 1568832 w 2784451"/>
                <a:gd name="connsiteY1729" fmla="*/ 794084 h 1894973"/>
                <a:gd name="connsiteX1730" fmla="*/ 1515979 w 2784451"/>
                <a:gd name="connsiteY1730" fmla="*/ 799241 h 1894973"/>
                <a:gd name="connsiteX1731" fmla="*/ 1519846 w 2784451"/>
                <a:gd name="connsiteY1731" fmla="*/ 786994 h 1894973"/>
                <a:gd name="connsiteX1732" fmla="*/ 1515979 w 2784451"/>
                <a:gd name="connsiteY1732" fmla="*/ 770236 h 1894973"/>
                <a:gd name="connsiteX1733" fmla="*/ 1515979 w 2784451"/>
                <a:gd name="connsiteY1733" fmla="*/ 757345 h 1894973"/>
                <a:gd name="connsiteX1734" fmla="*/ 1519846 w 2784451"/>
                <a:gd name="connsiteY1734" fmla="*/ 748966 h 1894973"/>
                <a:gd name="connsiteX1735" fmla="*/ 1529515 w 2784451"/>
                <a:gd name="connsiteY1735" fmla="*/ 735430 h 1894973"/>
                <a:gd name="connsiteX1736" fmla="*/ 1529515 w 2784451"/>
                <a:gd name="connsiteY1736" fmla="*/ 722539 h 1894973"/>
                <a:gd name="connsiteX1737" fmla="*/ 1521780 w 2784451"/>
                <a:gd name="connsiteY1737" fmla="*/ 703847 h 1894973"/>
                <a:gd name="connsiteX1738" fmla="*/ 1507600 w 2784451"/>
                <a:gd name="connsiteY1738" fmla="*/ 699980 h 1894973"/>
                <a:gd name="connsiteX1739" fmla="*/ 1492131 w 2784451"/>
                <a:gd name="connsiteY1739" fmla="*/ 707070 h 1894973"/>
                <a:gd name="connsiteX1740" fmla="*/ 1481173 w 2784451"/>
                <a:gd name="connsiteY1740" fmla="*/ 722539 h 1894973"/>
                <a:gd name="connsiteX1741" fmla="*/ 1479884 w 2784451"/>
                <a:gd name="connsiteY1741" fmla="*/ 732852 h 1894973"/>
                <a:gd name="connsiteX1742" fmla="*/ 1486974 w 2784451"/>
                <a:gd name="connsiteY1742" fmla="*/ 753477 h 1894973"/>
                <a:gd name="connsiteX1743" fmla="*/ 1488264 w 2784451"/>
                <a:gd name="connsiteY1743" fmla="*/ 765080 h 1894973"/>
                <a:gd name="connsiteX1744" fmla="*/ 1486330 w 2784451"/>
                <a:gd name="connsiteY1744" fmla="*/ 767013 h 1894973"/>
                <a:gd name="connsiteX1745" fmla="*/ 1474083 w 2784451"/>
                <a:gd name="connsiteY1745" fmla="*/ 791506 h 1894973"/>
                <a:gd name="connsiteX1746" fmla="*/ 1462482 w 2784451"/>
                <a:gd name="connsiteY1746" fmla="*/ 833402 h 1894973"/>
                <a:gd name="connsiteX1747" fmla="*/ 1452169 w 2784451"/>
                <a:gd name="connsiteY1747" fmla="*/ 848226 h 1894973"/>
                <a:gd name="connsiteX1748" fmla="*/ 1432188 w 2784451"/>
                <a:gd name="connsiteY1748" fmla="*/ 850160 h 1894973"/>
                <a:gd name="connsiteX1749" fmla="*/ 1432188 w 2784451"/>
                <a:gd name="connsiteY1749" fmla="*/ 846937 h 1894973"/>
                <a:gd name="connsiteX1750" fmla="*/ 1425742 w 2784451"/>
                <a:gd name="connsiteY1750" fmla="*/ 842425 h 1894973"/>
                <a:gd name="connsiteX1751" fmla="*/ 1429610 w 2784451"/>
                <a:gd name="connsiteY1751" fmla="*/ 835335 h 1894973"/>
                <a:gd name="connsiteX1752" fmla="*/ 1435410 w 2784451"/>
                <a:gd name="connsiteY1752" fmla="*/ 822444 h 1894973"/>
                <a:gd name="connsiteX1753" fmla="*/ 1439278 w 2784451"/>
                <a:gd name="connsiteY1753" fmla="*/ 815999 h 1894973"/>
                <a:gd name="connsiteX1754" fmla="*/ 1425742 w 2784451"/>
                <a:gd name="connsiteY1754" fmla="*/ 808909 h 1894973"/>
                <a:gd name="connsiteX1755" fmla="*/ 1416074 w 2784451"/>
                <a:gd name="connsiteY1755" fmla="*/ 812776 h 1894973"/>
                <a:gd name="connsiteX1756" fmla="*/ 1407050 w 2784451"/>
                <a:gd name="connsiteY1756" fmla="*/ 821155 h 1894973"/>
                <a:gd name="connsiteX1757" fmla="*/ 1393515 w 2784451"/>
                <a:gd name="connsiteY1757" fmla="*/ 825023 h 1894973"/>
                <a:gd name="connsiteX1758" fmla="*/ 1366444 w 2784451"/>
                <a:gd name="connsiteY1758" fmla="*/ 819221 h 1894973"/>
                <a:gd name="connsiteX1759" fmla="*/ 1358065 w 2784451"/>
                <a:gd name="connsiteY1759" fmla="*/ 823089 h 1894973"/>
                <a:gd name="connsiteX1760" fmla="*/ 1356131 w 2784451"/>
                <a:gd name="connsiteY1760" fmla="*/ 835980 h 1894973"/>
                <a:gd name="connsiteX1761" fmla="*/ 1342595 w 2784451"/>
                <a:gd name="connsiteY1761" fmla="*/ 835980 h 1894973"/>
                <a:gd name="connsiteX1762" fmla="*/ 1320036 w 2784451"/>
                <a:gd name="connsiteY1762" fmla="*/ 843070 h 1894973"/>
                <a:gd name="connsiteX1763" fmla="*/ 1309723 w 2784451"/>
                <a:gd name="connsiteY1763" fmla="*/ 837269 h 1894973"/>
                <a:gd name="connsiteX1764" fmla="*/ 1305856 w 2784451"/>
                <a:gd name="connsiteY1764" fmla="*/ 824378 h 1894973"/>
                <a:gd name="connsiteX1765" fmla="*/ 1313591 w 2784451"/>
                <a:gd name="connsiteY1765" fmla="*/ 812132 h 1894973"/>
                <a:gd name="connsiteX1766" fmla="*/ 1334216 w 2784451"/>
                <a:gd name="connsiteY1766" fmla="*/ 791506 h 1894973"/>
                <a:gd name="connsiteX1767" fmla="*/ 1341951 w 2784451"/>
                <a:gd name="connsiteY1767" fmla="*/ 779904 h 1894973"/>
                <a:gd name="connsiteX1768" fmla="*/ 1345818 w 2784451"/>
                <a:gd name="connsiteY1768" fmla="*/ 770880 h 1894973"/>
                <a:gd name="connsiteX1769" fmla="*/ 1348396 w 2784451"/>
                <a:gd name="connsiteY1769" fmla="*/ 752833 h 1894973"/>
                <a:gd name="connsiteX1770" fmla="*/ 1345174 w 2784451"/>
                <a:gd name="connsiteY1770" fmla="*/ 734141 h 1894973"/>
                <a:gd name="connsiteX1771" fmla="*/ 1349041 w 2784451"/>
                <a:gd name="connsiteY1771" fmla="*/ 725118 h 1894973"/>
                <a:gd name="connsiteX1772" fmla="*/ 1361932 w 2784451"/>
                <a:gd name="connsiteY1772" fmla="*/ 713516 h 1894973"/>
                <a:gd name="connsiteX1773" fmla="*/ 1349686 w 2784451"/>
                <a:gd name="connsiteY1773" fmla="*/ 703203 h 1894973"/>
                <a:gd name="connsiteX1774" fmla="*/ 1338084 w 2784451"/>
                <a:gd name="connsiteY1774" fmla="*/ 682577 h 1894973"/>
                <a:gd name="connsiteX1775" fmla="*/ 1332283 w 2784451"/>
                <a:gd name="connsiteY1775" fmla="*/ 658084 h 1894973"/>
                <a:gd name="connsiteX1776" fmla="*/ 1334216 w 2784451"/>
                <a:gd name="connsiteY1776" fmla="*/ 637459 h 1894973"/>
                <a:gd name="connsiteX1777" fmla="*/ 1348396 w 2784451"/>
                <a:gd name="connsiteY1777" fmla="*/ 624568 h 1894973"/>
                <a:gd name="connsiteX1778" fmla="*/ 1367733 w 2784451"/>
                <a:gd name="connsiteY1778" fmla="*/ 611032 h 1894973"/>
                <a:gd name="connsiteX1779" fmla="*/ 1373534 w 2784451"/>
                <a:gd name="connsiteY1779" fmla="*/ 600075 h 1894973"/>
                <a:gd name="connsiteX1780" fmla="*/ 1348396 w 2784451"/>
                <a:gd name="connsiteY1780" fmla="*/ 594274 h 1894973"/>
                <a:gd name="connsiteX1781" fmla="*/ 1336795 w 2784451"/>
                <a:gd name="connsiteY1781" fmla="*/ 596208 h 1894973"/>
                <a:gd name="connsiteX1782" fmla="*/ 1324548 w 2784451"/>
                <a:gd name="connsiteY1782" fmla="*/ 608454 h 1894973"/>
                <a:gd name="connsiteX1783" fmla="*/ 1306501 w 2784451"/>
                <a:gd name="connsiteY1783" fmla="*/ 616189 h 1894973"/>
                <a:gd name="connsiteX1784" fmla="*/ 1308434 w 2784451"/>
                <a:gd name="connsiteY1784" fmla="*/ 628435 h 1894973"/>
                <a:gd name="connsiteX1785" fmla="*/ 1312946 w 2784451"/>
                <a:gd name="connsiteY1785" fmla="*/ 642615 h 1894973"/>
                <a:gd name="connsiteX1786" fmla="*/ 1313591 w 2784451"/>
                <a:gd name="connsiteY1786" fmla="*/ 654217 h 1894973"/>
                <a:gd name="connsiteX1787" fmla="*/ 1299411 w 2784451"/>
                <a:gd name="connsiteY1787" fmla="*/ 667753 h 1894973"/>
                <a:gd name="connsiteX1788" fmla="*/ 1280719 w 2784451"/>
                <a:gd name="connsiteY1788" fmla="*/ 669042 h 1894973"/>
                <a:gd name="connsiteX1789" fmla="*/ 1262671 w 2784451"/>
                <a:gd name="connsiteY1789" fmla="*/ 663241 h 1894973"/>
                <a:gd name="connsiteX1790" fmla="*/ 1250425 w 2784451"/>
                <a:gd name="connsiteY1790" fmla="*/ 654217 h 1894973"/>
                <a:gd name="connsiteX1791" fmla="*/ 1263960 w 2784451"/>
                <a:gd name="connsiteY1791" fmla="*/ 645838 h 1894973"/>
                <a:gd name="connsiteX1792" fmla="*/ 1254937 w 2784451"/>
                <a:gd name="connsiteY1792" fmla="*/ 639393 h 1894973"/>
                <a:gd name="connsiteX1793" fmla="*/ 1247202 w 2784451"/>
                <a:gd name="connsiteY1793" fmla="*/ 631658 h 1894973"/>
                <a:gd name="connsiteX1794" fmla="*/ 1241401 w 2784451"/>
                <a:gd name="connsiteY1794" fmla="*/ 622634 h 1894973"/>
                <a:gd name="connsiteX1795" fmla="*/ 1236245 w 2784451"/>
                <a:gd name="connsiteY1795" fmla="*/ 611032 h 1894973"/>
                <a:gd name="connsiteX1796" fmla="*/ 1247847 w 2784451"/>
                <a:gd name="connsiteY1796" fmla="*/ 605231 h 1894973"/>
                <a:gd name="connsiteX1797" fmla="*/ 1259449 w 2784451"/>
                <a:gd name="connsiteY1797" fmla="*/ 605876 h 1894973"/>
                <a:gd name="connsiteX1798" fmla="*/ 1284586 w 2784451"/>
                <a:gd name="connsiteY1798" fmla="*/ 611032 h 1894973"/>
                <a:gd name="connsiteX1799" fmla="*/ 1282008 w 2784451"/>
                <a:gd name="connsiteY1799" fmla="*/ 584606 h 1894973"/>
                <a:gd name="connsiteX1800" fmla="*/ 1310368 w 2784451"/>
                <a:gd name="connsiteY1800" fmla="*/ 556246 h 1894973"/>
                <a:gd name="connsiteX1801" fmla="*/ 1302633 w 2784451"/>
                <a:gd name="connsiteY1801" fmla="*/ 529819 h 1894973"/>
                <a:gd name="connsiteX1802" fmla="*/ 1273629 w 2784451"/>
                <a:gd name="connsiteY1802" fmla="*/ 489857 h 1894973"/>
                <a:gd name="connsiteX1803" fmla="*/ 1255581 w 2784451"/>
                <a:gd name="connsiteY1803" fmla="*/ 473099 h 1894973"/>
                <a:gd name="connsiteX1804" fmla="*/ 1236245 w 2784451"/>
                <a:gd name="connsiteY1804" fmla="*/ 466653 h 1894973"/>
                <a:gd name="connsiteX1805" fmla="*/ 1243979 w 2784451"/>
                <a:gd name="connsiteY1805" fmla="*/ 494369 h 1894973"/>
                <a:gd name="connsiteX1806" fmla="*/ 1236889 w 2784451"/>
                <a:gd name="connsiteY1806" fmla="*/ 510483 h 1894973"/>
                <a:gd name="connsiteX1807" fmla="*/ 1222709 w 2784451"/>
                <a:gd name="connsiteY1807" fmla="*/ 511127 h 1894973"/>
                <a:gd name="connsiteX1808" fmla="*/ 1208529 w 2784451"/>
                <a:gd name="connsiteY1808" fmla="*/ 491791 h 1894973"/>
                <a:gd name="connsiteX1809" fmla="*/ 1217553 w 2784451"/>
                <a:gd name="connsiteY1809" fmla="*/ 478900 h 1894973"/>
                <a:gd name="connsiteX1810" fmla="*/ 1191771 w 2784451"/>
                <a:gd name="connsiteY1810" fmla="*/ 444094 h 1894973"/>
                <a:gd name="connsiteX1811" fmla="*/ 1187904 w 2784451"/>
                <a:gd name="connsiteY1811" fmla="*/ 423469 h 1894973"/>
                <a:gd name="connsiteX1812" fmla="*/ 1202728 w 2784451"/>
                <a:gd name="connsiteY1812" fmla="*/ 406066 h 1894973"/>
                <a:gd name="connsiteX1813" fmla="*/ 1223354 w 2784451"/>
                <a:gd name="connsiteY1813" fmla="*/ 403487 h 1894973"/>
                <a:gd name="connsiteX1814" fmla="*/ 1242046 w 2784451"/>
                <a:gd name="connsiteY1814" fmla="*/ 412511 h 1894973"/>
                <a:gd name="connsiteX1815" fmla="*/ 1250425 w 2784451"/>
                <a:gd name="connsiteY1815" fmla="*/ 432492 h 1894973"/>
                <a:gd name="connsiteX1816" fmla="*/ 1263316 w 2784451"/>
                <a:gd name="connsiteY1816" fmla="*/ 424113 h 1894973"/>
                <a:gd name="connsiteX1817" fmla="*/ 1270406 w 2784451"/>
                <a:gd name="connsiteY1817" fmla="*/ 409933 h 1894973"/>
                <a:gd name="connsiteX1818" fmla="*/ 1278785 w 2784451"/>
                <a:gd name="connsiteY1818" fmla="*/ 381573 h 1894973"/>
                <a:gd name="connsiteX1819" fmla="*/ 1285875 w 2784451"/>
                <a:gd name="connsiteY1819" fmla="*/ 395753 h 1894973"/>
                <a:gd name="connsiteX1820" fmla="*/ 1287164 w 2784451"/>
                <a:gd name="connsiteY1820" fmla="*/ 407355 h 1894973"/>
                <a:gd name="connsiteX1821" fmla="*/ 1284586 w 2784451"/>
                <a:gd name="connsiteY1821" fmla="*/ 430559 h 1894973"/>
                <a:gd name="connsiteX1822" fmla="*/ 1279430 w 2784451"/>
                <a:gd name="connsiteY1822" fmla="*/ 442160 h 1894973"/>
                <a:gd name="connsiteX1823" fmla="*/ 1278785 w 2784451"/>
                <a:gd name="connsiteY1823" fmla="*/ 449251 h 1894973"/>
                <a:gd name="connsiteX1824" fmla="*/ 1280719 w 2784451"/>
                <a:gd name="connsiteY1824" fmla="*/ 456985 h 1894973"/>
                <a:gd name="connsiteX1825" fmla="*/ 1289098 w 2784451"/>
                <a:gd name="connsiteY1825" fmla="*/ 455051 h 1894973"/>
                <a:gd name="connsiteX1826" fmla="*/ 1292321 w 2784451"/>
                <a:gd name="connsiteY1826" fmla="*/ 456985 h 1894973"/>
                <a:gd name="connsiteX1827" fmla="*/ 1297477 w 2784451"/>
                <a:gd name="connsiteY1827" fmla="*/ 480833 h 1894973"/>
                <a:gd name="connsiteX1828" fmla="*/ 1301344 w 2784451"/>
                <a:gd name="connsiteY1828" fmla="*/ 484701 h 1894973"/>
                <a:gd name="connsiteX1829" fmla="*/ 1313591 w 2784451"/>
                <a:gd name="connsiteY1829" fmla="*/ 491791 h 1894973"/>
                <a:gd name="connsiteX1830" fmla="*/ 1323259 w 2784451"/>
                <a:gd name="connsiteY1830" fmla="*/ 495658 h 1894973"/>
                <a:gd name="connsiteX1831" fmla="*/ 1340662 w 2784451"/>
                <a:gd name="connsiteY1831" fmla="*/ 496303 h 1894973"/>
                <a:gd name="connsiteX1832" fmla="*/ 1348396 w 2784451"/>
                <a:gd name="connsiteY1832" fmla="*/ 500815 h 1894973"/>
                <a:gd name="connsiteX1833" fmla="*/ 1342595 w 2784451"/>
                <a:gd name="connsiteY1833" fmla="*/ 514994 h 1894973"/>
                <a:gd name="connsiteX1834" fmla="*/ 1343884 w 2784451"/>
                <a:gd name="connsiteY1834" fmla="*/ 528530 h 1894973"/>
                <a:gd name="connsiteX1835" fmla="*/ 1350974 w 2784451"/>
                <a:gd name="connsiteY1835" fmla="*/ 541421 h 1894973"/>
                <a:gd name="connsiteX1836" fmla="*/ 1361932 w 2784451"/>
                <a:gd name="connsiteY1836" fmla="*/ 552378 h 1894973"/>
                <a:gd name="connsiteX1837" fmla="*/ 1387714 w 2784451"/>
                <a:gd name="connsiteY1837" fmla="*/ 494369 h 1894973"/>
                <a:gd name="connsiteX1838" fmla="*/ 1390292 w 2784451"/>
                <a:gd name="connsiteY1838" fmla="*/ 474388 h 1894973"/>
                <a:gd name="connsiteX1839" fmla="*/ 1390292 w 2784451"/>
                <a:gd name="connsiteY1839" fmla="*/ 451829 h 1894973"/>
                <a:gd name="connsiteX1840" fmla="*/ 1385136 w 2784451"/>
                <a:gd name="connsiteY1840" fmla="*/ 444094 h 1894973"/>
                <a:gd name="connsiteX1841" fmla="*/ 1365799 w 2784451"/>
                <a:gd name="connsiteY1841" fmla="*/ 438938 h 1894973"/>
                <a:gd name="connsiteX1842" fmla="*/ 1358065 w 2784451"/>
                <a:gd name="connsiteY1842" fmla="*/ 434426 h 1894973"/>
                <a:gd name="connsiteX1843" fmla="*/ 1350974 w 2784451"/>
                <a:gd name="connsiteY1843" fmla="*/ 427980 h 1894973"/>
                <a:gd name="connsiteX1844" fmla="*/ 1340662 w 2784451"/>
                <a:gd name="connsiteY1844" fmla="*/ 399620 h 1894973"/>
                <a:gd name="connsiteX1845" fmla="*/ 1307145 w 2784451"/>
                <a:gd name="connsiteY1845" fmla="*/ 360303 h 1894973"/>
                <a:gd name="connsiteX1846" fmla="*/ 1299411 w 2784451"/>
                <a:gd name="connsiteY1846" fmla="*/ 342900 h 1894973"/>
                <a:gd name="connsiteX1847" fmla="*/ 1301344 w 2784451"/>
                <a:gd name="connsiteY1847" fmla="*/ 336455 h 1894973"/>
                <a:gd name="connsiteX1848" fmla="*/ 1311013 w 2784451"/>
                <a:gd name="connsiteY1848" fmla="*/ 324852 h 1894973"/>
                <a:gd name="connsiteX1849" fmla="*/ 1313591 w 2784451"/>
                <a:gd name="connsiteY1849" fmla="*/ 313251 h 1894973"/>
                <a:gd name="connsiteX1850" fmla="*/ 1302633 w 2784451"/>
                <a:gd name="connsiteY1850" fmla="*/ 305516 h 1894973"/>
                <a:gd name="connsiteX1851" fmla="*/ 1297477 w 2784451"/>
                <a:gd name="connsiteY1851" fmla="*/ 295203 h 1894973"/>
                <a:gd name="connsiteX1852" fmla="*/ 1299411 w 2784451"/>
                <a:gd name="connsiteY1852" fmla="*/ 278445 h 1894973"/>
                <a:gd name="connsiteX1853" fmla="*/ 1286520 w 2784451"/>
                <a:gd name="connsiteY1853" fmla="*/ 283602 h 1894973"/>
                <a:gd name="connsiteX1854" fmla="*/ 1272984 w 2784451"/>
                <a:gd name="connsiteY1854" fmla="*/ 285535 h 1894973"/>
                <a:gd name="connsiteX1855" fmla="*/ 1243979 w 2784451"/>
                <a:gd name="connsiteY1855" fmla="*/ 286179 h 1894973"/>
                <a:gd name="connsiteX1856" fmla="*/ 1254937 w 2784451"/>
                <a:gd name="connsiteY1856" fmla="*/ 272000 h 1894973"/>
                <a:gd name="connsiteX1857" fmla="*/ 1273629 w 2784451"/>
                <a:gd name="connsiteY1857" fmla="*/ 267488 h 1894973"/>
                <a:gd name="connsiteX1858" fmla="*/ 1294899 w 2784451"/>
                <a:gd name="connsiteY1858" fmla="*/ 266199 h 1894973"/>
                <a:gd name="connsiteX1859" fmla="*/ 1313591 w 2784451"/>
                <a:gd name="connsiteY1859" fmla="*/ 261687 h 1894973"/>
                <a:gd name="connsiteX1860" fmla="*/ 1307145 w 2784451"/>
                <a:gd name="connsiteY1860" fmla="*/ 259753 h 1894973"/>
                <a:gd name="connsiteX1861" fmla="*/ 1300700 w 2784451"/>
                <a:gd name="connsiteY1861" fmla="*/ 253952 h 1894973"/>
                <a:gd name="connsiteX1862" fmla="*/ 1292321 w 2784451"/>
                <a:gd name="connsiteY1862" fmla="*/ 252663 h 1894973"/>
                <a:gd name="connsiteX1863" fmla="*/ 1297477 w 2784451"/>
                <a:gd name="connsiteY1863" fmla="*/ 241061 h 1894973"/>
                <a:gd name="connsiteX1864" fmla="*/ 1316813 w 2784451"/>
                <a:gd name="connsiteY1864" fmla="*/ 222369 h 1894973"/>
                <a:gd name="connsiteX1865" fmla="*/ 1320036 w 2784451"/>
                <a:gd name="connsiteY1865" fmla="*/ 212701 h 1894973"/>
                <a:gd name="connsiteX1866" fmla="*/ 1313591 w 2784451"/>
                <a:gd name="connsiteY1866" fmla="*/ 188208 h 1894973"/>
                <a:gd name="connsiteX1867" fmla="*/ 1316813 w 2784451"/>
                <a:gd name="connsiteY1867" fmla="*/ 168872 h 1894973"/>
                <a:gd name="connsiteX1868" fmla="*/ 1325837 w 2784451"/>
                <a:gd name="connsiteY1868" fmla="*/ 149535 h 1894973"/>
                <a:gd name="connsiteX1869" fmla="*/ 1348396 w 2784451"/>
                <a:gd name="connsiteY1869" fmla="*/ 115374 h 1894973"/>
                <a:gd name="connsiteX1870" fmla="*/ 1354197 w 2784451"/>
                <a:gd name="connsiteY1870" fmla="*/ 121175 h 1894973"/>
                <a:gd name="connsiteX1871" fmla="*/ 1369022 w 2784451"/>
                <a:gd name="connsiteY1871" fmla="*/ 140512 h 1894973"/>
                <a:gd name="connsiteX1872" fmla="*/ 1387069 w 2784451"/>
                <a:gd name="connsiteY1872" fmla="*/ 146313 h 1894973"/>
                <a:gd name="connsiteX1873" fmla="*/ 1396093 w 2784451"/>
                <a:gd name="connsiteY1873" fmla="*/ 145668 h 1894973"/>
                <a:gd name="connsiteX1874" fmla="*/ 1393515 w 2784451"/>
                <a:gd name="connsiteY1874" fmla="*/ 136644 h 1894973"/>
                <a:gd name="connsiteX1875" fmla="*/ 1374178 w 2784451"/>
                <a:gd name="connsiteY1875" fmla="*/ 114085 h 1894973"/>
                <a:gd name="connsiteX1876" fmla="*/ 1395448 w 2784451"/>
                <a:gd name="connsiteY1876" fmla="*/ 107640 h 1894973"/>
                <a:gd name="connsiteX1877" fmla="*/ 1494709 w 2784451"/>
                <a:gd name="connsiteY1877" fmla="*/ 79924 h 1894973"/>
                <a:gd name="connsiteX1878" fmla="*/ 1523714 w 2784451"/>
                <a:gd name="connsiteY1878" fmla="*/ 87658 h 1894973"/>
                <a:gd name="connsiteX1879" fmla="*/ 1517913 w 2784451"/>
                <a:gd name="connsiteY1879" fmla="*/ 133422 h 1894973"/>
                <a:gd name="connsiteX1880" fmla="*/ 1511467 w 2784451"/>
                <a:gd name="connsiteY1880" fmla="*/ 166938 h 1894973"/>
                <a:gd name="connsiteX1881" fmla="*/ 1510178 w 2784451"/>
                <a:gd name="connsiteY1881" fmla="*/ 201099 h 1894973"/>
                <a:gd name="connsiteX1882" fmla="*/ 1535316 w 2784451"/>
                <a:gd name="connsiteY1882" fmla="*/ 209478 h 1894973"/>
                <a:gd name="connsiteX1883" fmla="*/ 1565609 w 2784451"/>
                <a:gd name="connsiteY1883" fmla="*/ 201744 h 1894973"/>
                <a:gd name="connsiteX1884" fmla="*/ 1598481 w 2784451"/>
                <a:gd name="connsiteY1884" fmla="*/ 190142 h 1894973"/>
                <a:gd name="connsiteX1885" fmla="*/ 1632642 w 2784451"/>
                <a:gd name="connsiteY1885" fmla="*/ 184986 h 1894973"/>
                <a:gd name="connsiteX1886" fmla="*/ 1646178 w 2784451"/>
                <a:gd name="connsiteY1886" fmla="*/ 174673 h 1894973"/>
                <a:gd name="connsiteX1887" fmla="*/ 1661003 w 2784451"/>
                <a:gd name="connsiteY1887" fmla="*/ 165649 h 1894973"/>
                <a:gd name="connsiteX1888" fmla="*/ 1678405 w 2784451"/>
                <a:gd name="connsiteY1888" fmla="*/ 161137 h 1894973"/>
                <a:gd name="connsiteX1889" fmla="*/ 1695164 w 2784451"/>
                <a:gd name="connsiteY1889" fmla="*/ 152758 h 1894973"/>
                <a:gd name="connsiteX1890" fmla="*/ 1708699 w 2784451"/>
                <a:gd name="connsiteY1890" fmla="*/ 141156 h 1894973"/>
                <a:gd name="connsiteX1891" fmla="*/ 1717078 w 2784451"/>
                <a:gd name="connsiteY1891" fmla="*/ 123109 h 1894973"/>
                <a:gd name="connsiteX1892" fmla="*/ 1715145 w 2784451"/>
                <a:gd name="connsiteY1892" fmla="*/ 110218 h 1894973"/>
                <a:gd name="connsiteX1893" fmla="*/ 1714500 w 2784451"/>
                <a:gd name="connsiteY1893" fmla="*/ 97327 h 1894973"/>
                <a:gd name="connsiteX1894" fmla="*/ 1727391 w 2784451"/>
                <a:gd name="connsiteY1894" fmla="*/ 87658 h 1894973"/>
                <a:gd name="connsiteX1895" fmla="*/ 1736415 w 2784451"/>
                <a:gd name="connsiteY1895" fmla="*/ 73478 h 1894973"/>
                <a:gd name="connsiteX1896" fmla="*/ 1735770 w 2784451"/>
                <a:gd name="connsiteY1896" fmla="*/ 56720 h 1894973"/>
                <a:gd name="connsiteX1897" fmla="*/ 1735770 w 2784451"/>
                <a:gd name="connsiteY1897" fmla="*/ 39317 h 1894973"/>
                <a:gd name="connsiteX1898" fmla="*/ 1761552 w 2784451"/>
                <a:gd name="connsiteY1898" fmla="*/ 16758 h 1894973"/>
                <a:gd name="connsiteX1899" fmla="*/ 1795713 w 2784451"/>
                <a:gd name="connsiteY1899" fmla="*/ 19981 h 1894973"/>
                <a:gd name="connsiteX1900" fmla="*/ 1813116 w 2784451"/>
                <a:gd name="connsiteY1900" fmla="*/ 0 h 1894973"/>
                <a:gd name="connsiteX1901" fmla="*/ 1831163 w 2784451"/>
                <a:gd name="connsiteY1901" fmla="*/ 1289 h 1894973"/>
                <a:gd name="connsiteX1902" fmla="*/ 1849211 w 2784451"/>
                <a:gd name="connsiteY1902" fmla="*/ 8379 h 1894973"/>
                <a:gd name="connsiteX1903" fmla="*/ 1880149 w 2784451"/>
                <a:gd name="connsiteY1903" fmla="*/ 34161 h 1894973"/>
                <a:gd name="connsiteX1904" fmla="*/ 1928490 w 2784451"/>
                <a:gd name="connsiteY1904" fmla="*/ 99260 h 1894973"/>
                <a:gd name="connsiteX1905" fmla="*/ 1959429 w 2784451"/>
                <a:gd name="connsiteY1905" fmla="*/ 98616 h 1894973"/>
                <a:gd name="connsiteX1906" fmla="*/ 1962007 w 2784451"/>
                <a:gd name="connsiteY1906" fmla="*/ 81213 h 1894973"/>
                <a:gd name="connsiteX1907" fmla="*/ 1968452 w 2784451"/>
                <a:gd name="connsiteY1907" fmla="*/ 64455 h 1894973"/>
                <a:gd name="connsiteX1908" fmla="*/ 1978765 w 2784451"/>
                <a:gd name="connsiteY1908" fmla="*/ 54787 h 1894973"/>
                <a:gd name="connsiteX1909" fmla="*/ 1985855 w 2784451"/>
                <a:gd name="connsiteY1909" fmla="*/ 41896 h 1894973"/>
                <a:gd name="connsiteX1910" fmla="*/ 2016149 w 2784451"/>
                <a:gd name="connsiteY1910" fmla="*/ 39962 h 1894973"/>
                <a:gd name="connsiteX1911" fmla="*/ 2036774 w 2784451"/>
                <a:gd name="connsiteY1911" fmla="*/ 71545 h 1894973"/>
                <a:gd name="connsiteX1912" fmla="*/ 2027751 w 2784451"/>
                <a:gd name="connsiteY1912" fmla="*/ 107640 h 1894973"/>
                <a:gd name="connsiteX1913" fmla="*/ 2033552 w 2784451"/>
                <a:gd name="connsiteY1913" fmla="*/ 130843 h 1894973"/>
                <a:gd name="connsiteX1914" fmla="*/ 2054822 w 2784451"/>
                <a:gd name="connsiteY1914" fmla="*/ 154692 h 1894973"/>
                <a:gd name="connsiteX1915" fmla="*/ 2053533 w 2784451"/>
                <a:gd name="connsiteY1915" fmla="*/ 195943 h 1894973"/>
                <a:gd name="connsiteX1916" fmla="*/ 2078026 w 2784451"/>
                <a:gd name="connsiteY1916" fmla="*/ 221725 h 1894973"/>
                <a:gd name="connsiteX1917" fmla="*/ 2116054 w 2784451"/>
                <a:gd name="connsiteY1917" fmla="*/ 227526 h 1894973"/>
                <a:gd name="connsiteX1918" fmla="*/ 2145059 w 2784451"/>
                <a:gd name="connsiteY1918" fmla="*/ 210123 h 1894973"/>
                <a:gd name="connsiteX1919" fmla="*/ 2175997 w 2784451"/>
                <a:gd name="connsiteY1919" fmla="*/ 204966 h 1894973"/>
                <a:gd name="connsiteX1920" fmla="*/ 2197267 w 2784451"/>
                <a:gd name="connsiteY1920" fmla="*/ 204966 h 1894973"/>
                <a:gd name="connsiteX1921" fmla="*/ 2214670 w 2784451"/>
                <a:gd name="connsiteY1921" fmla="*/ 200455 h 1894973"/>
                <a:gd name="connsiteX1922" fmla="*/ 2230139 w 2784451"/>
                <a:gd name="connsiteY1922" fmla="*/ 212701 h 1894973"/>
                <a:gd name="connsiteX1923" fmla="*/ 2247542 w 2784451"/>
                <a:gd name="connsiteY1923" fmla="*/ 223014 h 1894973"/>
                <a:gd name="connsiteX1924" fmla="*/ 2285570 w 2784451"/>
                <a:gd name="connsiteY1924" fmla="*/ 223659 h 1894973"/>
                <a:gd name="connsiteX1925" fmla="*/ 2322310 w 2784451"/>
                <a:gd name="connsiteY1925" fmla="*/ 218502 h 1894973"/>
                <a:gd name="connsiteX1926" fmla="*/ 2356471 w 2784451"/>
                <a:gd name="connsiteY1926" fmla="*/ 218502 h 1894973"/>
                <a:gd name="connsiteX1927" fmla="*/ 2388054 w 2784451"/>
                <a:gd name="connsiteY1927" fmla="*/ 213990 h 1894973"/>
                <a:gd name="connsiteX1928" fmla="*/ 2417703 w 2784451"/>
                <a:gd name="connsiteY1928" fmla="*/ 181763 h 1894973"/>
                <a:gd name="connsiteX1929" fmla="*/ 2455087 w 2784451"/>
                <a:gd name="connsiteY1929" fmla="*/ 161137 h 1894973"/>
                <a:gd name="connsiteX1930" fmla="*/ 2520186 w 2784451"/>
                <a:gd name="connsiteY1930" fmla="*/ 184986 h 1894973"/>
                <a:gd name="connsiteX1931" fmla="*/ 2578196 w 2784451"/>
                <a:gd name="connsiteY1931" fmla="*/ 232038 h 1894973"/>
                <a:gd name="connsiteX1932" fmla="*/ 1881438 w 2784451"/>
                <a:gd name="connsiteY1932" fmla="*/ 259109 h 1894973"/>
                <a:gd name="connsiteX1933" fmla="*/ 1853078 w 2784451"/>
                <a:gd name="connsiteY1933" fmla="*/ 267488 h 1894973"/>
                <a:gd name="connsiteX1934" fmla="*/ 1826652 w 2784451"/>
                <a:gd name="connsiteY1934" fmla="*/ 273933 h 1894973"/>
                <a:gd name="connsiteX1935" fmla="*/ 1789912 w 2784451"/>
                <a:gd name="connsiteY1935" fmla="*/ 264265 h 1894973"/>
                <a:gd name="connsiteX1936" fmla="*/ 1767998 w 2784451"/>
                <a:gd name="connsiteY1936" fmla="*/ 284891 h 1894973"/>
                <a:gd name="connsiteX1937" fmla="*/ 1795713 w 2784451"/>
                <a:gd name="connsiteY1937" fmla="*/ 346123 h 1894973"/>
                <a:gd name="connsiteX1938" fmla="*/ 1851144 w 2784451"/>
                <a:gd name="connsiteY1938" fmla="*/ 379639 h 1894973"/>
                <a:gd name="connsiteX1939" fmla="*/ 1914310 w 2784451"/>
                <a:gd name="connsiteY1939" fmla="*/ 389952 h 1894973"/>
                <a:gd name="connsiteX1940" fmla="*/ 1954272 w 2784451"/>
                <a:gd name="connsiteY1940" fmla="*/ 336455 h 1894973"/>
                <a:gd name="connsiteX1941" fmla="*/ 1933647 w 2784451"/>
                <a:gd name="connsiteY1941" fmla="*/ 279090 h 1894973"/>
                <a:gd name="connsiteX1942" fmla="*/ 1881438 w 2784451"/>
                <a:gd name="connsiteY1942" fmla="*/ 259109 h 189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</a:cxnLst>
              <a:rect l="l" t="t" r="r" b="b"/>
              <a:pathLst>
                <a:path w="2784451" h="1894973">
                  <a:moveTo>
                    <a:pt x="1278141" y="1869192"/>
                  </a:moveTo>
                  <a:lnTo>
                    <a:pt x="1274273" y="1873704"/>
                  </a:lnTo>
                  <a:lnTo>
                    <a:pt x="1276207" y="1880149"/>
                  </a:lnTo>
                  <a:lnTo>
                    <a:pt x="1271695" y="1883372"/>
                  </a:lnTo>
                  <a:lnTo>
                    <a:pt x="1262027" y="1883372"/>
                  </a:lnTo>
                  <a:lnTo>
                    <a:pt x="1260093" y="1891751"/>
                  </a:lnTo>
                  <a:lnTo>
                    <a:pt x="1260093" y="1899486"/>
                  </a:lnTo>
                  <a:lnTo>
                    <a:pt x="1253003" y="1898196"/>
                  </a:lnTo>
                  <a:lnTo>
                    <a:pt x="1237534" y="1872415"/>
                  </a:lnTo>
                  <a:lnTo>
                    <a:pt x="1249780" y="1869836"/>
                  </a:lnTo>
                  <a:lnTo>
                    <a:pt x="1259449" y="1873059"/>
                  </a:lnTo>
                  <a:lnTo>
                    <a:pt x="1278141" y="1869192"/>
                  </a:lnTo>
                  <a:close/>
                  <a:moveTo>
                    <a:pt x="1882727" y="1847922"/>
                  </a:moveTo>
                  <a:lnTo>
                    <a:pt x="1859524" y="1851789"/>
                  </a:lnTo>
                  <a:lnTo>
                    <a:pt x="1856945" y="1832452"/>
                  </a:lnTo>
                  <a:lnTo>
                    <a:pt x="1865325" y="1827296"/>
                  </a:lnTo>
                  <a:lnTo>
                    <a:pt x="1873059" y="1828585"/>
                  </a:lnTo>
                  <a:lnTo>
                    <a:pt x="1882727" y="1847922"/>
                  </a:lnTo>
                  <a:close/>
                  <a:moveTo>
                    <a:pt x="2267523" y="1743505"/>
                  </a:moveTo>
                  <a:lnTo>
                    <a:pt x="2273969" y="1746728"/>
                  </a:lnTo>
                  <a:lnTo>
                    <a:pt x="2280414" y="1746083"/>
                  </a:lnTo>
                  <a:lnTo>
                    <a:pt x="2282992" y="1761552"/>
                  </a:lnTo>
                  <a:lnTo>
                    <a:pt x="2287504" y="1764130"/>
                  </a:lnTo>
                  <a:lnTo>
                    <a:pt x="2290082" y="1772509"/>
                  </a:lnTo>
                  <a:lnTo>
                    <a:pt x="2285570" y="1775087"/>
                  </a:lnTo>
                  <a:lnTo>
                    <a:pt x="2273324" y="1769931"/>
                  </a:lnTo>
                  <a:lnTo>
                    <a:pt x="2267523" y="1760908"/>
                  </a:lnTo>
                  <a:lnTo>
                    <a:pt x="2261722" y="1749305"/>
                  </a:lnTo>
                  <a:lnTo>
                    <a:pt x="2263011" y="1741571"/>
                  </a:lnTo>
                  <a:lnTo>
                    <a:pt x="2267523" y="1743505"/>
                  </a:lnTo>
                  <a:close/>
                  <a:moveTo>
                    <a:pt x="2250120" y="1740282"/>
                  </a:moveTo>
                  <a:lnTo>
                    <a:pt x="2252698" y="1745438"/>
                  </a:lnTo>
                  <a:lnTo>
                    <a:pt x="2248831" y="1757040"/>
                  </a:lnTo>
                  <a:lnTo>
                    <a:pt x="2250765" y="1769287"/>
                  </a:lnTo>
                  <a:lnTo>
                    <a:pt x="2263656" y="1791201"/>
                  </a:lnTo>
                  <a:lnTo>
                    <a:pt x="2269457" y="1796358"/>
                  </a:lnTo>
                  <a:lnTo>
                    <a:pt x="2277191" y="1798291"/>
                  </a:lnTo>
                  <a:lnTo>
                    <a:pt x="2279770" y="1802803"/>
                  </a:lnTo>
                  <a:lnTo>
                    <a:pt x="2278480" y="1808604"/>
                  </a:lnTo>
                  <a:lnTo>
                    <a:pt x="2264300" y="1801514"/>
                  </a:lnTo>
                  <a:lnTo>
                    <a:pt x="2250120" y="1798291"/>
                  </a:lnTo>
                  <a:lnTo>
                    <a:pt x="2244319" y="1786045"/>
                  </a:lnTo>
                  <a:lnTo>
                    <a:pt x="2241741" y="1775732"/>
                  </a:lnTo>
                  <a:lnTo>
                    <a:pt x="2234651" y="1769287"/>
                  </a:lnTo>
                  <a:lnTo>
                    <a:pt x="2232718" y="1760908"/>
                  </a:lnTo>
                  <a:lnTo>
                    <a:pt x="2234007" y="1744794"/>
                  </a:lnTo>
                  <a:lnTo>
                    <a:pt x="2241097" y="1745438"/>
                  </a:lnTo>
                  <a:lnTo>
                    <a:pt x="2250120" y="1740282"/>
                  </a:lnTo>
                  <a:close/>
                  <a:moveTo>
                    <a:pt x="48986" y="1752528"/>
                  </a:moveTo>
                  <a:lnTo>
                    <a:pt x="45763" y="1758329"/>
                  </a:lnTo>
                  <a:lnTo>
                    <a:pt x="34161" y="1752528"/>
                  </a:lnTo>
                  <a:lnTo>
                    <a:pt x="14180" y="1734481"/>
                  </a:lnTo>
                  <a:lnTo>
                    <a:pt x="2578" y="1727391"/>
                  </a:lnTo>
                  <a:lnTo>
                    <a:pt x="0" y="1717723"/>
                  </a:lnTo>
                  <a:lnTo>
                    <a:pt x="5156" y="1704832"/>
                  </a:lnTo>
                  <a:lnTo>
                    <a:pt x="12891" y="1697742"/>
                  </a:lnTo>
                  <a:lnTo>
                    <a:pt x="24493" y="1701609"/>
                  </a:lnTo>
                  <a:lnTo>
                    <a:pt x="33517" y="1712566"/>
                  </a:lnTo>
                  <a:lnTo>
                    <a:pt x="47697" y="1742860"/>
                  </a:lnTo>
                  <a:lnTo>
                    <a:pt x="48986" y="1752528"/>
                  </a:lnTo>
                  <a:close/>
                  <a:moveTo>
                    <a:pt x="1544984" y="1693874"/>
                  </a:moveTo>
                  <a:lnTo>
                    <a:pt x="1521780" y="1690652"/>
                  </a:lnTo>
                  <a:lnTo>
                    <a:pt x="1528225" y="1682917"/>
                  </a:lnTo>
                  <a:lnTo>
                    <a:pt x="1525003" y="1675827"/>
                  </a:lnTo>
                  <a:lnTo>
                    <a:pt x="1528225" y="1672604"/>
                  </a:lnTo>
                  <a:lnTo>
                    <a:pt x="1535316" y="1673894"/>
                  </a:lnTo>
                  <a:lnTo>
                    <a:pt x="1541761" y="1684206"/>
                  </a:lnTo>
                  <a:lnTo>
                    <a:pt x="1544984" y="1693874"/>
                  </a:lnTo>
                  <a:close/>
                  <a:moveTo>
                    <a:pt x="1507600" y="1608149"/>
                  </a:moveTo>
                  <a:lnTo>
                    <a:pt x="1514045" y="1608794"/>
                  </a:lnTo>
                  <a:lnTo>
                    <a:pt x="1522425" y="1606216"/>
                  </a:lnTo>
                  <a:lnTo>
                    <a:pt x="1534026" y="1606216"/>
                  </a:lnTo>
                  <a:lnTo>
                    <a:pt x="1548207" y="1612017"/>
                  </a:lnTo>
                  <a:lnTo>
                    <a:pt x="1556586" y="1622330"/>
                  </a:lnTo>
                  <a:lnTo>
                    <a:pt x="1554652" y="1628130"/>
                  </a:lnTo>
                  <a:lnTo>
                    <a:pt x="1546273" y="1623618"/>
                  </a:lnTo>
                  <a:lnTo>
                    <a:pt x="1544984" y="1628130"/>
                  </a:lnTo>
                  <a:lnTo>
                    <a:pt x="1531448" y="1621685"/>
                  </a:lnTo>
                  <a:lnTo>
                    <a:pt x="1521780" y="1621685"/>
                  </a:lnTo>
                  <a:lnTo>
                    <a:pt x="1516624" y="1627486"/>
                  </a:lnTo>
                  <a:lnTo>
                    <a:pt x="1512756" y="1633931"/>
                  </a:lnTo>
                  <a:lnTo>
                    <a:pt x="1501799" y="1641666"/>
                  </a:lnTo>
                  <a:lnTo>
                    <a:pt x="1491486" y="1650690"/>
                  </a:lnTo>
                  <a:lnTo>
                    <a:pt x="1476017" y="1659713"/>
                  </a:lnTo>
                  <a:lnTo>
                    <a:pt x="1456680" y="1659069"/>
                  </a:lnTo>
                  <a:lnTo>
                    <a:pt x="1445723" y="1644889"/>
                  </a:lnTo>
                  <a:lnTo>
                    <a:pt x="1445079" y="1626197"/>
                  </a:lnTo>
                  <a:lnTo>
                    <a:pt x="1454102" y="1607505"/>
                  </a:lnTo>
                  <a:lnTo>
                    <a:pt x="1472150" y="1595259"/>
                  </a:lnTo>
                  <a:lnTo>
                    <a:pt x="1487619" y="1595259"/>
                  </a:lnTo>
                  <a:lnTo>
                    <a:pt x="1507600" y="1608149"/>
                  </a:lnTo>
                  <a:close/>
                  <a:moveTo>
                    <a:pt x="1607505" y="1669382"/>
                  </a:moveTo>
                  <a:lnTo>
                    <a:pt x="1597192" y="1671960"/>
                  </a:lnTo>
                  <a:lnTo>
                    <a:pt x="1592036" y="1668737"/>
                  </a:lnTo>
                  <a:lnTo>
                    <a:pt x="1590102" y="1662936"/>
                  </a:lnTo>
                  <a:lnTo>
                    <a:pt x="1579789" y="1657780"/>
                  </a:lnTo>
                  <a:lnTo>
                    <a:pt x="1577856" y="1641666"/>
                  </a:lnTo>
                  <a:lnTo>
                    <a:pt x="1584301" y="1612661"/>
                  </a:lnTo>
                  <a:lnTo>
                    <a:pt x="1586235" y="1597192"/>
                  </a:lnTo>
                  <a:lnTo>
                    <a:pt x="1579789" y="1590747"/>
                  </a:lnTo>
                  <a:lnTo>
                    <a:pt x="1577856" y="1584946"/>
                  </a:lnTo>
                  <a:lnTo>
                    <a:pt x="1586235" y="1577211"/>
                  </a:lnTo>
                  <a:lnTo>
                    <a:pt x="1586879" y="1572699"/>
                  </a:lnTo>
                  <a:lnTo>
                    <a:pt x="1595258" y="1572699"/>
                  </a:lnTo>
                  <a:lnTo>
                    <a:pt x="1612661" y="1581723"/>
                  </a:lnTo>
                  <a:lnTo>
                    <a:pt x="1615240" y="1593969"/>
                  </a:lnTo>
                  <a:lnTo>
                    <a:pt x="1605571" y="1602348"/>
                  </a:lnTo>
                  <a:lnTo>
                    <a:pt x="1603638" y="1611372"/>
                  </a:lnTo>
                  <a:lnTo>
                    <a:pt x="1613951" y="1626841"/>
                  </a:lnTo>
                  <a:lnTo>
                    <a:pt x="1617818" y="1629420"/>
                  </a:lnTo>
                  <a:lnTo>
                    <a:pt x="1621685" y="1635221"/>
                  </a:lnTo>
                  <a:lnTo>
                    <a:pt x="1613951" y="1639732"/>
                  </a:lnTo>
                  <a:lnTo>
                    <a:pt x="1612661" y="1646822"/>
                  </a:lnTo>
                  <a:lnTo>
                    <a:pt x="1612661" y="1659713"/>
                  </a:lnTo>
                  <a:lnTo>
                    <a:pt x="1607505" y="1669382"/>
                  </a:lnTo>
                  <a:close/>
                  <a:moveTo>
                    <a:pt x="1705476" y="1589457"/>
                  </a:moveTo>
                  <a:lnTo>
                    <a:pt x="1702898" y="1597836"/>
                  </a:lnTo>
                  <a:lnTo>
                    <a:pt x="1696453" y="1587524"/>
                  </a:lnTo>
                  <a:lnTo>
                    <a:pt x="1690652" y="1582368"/>
                  </a:lnTo>
                  <a:lnTo>
                    <a:pt x="1693230" y="1572699"/>
                  </a:lnTo>
                  <a:lnTo>
                    <a:pt x="1692585" y="1566254"/>
                  </a:lnTo>
                  <a:lnTo>
                    <a:pt x="1707410" y="1554007"/>
                  </a:lnTo>
                  <a:lnTo>
                    <a:pt x="1713856" y="1570766"/>
                  </a:lnTo>
                  <a:lnTo>
                    <a:pt x="1712566" y="1581078"/>
                  </a:lnTo>
                  <a:lnTo>
                    <a:pt x="1705476" y="1589457"/>
                  </a:lnTo>
                  <a:close/>
                  <a:moveTo>
                    <a:pt x="1866614" y="1610083"/>
                  </a:moveTo>
                  <a:lnTo>
                    <a:pt x="1860168" y="1621685"/>
                  </a:lnTo>
                  <a:lnTo>
                    <a:pt x="1848566" y="1628130"/>
                  </a:lnTo>
                  <a:lnTo>
                    <a:pt x="1833097" y="1629420"/>
                  </a:lnTo>
                  <a:lnTo>
                    <a:pt x="1822140" y="1623618"/>
                  </a:lnTo>
                  <a:lnTo>
                    <a:pt x="1813116" y="1615239"/>
                  </a:lnTo>
                  <a:lnTo>
                    <a:pt x="1806026" y="1615884"/>
                  </a:lnTo>
                  <a:lnTo>
                    <a:pt x="1802803" y="1622330"/>
                  </a:lnTo>
                  <a:lnTo>
                    <a:pt x="1798936" y="1619751"/>
                  </a:lnTo>
                  <a:lnTo>
                    <a:pt x="1794424" y="1601059"/>
                  </a:lnTo>
                  <a:lnTo>
                    <a:pt x="1800870" y="1588168"/>
                  </a:lnTo>
                  <a:lnTo>
                    <a:pt x="1802803" y="1576566"/>
                  </a:lnTo>
                  <a:lnTo>
                    <a:pt x="1806671" y="1566898"/>
                  </a:lnTo>
                  <a:lnTo>
                    <a:pt x="1813761" y="1559808"/>
                  </a:lnTo>
                  <a:lnTo>
                    <a:pt x="1828585" y="1552718"/>
                  </a:lnTo>
                  <a:lnTo>
                    <a:pt x="1845988" y="1557230"/>
                  </a:lnTo>
                  <a:lnTo>
                    <a:pt x="1856301" y="1572055"/>
                  </a:lnTo>
                  <a:lnTo>
                    <a:pt x="1871770" y="1588168"/>
                  </a:lnTo>
                  <a:lnTo>
                    <a:pt x="1869192" y="1603638"/>
                  </a:lnTo>
                  <a:lnTo>
                    <a:pt x="1866614" y="1610083"/>
                  </a:lnTo>
                  <a:close/>
                  <a:moveTo>
                    <a:pt x="1529515" y="1595259"/>
                  </a:moveTo>
                  <a:lnTo>
                    <a:pt x="1524358" y="1599126"/>
                  </a:lnTo>
                  <a:lnTo>
                    <a:pt x="1508889" y="1595259"/>
                  </a:lnTo>
                  <a:lnTo>
                    <a:pt x="1500510" y="1587524"/>
                  </a:lnTo>
                  <a:lnTo>
                    <a:pt x="1498576" y="1582368"/>
                  </a:lnTo>
                  <a:lnTo>
                    <a:pt x="1489553" y="1579789"/>
                  </a:lnTo>
                  <a:lnTo>
                    <a:pt x="1488264" y="1575922"/>
                  </a:lnTo>
                  <a:lnTo>
                    <a:pt x="1496643" y="1555941"/>
                  </a:lnTo>
                  <a:lnTo>
                    <a:pt x="1495998" y="1546273"/>
                  </a:lnTo>
                  <a:lnTo>
                    <a:pt x="1501799" y="1541761"/>
                  </a:lnTo>
                  <a:lnTo>
                    <a:pt x="1495998" y="1529514"/>
                  </a:lnTo>
                  <a:lnTo>
                    <a:pt x="1499221" y="1526936"/>
                  </a:lnTo>
                  <a:lnTo>
                    <a:pt x="1515334" y="1533382"/>
                  </a:lnTo>
                  <a:lnTo>
                    <a:pt x="1536605" y="1537249"/>
                  </a:lnTo>
                  <a:lnTo>
                    <a:pt x="1552718" y="1546917"/>
                  </a:lnTo>
                  <a:lnTo>
                    <a:pt x="1557230" y="1552718"/>
                  </a:lnTo>
                  <a:lnTo>
                    <a:pt x="1557875" y="1563675"/>
                  </a:lnTo>
                  <a:lnTo>
                    <a:pt x="1550785" y="1569477"/>
                  </a:lnTo>
                  <a:lnTo>
                    <a:pt x="1547562" y="1583657"/>
                  </a:lnTo>
                  <a:lnTo>
                    <a:pt x="1532737" y="1584301"/>
                  </a:lnTo>
                  <a:lnTo>
                    <a:pt x="1524358" y="1586235"/>
                  </a:lnTo>
                  <a:lnTo>
                    <a:pt x="1529515" y="1595259"/>
                  </a:lnTo>
                  <a:close/>
                  <a:moveTo>
                    <a:pt x="883032" y="1517913"/>
                  </a:moveTo>
                  <a:lnTo>
                    <a:pt x="872075" y="1529514"/>
                  </a:lnTo>
                  <a:lnTo>
                    <a:pt x="864340" y="1532093"/>
                  </a:lnTo>
                  <a:lnTo>
                    <a:pt x="855316" y="1532093"/>
                  </a:lnTo>
                  <a:lnTo>
                    <a:pt x="855316" y="1526292"/>
                  </a:lnTo>
                  <a:lnTo>
                    <a:pt x="859184" y="1515334"/>
                  </a:lnTo>
                  <a:lnTo>
                    <a:pt x="864340" y="1510822"/>
                  </a:lnTo>
                  <a:lnTo>
                    <a:pt x="883032" y="1517913"/>
                  </a:lnTo>
                  <a:close/>
                  <a:moveTo>
                    <a:pt x="2214670" y="1548207"/>
                  </a:moveTo>
                  <a:lnTo>
                    <a:pt x="2212092" y="1554652"/>
                  </a:lnTo>
                  <a:lnTo>
                    <a:pt x="2193400" y="1550784"/>
                  </a:lnTo>
                  <a:lnTo>
                    <a:pt x="2175353" y="1555296"/>
                  </a:lnTo>
                  <a:lnTo>
                    <a:pt x="2183732" y="1528870"/>
                  </a:lnTo>
                  <a:lnTo>
                    <a:pt x="2194045" y="1519202"/>
                  </a:lnTo>
                  <a:lnTo>
                    <a:pt x="2197267" y="1512756"/>
                  </a:lnTo>
                  <a:lnTo>
                    <a:pt x="2207580" y="1506955"/>
                  </a:lnTo>
                  <a:lnTo>
                    <a:pt x="2212092" y="1507600"/>
                  </a:lnTo>
                  <a:lnTo>
                    <a:pt x="2216604" y="1518557"/>
                  </a:lnTo>
                  <a:lnTo>
                    <a:pt x="2215315" y="1532093"/>
                  </a:lnTo>
                  <a:lnTo>
                    <a:pt x="2209514" y="1542405"/>
                  </a:lnTo>
                  <a:lnTo>
                    <a:pt x="2214670" y="1548207"/>
                  </a:lnTo>
                  <a:close/>
                  <a:moveTo>
                    <a:pt x="1552718" y="1506311"/>
                  </a:moveTo>
                  <a:lnTo>
                    <a:pt x="1561742" y="1510178"/>
                  </a:lnTo>
                  <a:lnTo>
                    <a:pt x="1566898" y="1520491"/>
                  </a:lnTo>
                  <a:lnTo>
                    <a:pt x="1561742" y="1519846"/>
                  </a:lnTo>
                  <a:lnTo>
                    <a:pt x="1554652" y="1526292"/>
                  </a:lnTo>
                  <a:lnTo>
                    <a:pt x="1550140" y="1525003"/>
                  </a:lnTo>
                  <a:lnTo>
                    <a:pt x="1539183" y="1528225"/>
                  </a:lnTo>
                  <a:lnTo>
                    <a:pt x="1532737" y="1517913"/>
                  </a:lnTo>
                  <a:lnTo>
                    <a:pt x="1541116" y="1510178"/>
                  </a:lnTo>
                  <a:lnTo>
                    <a:pt x="1552718" y="1506311"/>
                  </a:lnTo>
                  <a:close/>
                  <a:moveTo>
                    <a:pt x="983582" y="1502443"/>
                  </a:moveTo>
                  <a:lnTo>
                    <a:pt x="989383" y="1506311"/>
                  </a:lnTo>
                  <a:lnTo>
                    <a:pt x="993250" y="1505022"/>
                  </a:lnTo>
                  <a:lnTo>
                    <a:pt x="994539" y="1517913"/>
                  </a:lnTo>
                  <a:lnTo>
                    <a:pt x="985515" y="1536604"/>
                  </a:lnTo>
                  <a:lnTo>
                    <a:pt x="978425" y="1534026"/>
                  </a:lnTo>
                  <a:lnTo>
                    <a:pt x="972624" y="1527581"/>
                  </a:lnTo>
                  <a:lnTo>
                    <a:pt x="967468" y="1539183"/>
                  </a:lnTo>
                  <a:lnTo>
                    <a:pt x="963601" y="1530159"/>
                  </a:lnTo>
                  <a:lnTo>
                    <a:pt x="951999" y="1524358"/>
                  </a:lnTo>
                  <a:lnTo>
                    <a:pt x="959089" y="1517913"/>
                  </a:lnTo>
                  <a:lnTo>
                    <a:pt x="968112" y="1519202"/>
                  </a:lnTo>
                  <a:lnTo>
                    <a:pt x="974558" y="1517913"/>
                  </a:lnTo>
                  <a:lnTo>
                    <a:pt x="981003" y="1512756"/>
                  </a:lnTo>
                  <a:lnTo>
                    <a:pt x="980359" y="1506311"/>
                  </a:lnTo>
                  <a:lnTo>
                    <a:pt x="983582" y="1502443"/>
                  </a:lnTo>
                  <a:close/>
                  <a:moveTo>
                    <a:pt x="852094" y="1496643"/>
                  </a:moveTo>
                  <a:lnTo>
                    <a:pt x="853383" y="1512112"/>
                  </a:lnTo>
                  <a:lnTo>
                    <a:pt x="850805" y="1515334"/>
                  </a:lnTo>
                  <a:lnTo>
                    <a:pt x="846937" y="1505666"/>
                  </a:lnTo>
                  <a:lnTo>
                    <a:pt x="839203" y="1508244"/>
                  </a:lnTo>
                  <a:lnTo>
                    <a:pt x="835980" y="1515334"/>
                  </a:lnTo>
                  <a:lnTo>
                    <a:pt x="825023" y="1508244"/>
                  </a:lnTo>
                  <a:lnTo>
                    <a:pt x="833402" y="1497287"/>
                  </a:lnTo>
                  <a:lnTo>
                    <a:pt x="843070" y="1494064"/>
                  </a:lnTo>
                  <a:lnTo>
                    <a:pt x="852094" y="1496643"/>
                  </a:lnTo>
                  <a:close/>
                  <a:moveTo>
                    <a:pt x="2497627" y="1490842"/>
                  </a:moveTo>
                  <a:lnTo>
                    <a:pt x="2493115" y="1494064"/>
                  </a:lnTo>
                  <a:lnTo>
                    <a:pt x="2484736" y="1485040"/>
                  </a:lnTo>
                  <a:lnTo>
                    <a:pt x="2493115" y="1481173"/>
                  </a:lnTo>
                  <a:lnTo>
                    <a:pt x="2497627" y="1482462"/>
                  </a:lnTo>
                  <a:lnTo>
                    <a:pt x="2497627" y="1490842"/>
                  </a:lnTo>
                  <a:close/>
                  <a:moveTo>
                    <a:pt x="1505022" y="1464415"/>
                  </a:moveTo>
                  <a:lnTo>
                    <a:pt x="1510823" y="1469571"/>
                  </a:lnTo>
                  <a:lnTo>
                    <a:pt x="1497287" y="1476661"/>
                  </a:lnTo>
                  <a:lnTo>
                    <a:pt x="1487619" y="1474728"/>
                  </a:lnTo>
                  <a:lnTo>
                    <a:pt x="1478595" y="1476017"/>
                  </a:lnTo>
                  <a:lnTo>
                    <a:pt x="1478595" y="1464415"/>
                  </a:lnTo>
                  <a:lnTo>
                    <a:pt x="1488264" y="1467638"/>
                  </a:lnTo>
                  <a:lnTo>
                    <a:pt x="1505022" y="1464415"/>
                  </a:lnTo>
                  <a:close/>
                  <a:moveTo>
                    <a:pt x="2355826" y="1466993"/>
                  </a:moveTo>
                  <a:lnTo>
                    <a:pt x="2346158" y="1472794"/>
                  </a:lnTo>
                  <a:lnTo>
                    <a:pt x="2342935" y="1452813"/>
                  </a:lnTo>
                  <a:lnTo>
                    <a:pt x="2357115" y="1452169"/>
                  </a:lnTo>
                  <a:lnTo>
                    <a:pt x="2355826" y="1466993"/>
                  </a:lnTo>
                  <a:close/>
                  <a:moveTo>
                    <a:pt x="2306841" y="1450879"/>
                  </a:moveTo>
                  <a:lnTo>
                    <a:pt x="2310708" y="1459258"/>
                  </a:lnTo>
                  <a:lnTo>
                    <a:pt x="2322954" y="1454102"/>
                  </a:lnTo>
                  <a:lnTo>
                    <a:pt x="2326822" y="1459258"/>
                  </a:lnTo>
                  <a:lnTo>
                    <a:pt x="2322310" y="1462481"/>
                  </a:lnTo>
                  <a:lnTo>
                    <a:pt x="2319732" y="1468927"/>
                  </a:lnTo>
                  <a:lnTo>
                    <a:pt x="2304262" y="1485040"/>
                  </a:lnTo>
                  <a:lnTo>
                    <a:pt x="2306841" y="1450879"/>
                  </a:lnTo>
                  <a:close/>
                  <a:moveTo>
                    <a:pt x="962312" y="1427676"/>
                  </a:moveTo>
                  <a:lnTo>
                    <a:pt x="997762" y="1434766"/>
                  </a:lnTo>
                  <a:lnTo>
                    <a:pt x="1012586" y="1432188"/>
                  </a:lnTo>
                  <a:lnTo>
                    <a:pt x="1019032" y="1436055"/>
                  </a:lnTo>
                  <a:lnTo>
                    <a:pt x="1018387" y="1449590"/>
                  </a:lnTo>
                  <a:lnTo>
                    <a:pt x="1019676" y="1458614"/>
                  </a:lnTo>
                  <a:lnTo>
                    <a:pt x="1015165" y="1465704"/>
                  </a:lnTo>
                  <a:lnTo>
                    <a:pt x="1004852" y="1466993"/>
                  </a:lnTo>
                  <a:lnTo>
                    <a:pt x="999051" y="1471505"/>
                  </a:lnTo>
                  <a:lnTo>
                    <a:pt x="995183" y="1469571"/>
                  </a:lnTo>
                  <a:lnTo>
                    <a:pt x="990672" y="1463126"/>
                  </a:lnTo>
                  <a:lnTo>
                    <a:pt x="985515" y="1468927"/>
                  </a:lnTo>
                  <a:lnTo>
                    <a:pt x="979070" y="1470216"/>
                  </a:lnTo>
                  <a:lnTo>
                    <a:pt x="957800" y="1461192"/>
                  </a:lnTo>
                  <a:lnTo>
                    <a:pt x="950710" y="1450879"/>
                  </a:lnTo>
                  <a:lnTo>
                    <a:pt x="950065" y="1444434"/>
                  </a:lnTo>
                  <a:lnTo>
                    <a:pt x="954577" y="1438633"/>
                  </a:lnTo>
                  <a:lnTo>
                    <a:pt x="954577" y="1432188"/>
                  </a:lnTo>
                  <a:lnTo>
                    <a:pt x="962312" y="1427676"/>
                  </a:lnTo>
                  <a:close/>
                  <a:moveTo>
                    <a:pt x="1931713" y="1436699"/>
                  </a:moveTo>
                  <a:lnTo>
                    <a:pt x="1923978" y="1439922"/>
                  </a:lnTo>
                  <a:lnTo>
                    <a:pt x="1916889" y="1439278"/>
                  </a:lnTo>
                  <a:lnTo>
                    <a:pt x="1913666" y="1434121"/>
                  </a:lnTo>
                  <a:lnTo>
                    <a:pt x="1908509" y="1430899"/>
                  </a:lnTo>
                  <a:lnTo>
                    <a:pt x="1903353" y="1425097"/>
                  </a:lnTo>
                  <a:lnTo>
                    <a:pt x="1903998" y="1414140"/>
                  </a:lnTo>
                  <a:lnTo>
                    <a:pt x="1907220" y="1406406"/>
                  </a:lnTo>
                  <a:lnTo>
                    <a:pt x="1920756" y="1398671"/>
                  </a:lnTo>
                  <a:lnTo>
                    <a:pt x="1945893" y="1398026"/>
                  </a:lnTo>
                  <a:lnTo>
                    <a:pt x="1962007" y="1406406"/>
                  </a:lnTo>
                  <a:lnTo>
                    <a:pt x="1962651" y="1414785"/>
                  </a:lnTo>
                  <a:lnTo>
                    <a:pt x="1957495" y="1421875"/>
                  </a:lnTo>
                  <a:lnTo>
                    <a:pt x="1937514" y="1436699"/>
                  </a:lnTo>
                  <a:lnTo>
                    <a:pt x="1931713" y="1436699"/>
                  </a:lnTo>
                  <a:close/>
                  <a:moveTo>
                    <a:pt x="924928" y="1394159"/>
                  </a:moveTo>
                  <a:lnTo>
                    <a:pt x="938463" y="1399960"/>
                  </a:lnTo>
                  <a:lnTo>
                    <a:pt x="946842" y="1394804"/>
                  </a:lnTo>
                  <a:lnTo>
                    <a:pt x="966179" y="1397382"/>
                  </a:lnTo>
                  <a:lnTo>
                    <a:pt x="986804" y="1408984"/>
                  </a:lnTo>
                  <a:lnTo>
                    <a:pt x="988738" y="1416074"/>
                  </a:lnTo>
                  <a:lnTo>
                    <a:pt x="983582" y="1418008"/>
                  </a:lnTo>
                  <a:lnTo>
                    <a:pt x="959733" y="1411562"/>
                  </a:lnTo>
                  <a:lnTo>
                    <a:pt x="939108" y="1415429"/>
                  </a:lnTo>
                  <a:lnTo>
                    <a:pt x="924928" y="1412206"/>
                  </a:lnTo>
                  <a:lnTo>
                    <a:pt x="920416" y="1397382"/>
                  </a:lnTo>
                  <a:lnTo>
                    <a:pt x="924928" y="1394159"/>
                  </a:lnTo>
                  <a:close/>
                  <a:moveTo>
                    <a:pt x="1412851" y="1399960"/>
                  </a:moveTo>
                  <a:lnTo>
                    <a:pt x="1408339" y="1403183"/>
                  </a:lnTo>
                  <a:lnTo>
                    <a:pt x="1402538" y="1395448"/>
                  </a:lnTo>
                  <a:lnTo>
                    <a:pt x="1403828" y="1388358"/>
                  </a:lnTo>
                  <a:lnTo>
                    <a:pt x="1414140" y="1392870"/>
                  </a:lnTo>
                  <a:lnTo>
                    <a:pt x="1412851" y="1399960"/>
                  </a:lnTo>
                  <a:close/>
                  <a:moveTo>
                    <a:pt x="1788623" y="1383847"/>
                  </a:moveTo>
                  <a:lnTo>
                    <a:pt x="1796358" y="1385780"/>
                  </a:lnTo>
                  <a:lnTo>
                    <a:pt x="1804737" y="1384491"/>
                  </a:lnTo>
                  <a:lnTo>
                    <a:pt x="1816339" y="1385780"/>
                  </a:lnTo>
                  <a:lnTo>
                    <a:pt x="1830519" y="1389647"/>
                  </a:lnTo>
                  <a:lnTo>
                    <a:pt x="1839543" y="1394804"/>
                  </a:lnTo>
                  <a:lnTo>
                    <a:pt x="1837609" y="1403827"/>
                  </a:lnTo>
                  <a:lnTo>
                    <a:pt x="1831808" y="1410917"/>
                  </a:lnTo>
                  <a:lnTo>
                    <a:pt x="1829230" y="1423808"/>
                  </a:lnTo>
                  <a:lnTo>
                    <a:pt x="1822784" y="1430899"/>
                  </a:lnTo>
                  <a:lnTo>
                    <a:pt x="1814405" y="1428965"/>
                  </a:lnTo>
                  <a:lnTo>
                    <a:pt x="1804737" y="1430899"/>
                  </a:lnTo>
                  <a:lnTo>
                    <a:pt x="1795069" y="1439922"/>
                  </a:lnTo>
                  <a:lnTo>
                    <a:pt x="1786045" y="1441856"/>
                  </a:lnTo>
                  <a:lnTo>
                    <a:pt x="1780889" y="1434766"/>
                  </a:lnTo>
                  <a:lnTo>
                    <a:pt x="1778955" y="1425097"/>
                  </a:lnTo>
                  <a:lnTo>
                    <a:pt x="1773154" y="1417363"/>
                  </a:lnTo>
                  <a:lnTo>
                    <a:pt x="1765420" y="1414140"/>
                  </a:lnTo>
                  <a:lnTo>
                    <a:pt x="1755107" y="1415429"/>
                  </a:lnTo>
                  <a:lnTo>
                    <a:pt x="1742860" y="1419941"/>
                  </a:lnTo>
                  <a:lnTo>
                    <a:pt x="1733192" y="1419941"/>
                  </a:lnTo>
                  <a:lnTo>
                    <a:pt x="1725457" y="1415429"/>
                  </a:lnTo>
                  <a:lnTo>
                    <a:pt x="1702898" y="1405117"/>
                  </a:lnTo>
                  <a:lnTo>
                    <a:pt x="1701609" y="1401249"/>
                  </a:lnTo>
                  <a:lnTo>
                    <a:pt x="1711922" y="1399960"/>
                  </a:lnTo>
                  <a:lnTo>
                    <a:pt x="1722235" y="1396738"/>
                  </a:lnTo>
                  <a:lnTo>
                    <a:pt x="1729969" y="1392226"/>
                  </a:lnTo>
                  <a:lnTo>
                    <a:pt x="1738348" y="1393515"/>
                  </a:lnTo>
                  <a:lnTo>
                    <a:pt x="1747372" y="1398026"/>
                  </a:lnTo>
                  <a:lnTo>
                    <a:pt x="1758974" y="1393515"/>
                  </a:lnTo>
                  <a:lnTo>
                    <a:pt x="1772509" y="1381913"/>
                  </a:lnTo>
                  <a:lnTo>
                    <a:pt x="1782822" y="1379335"/>
                  </a:lnTo>
                  <a:lnTo>
                    <a:pt x="1788623" y="1383847"/>
                  </a:lnTo>
                  <a:close/>
                  <a:moveTo>
                    <a:pt x="1995523" y="1374178"/>
                  </a:moveTo>
                  <a:lnTo>
                    <a:pt x="2003258" y="1378045"/>
                  </a:lnTo>
                  <a:lnTo>
                    <a:pt x="2017438" y="1373534"/>
                  </a:lnTo>
                  <a:lnTo>
                    <a:pt x="2027751" y="1372244"/>
                  </a:lnTo>
                  <a:lnTo>
                    <a:pt x="2032263" y="1376756"/>
                  </a:lnTo>
                  <a:lnTo>
                    <a:pt x="2047087" y="1399316"/>
                  </a:lnTo>
                  <a:lnTo>
                    <a:pt x="2041286" y="1400605"/>
                  </a:lnTo>
                  <a:lnTo>
                    <a:pt x="2032263" y="1396093"/>
                  </a:lnTo>
                  <a:lnTo>
                    <a:pt x="2022595" y="1393515"/>
                  </a:lnTo>
                  <a:lnTo>
                    <a:pt x="2014860" y="1396738"/>
                  </a:lnTo>
                  <a:lnTo>
                    <a:pt x="2023884" y="1403827"/>
                  </a:lnTo>
                  <a:lnTo>
                    <a:pt x="2016794" y="1410917"/>
                  </a:lnTo>
                  <a:lnTo>
                    <a:pt x="1998746" y="1425097"/>
                  </a:lnTo>
                  <a:lnTo>
                    <a:pt x="1988433" y="1429609"/>
                  </a:lnTo>
                  <a:lnTo>
                    <a:pt x="1987144" y="1418652"/>
                  </a:lnTo>
                  <a:lnTo>
                    <a:pt x="1992301" y="1410917"/>
                  </a:lnTo>
                  <a:lnTo>
                    <a:pt x="1998746" y="1407050"/>
                  </a:lnTo>
                  <a:lnTo>
                    <a:pt x="1994879" y="1401894"/>
                  </a:lnTo>
                  <a:lnTo>
                    <a:pt x="1972964" y="1397382"/>
                  </a:lnTo>
                  <a:lnTo>
                    <a:pt x="1975542" y="1392226"/>
                  </a:lnTo>
                  <a:lnTo>
                    <a:pt x="1972964" y="1386425"/>
                  </a:lnTo>
                  <a:lnTo>
                    <a:pt x="1966519" y="1381913"/>
                  </a:lnTo>
                  <a:lnTo>
                    <a:pt x="1949116" y="1380624"/>
                  </a:lnTo>
                  <a:lnTo>
                    <a:pt x="1942671" y="1378045"/>
                  </a:lnTo>
                  <a:lnTo>
                    <a:pt x="1942026" y="1374178"/>
                  </a:lnTo>
                  <a:lnTo>
                    <a:pt x="1949760" y="1372244"/>
                  </a:lnTo>
                  <a:lnTo>
                    <a:pt x="1955561" y="1368377"/>
                  </a:lnTo>
                  <a:lnTo>
                    <a:pt x="1965230" y="1356775"/>
                  </a:lnTo>
                  <a:lnTo>
                    <a:pt x="1977476" y="1346462"/>
                  </a:lnTo>
                  <a:lnTo>
                    <a:pt x="1985211" y="1353553"/>
                  </a:lnTo>
                  <a:lnTo>
                    <a:pt x="1991656" y="1363221"/>
                  </a:lnTo>
                  <a:lnTo>
                    <a:pt x="1995523" y="1374178"/>
                  </a:lnTo>
                  <a:close/>
                  <a:moveTo>
                    <a:pt x="232038" y="1339373"/>
                  </a:moveTo>
                  <a:lnTo>
                    <a:pt x="221725" y="1342595"/>
                  </a:lnTo>
                  <a:lnTo>
                    <a:pt x="217858" y="1340017"/>
                  </a:lnTo>
                  <a:lnTo>
                    <a:pt x="211412" y="1346462"/>
                  </a:lnTo>
                  <a:lnTo>
                    <a:pt x="197877" y="1323903"/>
                  </a:lnTo>
                  <a:lnTo>
                    <a:pt x="204322" y="1322614"/>
                  </a:lnTo>
                  <a:lnTo>
                    <a:pt x="213346" y="1325837"/>
                  </a:lnTo>
                  <a:lnTo>
                    <a:pt x="232038" y="1339373"/>
                  </a:lnTo>
                  <a:close/>
                  <a:moveTo>
                    <a:pt x="1689363" y="1416074"/>
                  </a:moveTo>
                  <a:lnTo>
                    <a:pt x="1708055" y="1434121"/>
                  </a:lnTo>
                  <a:lnTo>
                    <a:pt x="1709988" y="1441856"/>
                  </a:lnTo>
                  <a:lnTo>
                    <a:pt x="1715789" y="1456036"/>
                  </a:lnTo>
                  <a:lnTo>
                    <a:pt x="1711922" y="1459258"/>
                  </a:lnTo>
                  <a:lnTo>
                    <a:pt x="1702254" y="1456681"/>
                  </a:lnTo>
                  <a:lnTo>
                    <a:pt x="1684851" y="1447657"/>
                  </a:lnTo>
                  <a:lnTo>
                    <a:pt x="1680984" y="1448946"/>
                  </a:lnTo>
                  <a:lnTo>
                    <a:pt x="1679694" y="1456036"/>
                  </a:lnTo>
                  <a:lnTo>
                    <a:pt x="1675183" y="1458614"/>
                  </a:lnTo>
                  <a:lnTo>
                    <a:pt x="1666159" y="1454747"/>
                  </a:lnTo>
                  <a:lnTo>
                    <a:pt x="1650690" y="1450879"/>
                  </a:lnTo>
                  <a:lnTo>
                    <a:pt x="1631353" y="1444434"/>
                  </a:lnTo>
                  <a:lnTo>
                    <a:pt x="1631353" y="1436699"/>
                  </a:lnTo>
                  <a:lnTo>
                    <a:pt x="1640377" y="1428965"/>
                  </a:lnTo>
                  <a:lnTo>
                    <a:pt x="1638443" y="1419941"/>
                  </a:lnTo>
                  <a:lnTo>
                    <a:pt x="1629420" y="1418008"/>
                  </a:lnTo>
                  <a:lnTo>
                    <a:pt x="1618462" y="1420586"/>
                  </a:lnTo>
                  <a:lnTo>
                    <a:pt x="1605571" y="1416718"/>
                  </a:lnTo>
                  <a:lnTo>
                    <a:pt x="1593325" y="1408984"/>
                  </a:lnTo>
                  <a:lnTo>
                    <a:pt x="1586235" y="1399960"/>
                  </a:lnTo>
                  <a:lnTo>
                    <a:pt x="1583657" y="1386425"/>
                  </a:lnTo>
                  <a:lnTo>
                    <a:pt x="1582368" y="1370956"/>
                  </a:lnTo>
                  <a:lnTo>
                    <a:pt x="1583012" y="1355486"/>
                  </a:lnTo>
                  <a:lnTo>
                    <a:pt x="1587524" y="1340017"/>
                  </a:lnTo>
                  <a:lnTo>
                    <a:pt x="1595258" y="1327771"/>
                  </a:lnTo>
                  <a:lnTo>
                    <a:pt x="1606216" y="1322614"/>
                  </a:lnTo>
                  <a:lnTo>
                    <a:pt x="1630064" y="1319392"/>
                  </a:lnTo>
                  <a:lnTo>
                    <a:pt x="1641666" y="1323259"/>
                  </a:lnTo>
                  <a:lnTo>
                    <a:pt x="1652624" y="1330993"/>
                  </a:lnTo>
                  <a:lnTo>
                    <a:pt x="1664870" y="1345174"/>
                  </a:lnTo>
                  <a:lnTo>
                    <a:pt x="1674538" y="1369022"/>
                  </a:lnTo>
                  <a:lnTo>
                    <a:pt x="1677116" y="1388358"/>
                  </a:lnTo>
                  <a:lnTo>
                    <a:pt x="1680339" y="1398026"/>
                  </a:lnTo>
                  <a:lnTo>
                    <a:pt x="1686140" y="1405117"/>
                  </a:lnTo>
                  <a:lnTo>
                    <a:pt x="1689363" y="1416074"/>
                  </a:lnTo>
                  <a:close/>
                  <a:moveTo>
                    <a:pt x="1893685" y="1316813"/>
                  </a:moveTo>
                  <a:lnTo>
                    <a:pt x="1888528" y="1336794"/>
                  </a:lnTo>
                  <a:lnTo>
                    <a:pt x="1884661" y="1340662"/>
                  </a:lnTo>
                  <a:lnTo>
                    <a:pt x="1888528" y="1354197"/>
                  </a:lnTo>
                  <a:lnTo>
                    <a:pt x="1880794" y="1361932"/>
                  </a:lnTo>
                  <a:lnTo>
                    <a:pt x="1872415" y="1361932"/>
                  </a:lnTo>
                  <a:lnTo>
                    <a:pt x="1867903" y="1369022"/>
                  </a:lnTo>
                  <a:lnTo>
                    <a:pt x="1861457" y="1374178"/>
                  </a:lnTo>
                  <a:lnTo>
                    <a:pt x="1853723" y="1377401"/>
                  </a:lnTo>
                  <a:lnTo>
                    <a:pt x="1840832" y="1373534"/>
                  </a:lnTo>
                  <a:lnTo>
                    <a:pt x="1833742" y="1367733"/>
                  </a:lnTo>
                  <a:lnTo>
                    <a:pt x="1828585" y="1357420"/>
                  </a:lnTo>
                  <a:lnTo>
                    <a:pt x="1831163" y="1345174"/>
                  </a:lnTo>
                  <a:lnTo>
                    <a:pt x="1829230" y="1340662"/>
                  </a:lnTo>
                  <a:lnTo>
                    <a:pt x="1822784" y="1344529"/>
                  </a:lnTo>
                  <a:lnTo>
                    <a:pt x="1816339" y="1352264"/>
                  </a:lnTo>
                  <a:lnTo>
                    <a:pt x="1811827" y="1352908"/>
                  </a:lnTo>
                  <a:lnTo>
                    <a:pt x="1812472" y="1320036"/>
                  </a:lnTo>
                  <a:lnTo>
                    <a:pt x="1808604" y="1314880"/>
                  </a:lnTo>
                  <a:lnTo>
                    <a:pt x="1815694" y="1312946"/>
                  </a:lnTo>
                  <a:lnTo>
                    <a:pt x="1822784" y="1318103"/>
                  </a:lnTo>
                  <a:lnTo>
                    <a:pt x="1845988" y="1319392"/>
                  </a:lnTo>
                  <a:lnTo>
                    <a:pt x="1854367" y="1321325"/>
                  </a:lnTo>
                  <a:lnTo>
                    <a:pt x="1860813" y="1327126"/>
                  </a:lnTo>
                  <a:lnTo>
                    <a:pt x="1869836" y="1329704"/>
                  </a:lnTo>
                  <a:lnTo>
                    <a:pt x="1878216" y="1329060"/>
                  </a:lnTo>
                  <a:lnTo>
                    <a:pt x="1885305" y="1320680"/>
                  </a:lnTo>
                  <a:lnTo>
                    <a:pt x="1889817" y="1309079"/>
                  </a:lnTo>
                  <a:lnTo>
                    <a:pt x="1893040" y="1307789"/>
                  </a:lnTo>
                  <a:lnTo>
                    <a:pt x="1893685" y="1316813"/>
                  </a:lnTo>
                  <a:close/>
                  <a:moveTo>
                    <a:pt x="2224338" y="1345174"/>
                  </a:moveTo>
                  <a:lnTo>
                    <a:pt x="2220471" y="1346462"/>
                  </a:lnTo>
                  <a:lnTo>
                    <a:pt x="2205646" y="1341951"/>
                  </a:lnTo>
                  <a:lnTo>
                    <a:pt x="2201779" y="1336150"/>
                  </a:lnTo>
                  <a:lnTo>
                    <a:pt x="2203068" y="1320036"/>
                  </a:lnTo>
                  <a:lnTo>
                    <a:pt x="2194689" y="1315524"/>
                  </a:lnTo>
                  <a:lnTo>
                    <a:pt x="2192755" y="1305212"/>
                  </a:lnTo>
                  <a:lnTo>
                    <a:pt x="2195978" y="1302633"/>
                  </a:lnTo>
                  <a:lnTo>
                    <a:pt x="2201135" y="1303922"/>
                  </a:lnTo>
                  <a:lnTo>
                    <a:pt x="2205646" y="1311657"/>
                  </a:lnTo>
                  <a:lnTo>
                    <a:pt x="2212092" y="1316813"/>
                  </a:lnTo>
                  <a:lnTo>
                    <a:pt x="2214670" y="1323903"/>
                  </a:lnTo>
                  <a:lnTo>
                    <a:pt x="2225627" y="1341306"/>
                  </a:lnTo>
                  <a:lnTo>
                    <a:pt x="2224338" y="1345174"/>
                  </a:lnTo>
                  <a:close/>
                  <a:moveTo>
                    <a:pt x="1806026" y="1323259"/>
                  </a:moveTo>
                  <a:lnTo>
                    <a:pt x="1806671" y="1330993"/>
                  </a:lnTo>
                  <a:lnTo>
                    <a:pt x="1799581" y="1332283"/>
                  </a:lnTo>
                  <a:lnTo>
                    <a:pt x="1778311" y="1325837"/>
                  </a:lnTo>
                  <a:lnTo>
                    <a:pt x="1769931" y="1327771"/>
                  </a:lnTo>
                  <a:lnTo>
                    <a:pt x="1764775" y="1335505"/>
                  </a:lnTo>
                  <a:lnTo>
                    <a:pt x="1737704" y="1348396"/>
                  </a:lnTo>
                  <a:lnTo>
                    <a:pt x="1728036" y="1360643"/>
                  </a:lnTo>
                  <a:lnTo>
                    <a:pt x="1725457" y="1374178"/>
                  </a:lnTo>
                  <a:lnTo>
                    <a:pt x="1719657" y="1378045"/>
                  </a:lnTo>
                  <a:lnTo>
                    <a:pt x="1713211" y="1370311"/>
                  </a:lnTo>
                  <a:lnTo>
                    <a:pt x="1713211" y="1357420"/>
                  </a:lnTo>
                  <a:lnTo>
                    <a:pt x="1711277" y="1347107"/>
                  </a:lnTo>
                  <a:lnTo>
                    <a:pt x="1701609" y="1342595"/>
                  </a:lnTo>
                  <a:lnTo>
                    <a:pt x="1697097" y="1338083"/>
                  </a:lnTo>
                  <a:lnTo>
                    <a:pt x="1705476" y="1323903"/>
                  </a:lnTo>
                  <a:lnTo>
                    <a:pt x="1712566" y="1307789"/>
                  </a:lnTo>
                  <a:lnTo>
                    <a:pt x="1726747" y="1289098"/>
                  </a:lnTo>
                  <a:lnTo>
                    <a:pt x="1746727" y="1278140"/>
                  </a:lnTo>
                  <a:lnTo>
                    <a:pt x="1767998" y="1272984"/>
                  </a:lnTo>
                  <a:lnTo>
                    <a:pt x="1780889" y="1274918"/>
                  </a:lnTo>
                  <a:lnTo>
                    <a:pt x="1785400" y="1282652"/>
                  </a:lnTo>
                  <a:lnTo>
                    <a:pt x="1786690" y="1290387"/>
                  </a:lnTo>
                  <a:lnTo>
                    <a:pt x="1780889" y="1296188"/>
                  </a:lnTo>
                  <a:lnTo>
                    <a:pt x="1782178" y="1298766"/>
                  </a:lnTo>
                  <a:lnTo>
                    <a:pt x="1791202" y="1304567"/>
                  </a:lnTo>
                  <a:lnTo>
                    <a:pt x="1798936" y="1313591"/>
                  </a:lnTo>
                  <a:lnTo>
                    <a:pt x="1806026" y="1323259"/>
                  </a:lnTo>
                  <a:close/>
                  <a:moveTo>
                    <a:pt x="211412" y="1269761"/>
                  </a:moveTo>
                  <a:lnTo>
                    <a:pt x="197232" y="1279430"/>
                  </a:lnTo>
                  <a:lnTo>
                    <a:pt x="195298" y="1274273"/>
                  </a:lnTo>
                  <a:lnTo>
                    <a:pt x="204967" y="1258160"/>
                  </a:lnTo>
                  <a:lnTo>
                    <a:pt x="210123" y="1260093"/>
                  </a:lnTo>
                  <a:lnTo>
                    <a:pt x="211412" y="1269761"/>
                  </a:lnTo>
                  <a:close/>
                  <a:moveTo>
                    <a:pt x="1991656" y="1249780"/>
                  </a:moveTo>
                  <a:lnTo>
                    <a:pt x="2001969" y="1254937"/>
                  </a:lnTo>
                  <a:lnTo>
                    <a:pt x="2005192" y="1252358"/>
                  </a:lnTo>
                  <a:lnTo>
                    <a:pt x="2012926" y="1260737"/>
                  </a:lnTo>
                  <a:lnTo>
                    <a:pt x="2024528" y="1291031"/>
                  </a:lnTo>
                  <a:lnTo>
                    <a:pt x="2020016" y="1296832"/>
                  </a:lnTo>
                  <a:lnTo>
                    <a:pt x="2020016" y="1305856"/>
                  </a:lnTo>
                  <a:lnTo>
                    <a:pt x="2015504" y="1310368"/>
                  </a:lnTo>
                  <a:lnTo>
                    <a:pt x="2010348" y="1311657"/>
                  </a:lnTo>
                  <a:lnTo>
                    <a:pt x="2005836" y="1291676"/>
                  </a:lnTo>
                  <a:lnTo>
                    <a:pt x="1996813" y="1301344"/>
                  </a:lnTo>
                  <a:lnTo>
                    <a:pt x="1991656" y="1297477"/>
                  </a:lnTo>
                  <a:lnTo>
                    <a:pt x="1974253" y="1257515"/>
                  </a:lnTo>
                  <a:lnTo>
                    <a:pt x="1979410" y="1252358"/>
                  </a:lnTo>
                  <a:lnTo>
                    <a:pt x="1991656" y="1249780"/>
                  </a:lnTo>
                  <a:close/>
                  <a:moveTo>
                    <a:pt x="2768338" y="1309723"/>
                  </a:moveTo>
                  <a:lnTo>
                    <a:pt x="2767049" y="1311657"/>
                  </a:lnTo>
                  <a:lnTo>
                    <a:pt x="2754802" y="1301989"/>
                  </a:lnTo>
                  <a:lnTo>
                    <a:pt x="2750935" y="1294254"/>
                  </a:lnTo>
                  <a:lnTo>
                    <a:pt x="2756091" y="1288453"/>
                  </a:lnTo>
                  <a:lnTo>
                    <a:pt x="2750935" y="1283297"/>
                  </a:lnTo>
                  <a:lnTo>
                    <a:pt x="2756736" y="1272984"/>
                  </a:lnTo>
                  <a:lnTo>
                    <a:pt x="2759314" y="1266539"/>
                  </a:lnTo>
                  <a:lnTo>
                    <a:pt x="2759314" y="1258160"/>
                  </a:lnTo>
                  <a:lnTo>
                    <a:pt x="2760603" y="1250425"/>
                  </a:lnTo>
                  <a:lnTo>
                    <a:pt x="2765759" y="1248491"/>
                  </a:lnTo>
                  <a:lnTo>
                    <a:pt x="2768982" y="1254292"/>
                  </a:lnTo>
                  <a:lnTo>
                    <a:pt x="2777361" y="1260737"/>
                  </a:lnTo>
                  <a:lnTo>
                    <a:pt x="2770916" y="1289742"/>
                  </a:lnTo>
                  <a:lnTo>
                    <a:pt x="2770916" y="1301344"/>
                  </a:lnTo>
                  <a:lnTo>
                    <a:pt x="2768338" y="1309723"/>
                  </a:lnTo>
                  <a:close/>
                  <a:moveTo>
                    <a:pt x="2444774" y="1243335"/>
                  </a:moveTo>
                  <a:lnTo>
                    <a:pt x="2449930" y="1245269"/>
                  </a:lnTo>
                  <a:lnTo>
                    <a:pt x="2458954" y="1236245"/>
                  </a:lnTo>
                  <a:lnTo>
                    <a:pt x="2468622" y="1235600"/>
                  </a:lnTo>
                  <a:lnTo>
                    <a:pt x="2491182" y="1259448"/>
                  </a:lnTo>
                  <a:lnTo>
                    <a:pt x="2495693" y="1271695"/>
                  </a:lnTo>
                  <a:lnTo>
                    <a:pt x="2495693" y="1278785"/>
                  </a:lnTo>
                  <a:lnTo>
                    <a:pt x="2487959" y="1287164"/>
                  </a:lnTo>
                  <a:lnTo>
                    <a:pt x="2469267" y="1299410"/>
                  </a:lnTo>
                  <a:lnTo>
                    <a:pt x="2453153" y="1304567"/>
                  </a:lnTo>
                  <a:lnTo>
                    <a:pt x="2447352" y="1301344"/>
                  </a:lnTo>
                  <a:lnTo>
                    <a:pt x="2446708" y="1290387"/>
                  </a:lnTo>
                  <a:lnTo>
                    <a:pt x="2439618" y="1283297"/>
                  </a:lnTo>
                  <a:lnTo>
                    <a:pt x="2429305" y="1280074"/>
                  </a:lnTo>
                  <a:lnTo>
                    <a:pt x="2424793" y="1273628"/>
                  </a:lnTo>
                  <a:lnTo>
                    <a:pt x="2427371" y="1268472"/>
                  </a:lnTo>
                  <a:lnTo>
                    <a:pt x="2409969" y="1256226"/>
                  </a:lnTo>
                  <a:lnTo>
                    <a:pt x="2413191" y="1247202"/>
                  </a:lnTo>
                  <a:lnTo>
                    <a:pt x="2411258" y="1234956"/>
                  </a:lnTo>
                  <a:lnTo>
                    <a:pt x="2415769" y="1231733"/>
                  </a:lnTo>
                  <a:lnTo>
                    <a:pt x="2430594" y="1239467"/>
                  </a:lnTo>
                  <a:lnTo>
                    <a:pt x="2444774" y="1243335"/>
                  </a:lnTo>
                  <a:close/>
                  <a:moveTo>
                    <a:pt x="2163106" y="1292321"/>
                  </a:moveTo>
                  <a:lnTo>
                    <a:pt x="2120566" y="1300055"/>
                  </a:lnTo>
                  <a:lnTo>
                    <a:pt x="2104452" y="1298121"/>
                  </a:lnTo>
                  <a:lnTo>
                    <a:pt x="2092850" y="1292321"/>
                  </a:lnTo>
                  <a:lnTo>
                    <a:pt x="2068358" y="1275562"/>
                  </a:lnTo>
                  <a:lnTo>
                    <a:pt x="2068358" y="1266539"/>
                  </a:lnTo>
                  <a:lnTo>
                    <a:pt x="2073514" y="1259448"/>
                  </a:lnTo>
                  <a:lnTo>
                    <a:pt x="2074803" y="1253648"/>
                  </a:lnTo>
                  <a:lnTo>
                    <a:pt x="2070936" y="1248491"/>
                  </a:lnTo>
                  <a:lnTo>
                    <a:pt x="2061267" y="1242046"/>
                  </a:lnTo>
                  <a:lnTo>
                    <a:pt x="2075447" y="1231088"/>
                  </a:lnTo>
                  <a:lnTo>
                    <a:pt x="2091561" y="1224643"/>
                  </a:lnTo>
                  <a:lnTo>
                    <a:pt x="2125078" y="1218197"/>
                  </a:lnTo>
                  <a:lnTo>
                    <a:pt x="2156661" y="1214975"/>
                  </a:lnTo>
                  <a:lnTo>
                    <a:pt x="2173419" y="1216264"/>
                  </a:lnTo>
                  <a:lnTo>
                    <a:pt x="2187599" y="1222709"/>
                  </a:lnTo>
                  <a:lnTo>
                    <a:pt x="2198556" y="1242690"/>
                  </a:lnTo>
                  <a:lnTo>
                    <a:pt x="2195334" y="1265894"/>
                  </a:lnTo>
                  <a:lnTo>
                    <a:pt x="2181798" y="1284586"/>
                  </a:lnTo>
                  <a:lnTo>
                    <a:pt x="2163106" y="1292321"/>
                  </a:lnTo>
                  <a:close/>
                  <a:moveTo>
                    <a:pt x="986804" y="1216908"/>
                  </a:moveTo>
                  <a:lnTo>
                    <a:pt x="997762" y="1220775"/>
                  </a:lnTo>
                  <a:lnTo>
                    <a:pt x="995183" y="1225932"/>
                  </a:lnTo>
                  <a:lnTo>
                    <a:pt x="983582" y="1234311"/>
                  </a:lnTo>
                  <a:lnTo>
                    <a:pt x="975203" y="1243979"/>
                  </a:lnTo>
                  <a:lnTo>
                    <a:pt x="968112" y="1247202"/>
                  </a:lnTo>
                  <a:lnTo>
                    <a:pt x="966179" y="1232378"/>
                  </a:lnTo>
                  <a:lnTo>
                    <a:pt x="961667" y="1223354"/>
                  </a:lnTo>
                  <a:lnTo>
                    <a:pt x="975203" y="1209818"/>
                  </a:lnTo>
                  <a:lnTo>
                    <a:pt x="977781" y="1202084"/>
                  </a:lnTo>
                  <a:lnTo>
                    <a:pt x="986804" y="1204017"/>
                  </a:lnTo>
                  <a:lnTo>
                    <a:pt x="992605" y="1209174"/>
                  </a:lnTo>
                  <a:lnTo>
                    <a:pt x="986804" y="1216908"/>
                  </a:lnTo>
                  <a:close/>
                  <a:moveTo>
                    <a:pt x="2787674" y="1223354"/>
                  </a:moveTo>
                  <a:lnTo>
                    <a:pt x="2781873" y="1227866"/>
                  </a:lnTo>
                  <a:lnTo>
                    <a:pt x="2774783" y="1227866"/>
                  </a:lnTo>
                  <a:lnTo>
                    <a:pt x="2768982" y="1225287"/>
                  </a:lnTo>
                  <a:lnTo>
                    <a:pt x="2761892" y="1229155"/>
                  </a:lnTo>
                  <a:lnTo>
                    <a:pt x="2761892" y="1216908"/>
                  </a:lnTo>
                  <a:lnTo>
                    <a:pt x="2768982" y="1205951"/>
                  </a:lnTo>
                  <a:lnTo>
                    <a:pt x="2778650" y="1201439"/>
                  </a:lnTo>
                  <a:lnTo>
                    <a:pt x="2787030" y="1200150"/>
                  </a:lnTo>
                  <a:lnTo>
                    <a:pt x="2789608" y="1202728"/>
                  </a:lnTo>
                  <a:lnTo>
                    <a:pt x="2783807" y="1209818"/>
                  </a:lnTo>
                  <a:lnTo>
                    <a:pt x="2786385" y="1215619"/>
                  </a:lnTo>
                  <a:lnTo>
                    <a:pt x="2787674" y="1223354"/>
                  </a:lnTo>
                  <a:close/>
                  <a:moveTo>
                    <a:pt x="2084471" y="1182102"/>
                  </a:moveTo>
                  <a:lnTo>
                    <a:pt x="2077381" y="1191126"/>
                  </a:lnTo>
                  <a:lnTo>
                    <a:pt x="2063846" y="1196283"/>
                  </a:lnTo>
                  <a:lnTo>
                    <a:pt x="2059334" y="1189193"/>
                  </a:lnTo>
                  <a:lnTo>
                    <a:pt x="2053533" y="1187259"/>
                  </a:lnTo>
                  <a:lnTo>
                    <a:pt x="2052888" y="1177591"/>
                  </a:lnTo>
                  <a:lnTo>
                    <a:pt x="2059978" y="1178235"/>
                  </a:lnTo>
                  <a:lnTo>
                    <a:pt x="2063201" y="1171790"/>
                  </a:lnTo>
                  <a:lnTo>
                    <a:pt x="2075447" y="1178880"/>
                  </a:lnTo>
                  <a:lnTo>
                    <a:pt x="2078026" y="1168567"/>
                  </a:lnTo>
                  <a:lnTo>
                    <a:pt x="2085116" y="1171145"/>
                  </a:lnTo>
                  <a:lnTo>
                    <a:pt x="2084471" y="1182102"/>
                  </a:lnTo>
                  <a:close/>
                  <a:moveTo>
                    <a:pt x="2431883" y="1178235"/>
                  </a:moveTo>
                  <a:lnTo>
                    <a:pt x="2426082" y="1185325"/>
                  </a:lnTo>
                  <a:lnTo>
                    <a:pt x="2458310" y="1195638"/>
                  </a:lnTo>
                  <a:lnTo>
                    <a:pt x="2463466" y="1206596"/>
                  </a:lnTo>
                  <a:lnTo>
                    <a:pt x="2461532" y="1210463"/>
                  </a:lnTo>
                  <a:lnTo>
                    <a:pt x="2453153" y="1216264"/>
                  </a:lnTo>
                  <a:lnTo>
                    <a:pt x="2443485" y="1215619"/>
                  </a:lnTo>
                  <a:lnTo>
                    <a:pt x="2421570" y="1221420"/>
                  </a:lnTo>
                  <a:lnTo>
                    <a:pt x="2413836" y="1224643"/>
                  </a:lnTo>
                  <a:lnTo>
                    <a:pt x="2401589" y="1212396"/>
                  </a:lnTo>
                  <a:lnTo>
                    <a:pt x="2400945" y="1204662"/>
                  </a:lnTo>
                  <a:lnTo>
                    <a:pt x="2409324" y="1199505"/>
                  </a:lnTo>
                  <a:lnTo>
                    <a:pt x="2417058" y="1200150"/>
                  </a:lnTo>
                  <a:lnTo>
                    <a:pt x="2410613" y="1190482"/>
                  </a:lnTo>
                  <a:lnTo>
                    <a:pt x="2408035" y="1180814"/>
                  </a:lnTo>
                  <a:lnTo>
                    <a:pt x="2393210" y="1176946"/>
                  </a:lnTo>
                  <a:lnTo>
                    <a:pt x="2397722" y="1172434"/>
                  </a:lnTo>
                  <a:lnTo>
                    <a:pt x="2396433" y="1167278"/>
                  </a:lnTo>
                  <a:lnTo>
                    <a:pt x="2399656" y="1158254"/>
                  </a:lnTo>
                  <a:lnTo>
                    <a:pt x="2408035" y="1148586"/>
                  </a:lnTo>
                  <a:lnTo>
                    <a:pt x="2424148" y="1147297"/>
                  </a:lnTo>
                  <a:lnTo>
                    <a:pt x="2434461" y="1156321"/>
                  </a:lnTo>
                  <a:lnTo>
                    <a:pt x="2421570" y="1165989"/>
                  </a:lnTo>
                  <a:lnTo>
                    <a:pt x="2428660" y="1171145"/>
                  </a:lnTo>
                  <a:lnTo>
                    <a:pt x="2431883" y="1178235"/>
                  </a:lnTo>
                  <a:close/>
                  <a:moveTo>
                    <a:pt x="2743200" y="1212396"/>
                  </a:moveTo>
                  <a:lnTo>
                    <a:pt x="2734821" y="1213041"/>
                  </a:lnTo>
                  <a:lnTo>
                    <a:pt x="2729665" y="1205951"/>
                  </a:lnTo>
                  <a:lnTo>
                    <a:pt x="2719996" y="1200795"/>
                  </a:lnTo>
                  <a:lnTo>
                    <a:pt x="2705172" y="1195638"/>
                  </a:lnTo>
                  <a:lnTo>
                    <a:pt x="2695504" y="1187904"/>
                  </a:lnTo>
                  <a:lnTo>
                    <a:pt x="2690992" y="1176946"/>
                  </a:lnTo>
                  <a:lnTo>
                    <a:pt x="2685835" y="1169856"/>
                  </a:lnTo>
                  <a:lnTo>
                    <a:pt x="2677456" y="1165344"/>
                  </a:lnTo>
                  <a:lnTo>
                    <a:pt x="2670366" y="1156321"/>
                  </a:lnTo>
                  <a:lnTo>
                    <a:pt x="2675523" y="1146008"/>
                  </a:lnTo>
                  <a:lnTo>
                    <a:pt x="2692925" y="1137629"/>
                  </a:lnTo>
                  <a:lnTo>
                    <a:pt x="2711617" y="1135050"/>
                  </a:lnTo>
                  <a:lnTo>
                    <a:pt x="2724508" y="1144719"/>
                  </a:lnTo>
                  <a:lnTo>
                    <a:pt x="2739977" y="1175013"/>
                  </a:lnTo>
                  <a:lnTo>
                    <a:pt x="2738688" y="1187904"/>
                  </a:lnTo>
                  <a:lnTo>
                    <a:pt x="2747068" y="1189837"/>
                  </a:lnTo>
                  <a:lnTo>
                    <a:pt x="2753513" y="1193705"/>
                  </a:lnTo>
                  <a:lnTo>
                    <a:pt x="2758025" y="1200795"/>
                  </a:lnTo>
                  <a:lnTo>
                    <a:pt x="2756091" y="1208529"/>
                  </a:lnTo>
                  <a:lnTo>
                    <a:pt x="2743200" y="1212396"/>
                  </a:lnTo>
                  <a:close/>
                  <a:moveTo>
                    <a:pt x="1250425" y="1151164"/>
                  </a:moveTo>
                  <a:lnTo>
                    <a:pt x="1257515" y="1156321"/>
                  </a:lnTo>
                  <a:lnTo>
                    <a:pt x="1262027" y="1155032"/>
                  </a:lnTo>
                  <a:lnTo>
                    <a:pt x="1285231" y="1140207"/>
                  </a:lnTo>
                  <a:lnTo>
                    <a:pt x="1285875" y="1151164"/>
                  </a:lnTo>
                  <a:lnTo>
                    <a:pt x="1316169" y="1200150"/>
                  </a:lnTo>
                  <a:lnTo>
                    <a:pt x="1318102" y="1217553"/>
                  </a:lnTo>
                  <a:lnTo>
                    <a:pt x="1314880" y="1236245"/>
                  </a:lnTo>
                  <a:lnTo>
                    <a:pt x="1309723" y="1254937"/>
                  </a:lnTo>
                  <a:lnTo>
                    <a:pt x="1289742" y="1298121"/>
                  </a:lnTo>
                  <a:lnTo>
                    <a:pt x="1281363" y="1311012"/>
                  </a:lnTo>
                  <a:lnTo>
                    <a:pt x="1271050" y="1318103"/>
                  </a:lnTo>
                  <a:lnTo>
                    <a:pt x="1269761" y="1314235"/>
                  </a:lnTo>
                  <a:lnTo>
                    <a:pt x="1252359" y="1297477"/>
                  </a:lnTo>
                  <a:lnTo>
                    <a:pt x="1243979" y="1292321"/>
                  </a:lnTo>
                  <a:lnTo>
                    <a:pt x="1243979" y="1300055"/>
                  </a:lnTo>
                  <a:lnTo>
                    <a:pt x="1240112" y="1320036"/>
                  </a:lnTo>
                  <a:lnTo>
                    <a:pt x="1142785" y="1372889"/>
                  </a:lnTo>
                  <a:lnTo>
                    <a:pt x="1131183" y="1377401"/>
                  </a:lnTo>
                  <a:lnTo>
                    <a:pt x="1087999" y="1380624"/>
                  </a:lnTo>
                  <a:lnTo>
                    <a:pt x="1076397" y="1377401"/>
                  </a:lnTo>
                  <a:lnTo>
                    <a:pt x="1073818" y="1367088"/>
                  </a:lnTo>
                  <a:lnTo>
                    <a:pt x="1079619" y="1358065"/>
                  </a:lnTo>
                  <a:lnTo>
                    <a:pt x="1087354" y="1350330"/>
                  </a:lnTo>
                  <a:lnTo>
                    <a:pt x="1089932" y="1343884"/>
                  </a:lnTo>
                  <a:lnTo>
                    <a:pt x="1084776" y="1336150"/>
                  </a:lnTo>
                  <a:lnTo>
                    <a:pt x="1055127" y="1318103"/>
                  </a:lnTo>
                  <a:lnTo>
                    <a:pt x="1055127" y="1343884"/>
                  </a:lnTo>
                  <a:lnTo>
                    <a:pt x="1033856" y="1318747"/>
                  </a:lnTo>
                  <a:lnTo>
                    <a:pt x="1046747" y="1277496"/>
                  </a:lnTo>
                  <a:lnTo>
                    <a:pt x="1075752" y="1243979"/>
                  </a:lnTo>
                  <a:lnTo>
                    <a:pt x="1104112" y="1242046"/>
                  </a:lnTo>
                  <a:lnTo>
                    <a:pt x="1113136" y="1214975"/>
                  </a:lnTo>
                  <a:lnTo>
                    <a:pt x="1119581" y="1205306"/>
                  </a:lnTo>
                  <a:lnTo>
                    <a:pt x="1128605" y="1194993"/>
                  </a:lnTo>
                  <a:lnTo>
                    <a:pt x="1139563" y="1188548"/>
                  </a:lnTo>
                  <a:lnTo>
                    <a:pt x="1149231" y="1187259"/>
                  </a:lnTo>
                  <a:lnTo>
                    <a:pt x="1156965" y="1181458"/>
                  </a:lnTo>
                  <a:lnTo>
                    <a:pt x="1159544" y="1164055"/>
                  </a:lnTo>
                  <a:lnTo>
                    <a:pt x="1171790" y="1178880"/>
                  </a:lnTo>
                  <a:lnTo>
                    <a:pt x="1187904" y="1180814"/>
                  </a:lnTo>
                  <a:lnTo>
                    <a:pt x="1202084" y="1171145"/>
                  </a:lnTo>
                  <a:lnTo>
                    <a:pt x="1208529" y="1152453"/>
                  </a:lnTo>
                  <a:lnTo>
                    <a:pt x="1200795" y="1136984"/>
                  </a:lnTo>
                  <a:lnTo>
                    <a:pt x="1174368" y="1115714"/>
                  </a:lnTo>
                  <a:lnTo>
                    <a:pt x="1181458" y="1105401"/>
                  </a:lnTo>
                  <a:lnTo>
                    <a:pt x="1197572" y="1104757"/>
                  </a:lnTo>
                  <a:lnTo>
                    <a:pt x="1214975" y="1113780"/>
                  </a:lnTo>
                  <a:lnTo>
                    <a:pt x="1229155" y="1125382"/>
                  </a:lnTo>
                  <a:lnTo>
                    <a:pt x="1240112" y="1131183"/>
                  </a:lnTo>
                  <a:lnTo>
                    <a:pt x="1250425" y="1151164"/>
                  </a:lnTo>
                  <a:close/>
                  <a:moveTo>
                    <a:pt x="2629760" y="1104757"/>
                  </a:moveTo>
                  <a:lnTo>
                    <a:pt x="2632982" y="1106691"/>
                  </a:lnTo>
                  <a:lnTo>
                    <a:pt x="2645229" y="1106691"/>
                  </a:lnTo>
                  <a:lnTo>
                    <a:pt x="2648452" y="1103468"/>
                  </a:lnTo>
                  <a:lnTo>
                    <a:pt x="2655541" y="1106046"/>
                  </a:lnTo>
                  <a:lnTo>
                    <a:pt x="2660053" y="1114425"/>
                  </a:lnTo>
                  <a:lnTo>
                    <a:pt x="2656186" y="1120226"/>
                  </a:lnTo>
                  <a:lnTo>
                    <a:pt x="2650385" y="1122804"/>
                  </a:lnTo>
                  <a:lnTo>
                    <a:pt x="2645229" y="1112491"/>
                  </a:lnTo>
                  <a:lnTo>
                    <a:pt x="2638783" y="1124738"/>
                  </a:lnTo>
                  <a:lnTo>
                    <a:pt x="2632982" y="1129250"/>
                  </a:lnTo>
                  <a:lnTo>
                    <a:pt x="2615580" y="1131828"/>
                  </a:lnTo>
                  <a:lnTo>
                    <a:pt x="2604622" y="1116359"/>
                  </a:lnTo>
                  <a:lnTo>
                    <a:pt x="2598177" y="1114425"/>
                  </a:lnTo>
                  <a:lnTo>
                    <a:pt x="2603333" y="1102823"/>
                  </a:lnTo>
                  <a:lnTo>
                    <a:pt x="2608490" y="1097667"/>
                  </a:lnTo>
                  <a:lnTo>
                    <a:pt x="2619447" y="1092510"/>
                  </a:lnTo>
                  <a:lnTo>
                    <a:pt x="2623959" y="1093800"/>
                  </a:lnTo>
                  <a:lnTo>
                    <a:pt x="2628471" y="1098311"/>
                  </a:lnTo>
                  <a:lnTo>
                    <a:pt x="2629760" y="1104757"/>
                  </a:lnTo>
                  <a:close/>
                  <a:moveTo>
                    <a:pt x="2054822" y="1077041"/>
                  </a:moveTo>
                  <a:lnTo>
                    <a:pt x="2049021" y="1079619"/>
                  </a:lnTo>
                  <a:lnTo>
                    <a:pt x="2042576" y="1064150"/>
                  </a:lnTo>
                  <a:lnTo>
                    <a:pt x="2049021" y="1060283"/>
                  </a:lnTo>
                  <a:lnTo>
                    <a:pt x="2058045" y="1068662"/>
                  </a:lnTo>
                  <a:lnTo>
                    <a:pt x="2054822" y="1077041"/>
                  </a:lnTo>
                  <a:close/>
                  <a:moveTo>
                    <a:pt x="2518897" y="1053837"/>
                  </a:moveTo>
                  <a:lnTo>
                    <a:pt x="2525343" y="1060283"/>
                  </a:lnTo>
                  <a:lnTo>
                    <a:pt x="2525987" y="1066728"/>
                  </a:lnTo>
                  <a:lnTo>
                    <a:pt x="2513741" y="1069951"/>
                  </a:lnTo>
                  <a:lnTo>
                    <a:pt x="2509229" y="1081553"/>
                  </a:lnTo>
                  <a:lnTo>
                    <a:pt x="2502139" y="1079619"/>
                  </a:lnTo>
                  <a:lnTo>
                    <a:pt x="2498272" y="1071240"/>
                  </a:lnTo>
                  <a:lnTo>
                    <a:pt x="2483447" y="1068662"/>
                  </a:lnTo>
                  <a:lnTo>
                    <a:pt x="2480869" y="1061572"/>
                  </a:lnTo>
                  <a:lnTo>
                    <a:pt x="2485381" y="1052548"/>
                  </a:lnTo>
                  <a:lnTo>
                    <a:pt x="2496983" y="1058349"/>
                  </a:lnTo>
                  <a:lnTo>
                    <a:pt x="2500850" y="1053837"/>
                  </a:lnTo>
                  <a:lnTo>
                    <a:pt x="2509874" y="1050615"/>
                  </a:lnTo>
                  <a:lnTo>
                    <a:pt x="2518897" y="1053837"/>
                  </a:lnTo>
                  <a:close/>
                  <a:moveTo>
                    <a:pt x="987449" y="1158254"/>
                  </a:moveTo>
                  <a:lnTo>
                    <a:pt x="976492" y="1159543"/>
                  </a:lnTo>
                  <a:lnTo>
                    <a:pt x="964245" y="1156321"/>
                  </a:lnTo>
                  <a:lnTo>
                    <a:pt x="961022" y="1149875"/>
                  </a:lnTo>
                  <a:lnTo>
                    <a:pt x="973269" y="1147297"/>
                  </a:lnTo>
                  <a:lnTo>
                    <a:pt x="984226" y="1137629"/>
                  </a:lnTo>
                  <a:lnTo>
                    <a:pt x="982937" y="1133761"/>
                  </a:lnTo>
                  <a:lnTo>
                    <a:pt x="960378" y="1128605"/>
                  </a:lnTo>
                  <a:lnTo>
                    <a:pt x="966179" y="1122159"/>
                  </a:lnTo>
                  <a:lnTo>
                    <a:pt x="980359" y="1119582"/>
                  </a:lnTo>
                  <a:lnTo>
                    <a:pt x="995183" y="1119582"/>
                  </a:lnTo>
                  <a:lnTo>
                    <a:pt x="1006785" y="1110558"/>
                  </a:lnTo>
                  <a:lnTo>
                    <a:pt x="1011297" y="1098311"/>
                  </a:lnTo>
                  <a:lnTo>
                    <a:pt x="1006785" y="1086065"/>
                  </a:lnTo>
                  <a:lnTo>
                    <a:pt x="996473" y="1069306"/>
                  </a:lnTo>
                  <a:lnTo>
                    <a:pt x="990027" y="1048681"/>
                  </a:lnTo>
                  <a:lnTo>
                    <a:pt x="997762" y="1042880"/>
                  </a:lnTo>
                  <a:lnTo>
                    <a:pt x="1010008" y="1052548"/>
                  </a:lnTo>
                  <a:lnTo>
                    <a:pt x="1017743" y="1060283"/>
                  </a:lnTo>
                  <a:lnTo>
                    <a:pt x="1029989" y="1067373"/>
                  </a:lnTo>
                  <a:lnTo>
                    <a:pt x="1030634" y="1078330"/>
                  </a:lnTo>
                  <a:lnTo>
                    <a:pt x="1035146" y="1087354"/>
                  </a:lnTo>
                  <a:lnTo>
                    <a:pt x="1033856" y="1099600"/>
                  </a:lnTo>
                  <a:lnTo>
                    <a:pt x="1030634" y="1113780"/>
                  </a:lnTo>
                  <a:lnTo>
                    <a:pt x="1029989" y="1125382"/>
                  </a:lnTo>
                  <a:lnTo>
                    <a:pt x="1024188" y="1131828"/>
                  </a:lnTo>
                  <a:lnTo>
                    <a:pt x="1007430" y="1146008"/>
                  </a:lnTo>
                  <a:lnTo>
                    <a:pt x="987449" y="1158254"/>
                  </a:lnTo>
                  <a:close/>
                  <a:moveTo>
                    <a:pt x="783127" y="1048036"/>
                  </a:moveTo>
                  <a:lnTo>
                    <a:pt x="785705" y="1060927"/>
                  </a:lnTo>
                  <a:lnTo>
                    <a:pt x="783771" y="1066084"/>
                  </a:lnTo>
                  <a:lnTo>
                    <a:pt x="777971" y="1070596"/>
                  </a:lnTo>
                  <a:lnTo>
                    <a:pt x="762501" y="1075752"/>
                  </a:lnTo>
                  <a:lnTo>
                    <a:pt x="754122" y="1075108"/>
                  </a:lnTo>
                  <a:lnTo>
                    <a:pt x="745743" y="1078975"/>
                  </a:lnTo>
                  <a:lnTo>
                    <a:pt x="738653" y="1075752"/>
                  </a:lnTo>
                  <a:lnTo>
                    <a:pt x="738653" y="1068662"/>
                  </a:lnTo>
                  <a:lnTo>
                    <a:pt x="745743" y="1067373"/>
                  </a:lnTo>
                  <a:lnTo>
                    <a:pt x="745743" y="1064150"/>
                  </a:lnTo>
                  <a:lnTo>
                    <a:pt x="726407" y="1048036"/>
                  </a:lnTo>
                  <a:lnTo>
                    <a:pt x="732208" y="1046103"/>
                  </a:lnTo>
                  <a:lnTo>
                    <a:pt x="740587" y="1050615"/>
                  </a:lnTo>
                  <a:lnTo>
                    <a:pt x="750899" y="1052548"/>
                  </a:lnTo>
                  <a:lnTo>
                    <a:pt x="773459" y="1039013"/>
                  </a:lnTo>
                  <a:lnTo>
                    <a:pt x="780549" y="1039013"/>
                  </a:lnTo>
                  <a:lnTo>
                    <a:pt x="783127" y="1048036"/>
                  </a:lnTo>
                  <a:close/>
                  <a:moveTo>
                    <a:pt x="967468" y="1112491"/>
                  </a:moveTo>
                  <a:lnTo>
                    <a:pt x="957800" y="1117003"/>
                  </a:lnTo>
                  <a:lnTo>
                    <a:pt x="949421" y="1109913"/>
                  </a:lnTo>
                  <a:lnTo>
                    <a:pt x="945553" y="1066728"/>
                  </a:lnTo>
                  <a:lnTo>
                    <a:pt x="949421" y="1042880"/>
                  </a:lnTo>
                  <a:lnTo>
                    <a:pt x="957800" y="1031923"/>
                  </a:lnTo>
                  <a:lnTo>
                    <a:pt x="970691" y="1060283"/>
                  </a:lnTo>
                  <a:lnTo>
                    <a:pt x="981648" y="1076397"/>
                  </a:lnTo>
                  <a:lnTo>
                    <a:pt x="990027" y="1093800"/>
                  </a:lnTo>
                  <a:lnTo>
                    <a:pt x="987449" y="1108624"/>
                  </a:lnTo>
                  <a:lnTo>
                    <a:pt x="978425" y="1111202"/>
                  </a:lnTo>
                  <a:lnTo>
                    <a:pt x="967468" y="1112491"/>
                  </a:lnTo>
                  <a:close/>
                  <a:moveTo>
                    <a:pt x="904947" y="1038368"/>
                  </a:moveTo>
                  <a:lnTo>
                    <a:pt x="904947" y="1051259"/>
                  </a:lnTo>
                  <a:lnTo>
                    <a:pt x="895923" y="1047392"/>
                  </a:lnTo>
                  <a:lnTo>
                    <a:pt x="892056" y="1040302"/>
                  </a:lnTo>
                  <a:lnTo>
                    <a:pt x="888188" y="1042236"/>
                  </a:lnTo>
                  <a:lnTo>
                    <a:pt x="878520" y="1040302"/>
                  </a:lnTo>
                  <a:lnTo>
                    <a:pt x="873364" y="1029345"/>
                  </a:lnTo>
                  <a:lnTo>
                    <a:pt x="885610" y="1019676"/>
                  </a:lnTo>
                  <a:lnTo>
                    <a:pt x="895923" y="1021610"/>
                  </a:lnTo>
                  <a:lnTo>
                    <a:pt x="899146" y="1031278"/>
                  </a:lnTo>
                  <a:lnTo>
                    <a:pt x="902368" y="1031923"/>
                  </a:lnTo>
                  <a:lnTo>
                    <a:pt x="904947" y="1038368"/>
                  </a:lnTo>
                  <a:close/>
                  <a:moveTo>
                    <a:pt x="390597" y="1020965"/>
                  </a:moveTo>
                  <a:lnTo>
                    <a:pt x="383507" y="1028055"/>
                  </a:lnTo>
                  <a:lnTo>
                    <a:pt x="373194" y="1020321"/>
                  </a:lnTo>
                  <a:lnTo>
                    <a:pt x="376417" y="1013231"/>
                  </a:lnTo>
                  <a:lnTo>
                    <a:pt x="382218" y="1011297"/>
                  </a:lnTo>
                  <a:lnTo>
                    <a:pt x="384151" y="1005496"/>
                  </a:lnTo>
                  <a:lnTo>
                    <a:pt x="399620" y="1004851"/>
                  </a:lnTo>
                  <a:lnTo>
                    <a:pt x="397042" y="1011297"/>
                  </a:lnTo>
                  <a:lnTo>
                    <a:pt x="390597" y="1020965"/>
                  </a:lnTo>
                  <a:close/>
                  <a:moveTo>
                    <a:pt x="1088643" y="1002918"/>
                  </a:moveTo>
                  <a:lnTo>
                    <a:pt x="1089932" y="1008074"/>
                  </a:lnTo>
                  <a:lnTo>
                    <a:pt x="1106046" y="995183"/>
                  </a:lnTo>
                  <a:lnTo>
                    <a:pt x="1117648" y="1007430"/>
                  </a:lnTo>
                  <a:lnTo>
                    <a:pt x="1119581" y="1024188"/>
                  </a:lnTo>
                  <a:lnTo>
                    <a:pt x="1131183" y="1023544"/>
                  </a:lnTo>
                  <a:lnTo>
                    <a:pt x="1133117" y="1028055"/>
                  </a:lnTo>
                  <a:lnTo>
                    <a:pt x="1113781" y="1037724"/>
                  </a:lnTo>
                  <a:lnTo>
                    <a:pt x="1108624" y="1044814"/>
                  </a:lnTo>
                  <a:lnTo>
                    <a:pt x="1101534" y="1044814"/>
                  </a:lnTo>
                  <a:lnTo>
                    <a:pt x="1093800" y="1042236"/>
                  </a:lnTo>
                  <a:lnTo>
                    <a:pt x="1087999" y="1044814"/>
                  </a:lnTo>
                  <a:lnTo>
                    <a:pt x="1084776" y="1049326"/>
                  </a:lnTo>
                  <a:lnTo>
                    <a:pt x="1075108" y="1050615"/>
                  </a:lnTo>
                  <a:lnTo>
                    <a:pt x="1063506" y="1057060"/>
                  </a:lnTo>
                  <a:lnTo>
                    <a:pt x="1056416" y="1054482"/>
                  </a:lnTo>
                  <a:lnTo>
                    <a:pt x="1060283" y="1022899"/>
                  </a:lnTo>
                  <a:lnTo>
                    <a:pt x="1052548" y="1019032"/>
                  </a:lnTo>
                  <a:lnTo>
                    <a:pt x="1046747" y="1013231"/>
                  </a:lnTo>
                  <a:lnTo>
                    <a:pt x="1050615" y="1008719"/>
                  </a:lnTo>
                  <a:lnTo>
                    <a:pt x="1057705" y="1004851"/>
                  </a:lnTo>
                  <a:lnTo>
                    <a:pt x="1061572" y="999695"/>
                  </a:lnTo>
                  <a:lnTo>
                    <a:pt x="1080909" y="985515"/>
                  </a:lnTo>
                  <a:lnTo>
                    <a:pt x="1085420" y="984871"/>
                  </a:lnTo>
                  <a:lnTo>
                    <a:pt x="1092510" y="988093"/>
                  </a:lnTo>
                  <a:lnTo>
                    <a:pt x="1093155" y="995183"/>
                  </a:lnTo>
                  <a:lnTo>
                    <a:pt x="1088643" y="1002918"/>
                  </a:lnTo>
                  <a:close/>
                  <a:moveTo>
                    <a:pt x="291981" y="983581"/>
                  </a:moveTo>
                  <a:lnTo>
                    <a:pt x="286824" y="991961"/>
                  </a:lnTo>
                  <a:lnTo>
                    <a:pt x="277801" y="979714"/>
                  </a:lnTo>
                  <a:lnTo>
                    <a:pt x="290047" y="973269"/>
                  </a:lnTo>
                  <a:lnTo>
                    <a:pt x="297782" y="978425"/>
                  </a:lnTo>
                  <a:lnTo>
                    <a:pt x="291981" y="983581"/>
                  </a:lnTo>
                  <a:close/>
                  <a:moveTo>
                    <a:pt x="351279" y="955866"/>
                  </a:moveTo>
                  <a:lnTo>
                    <a:pt x="354502" y="964890"/>
                  </a:lnTo>
                  <a:lnTo>
                    <a:pt x="363526" y="964890"/>
                  </a:lnTo>
                  <a:lnTo>
                    <a:pt x="375127" y="961667"/>
                  </a:lnTo>
                  <a:lnTo>
                    <a:pt x="377061" y="966823"/>
                  </a:lnTo>
                  <a:lnTo>
                    <a:pt x="363526" y="981003"/>
                  </a:lnTo>
                  <a:lnTo>
                    <a:pt x="360947" y="988093"/>
                  </a:lnTo>
                  <a:lnTo>
                    <a:pt x="344834" y="1006785"/>
                  </a:lnTo>
                  <a:lnTo>
                    <a:pt x="341611" y="1015809"/>
                  </a:lnTo>
                  <a:lnTo>
                    <a:pt x="334521" y="1026766"/>
                  </a:lnTo>
                  <a:lnTo>
                    <a:pt x="325497" y="1039013"/>
                  </a:lnTo>
                  <a:lnTo>
                    <a:pt x="315184" y="1034501"/>
                  </a:lnTo>
                  <a:lnTo>
                    <a:pt x="308739" y="1017098"/>
                  </a:lnTo>
                  <a:lnTo>
                    <a:pt x="310028" y="1000340"/>
                  </a:lnTo>
                  <a:lnTo>
                    <a:pt x="315829" y="985515"/>
                  </a:lnTo>
                  <a:lnTo>
                    <a:pt x="322274" y="971980"/>
                  </a:lnTo>
                  <a:lnTo>
                    <a:pt x="330009" y="960378"/>
                  </a:lnTo>
                  <a:lnTo>
                    <a:pt x="338388" y="953932"/>
                  </a:lnTo>
                  <a:lnTo>
                    <a:pt x="346767" y="951999"/>
                  </a:lnTo>
                  <a:lnTo>
                    <a:pt x="351279" y="955866"/>
                  </a:lnTo>
                  <a:close/>
                  <a:moveTo>
                    <a:pt x="1039013" y="948776"/>
                  </a:moveTo>
                  <a:lnTo>
                    <a:pt x="1033212" y="954577"/>
                  </a:lnTo>
                  <a:lnTo>
                    <a:pt x="1024833" y="947487"/>
                  </a:lnTo>
                  <a:lnTo>
                    <a:pt x="1028056" y="939752"/>
                  </a:lnTo>
                  <a:lnTo>
                    <a:pt x="1038368" y="933951"/>
                  </a:lnTo>
                  <a:lnTo>
                    <a:pt x="1039013" y="948776"/>
                  </a:lnTo>
                  <a:close/>
                  <a:moveTo>
                    <a:pt x="116663" y="930728"/>
                  </a:moveTo>
                  <a:lnTo>
                    <a:pt x="119242" y="933951"/>
                  </a:lnTo>
                  <a:lnTo>
                    <a:pt x="126976" y="931373"/>
                  </a:lnTo>
                  <a:lnTo>
                    <a:pt x="126976" y="951354"/>
                  </a:lnTo>
                  <a:lnTo>
                    <a:pt x="120531" y="965534"/>
                  </a:lnTo>
                  <a:lnTo>
                    <a:pt x="106351" y="975202"/>
                  </a:lnTo>
                  <a:lnTo>
                    <a:pt x="109573" y="985515"/>
                  </a:lnTo>
                  <a:lnTo>
                    <a:pt x="100550" y="990027"/>
                  </a:lnTo>
                  <a:lnTo>
                    <a:pt x="98616" y="997117"/>
                  </a:lnTo>
                  <a:lnTo>
                    <a:pt x="91526" y="988093"/>
                  </a:lnTo>
                  <a:lnTo>
                    <a:pt x="92815" y="982292"/>
                  </a:lnTo>
                  <a:lnTo>
                    <a:pt x="90881" y="973269"/>
                  </a:lnTo>
                  <a:lnTo>
                    <a:pt x="97971" y="967468"/>
                  </a:lnTo>
                  <a:lnTo>
                    <a:pt x="101194" y="969401"/>
                  </a:lnTo>
                  <a:lnTo>
                    <a:pt x="112796" y="946198"/>
                  </a:lnTo>
                  <a:lnTo>
                    <a:pt x="113441" y="933951"/>
                  </a:lnTo>
                  <a:lnTo>
                    <a:pt x="116663" y="930728"/>
                  </a:lnTo>
                  <a:close/>
                  <a:moveTo>
                    <a:pt x="2762537" y="1099600"/>
                  </a:moveTo>
                  <a:lnTo>
                    <a:pt x="2750935" y="1100245"/>
                  </a:lnTo>
                  <a:lnTo>
                    <a:pt x="2739333" y="1094444"/>
                  </a:lnTo>
                  <a:lnTo>
                    <a:pt x="2703238" y="1057705"/>
                  </a:lnTo>
                  <a:lnTo>
                    <a:pt x="2698726" y="1042880"/>
                  </a:lnTo>
                  <a:lnTo>
                    <a:pt x="2705172" y="1020321"/>
                  </a:lnTo>
                  <a:lnTo>
                    <a:pt x="2709684" y="1014520"/>
                  </a:lnTo>
                  <a:lnTo>
                    <a:pt x="2729020" y="999695"/>
                  </a:lnTo>
                  <a:lnTo>
                    <a:pt x="2732243" y="992605"/>
                  </a:lnTo>
                  <a:lnTo>
                    <a:pt x="2739977" y="961022"/>
                  </a:lnTo>
                  <a:lnTo>
                    <a:pt x="2724508" y="944264"/>
                  </a:lnTo>
                  <a:lnTo>
                    <a:pt x="2726442" y="934596"/>
                  </a:lnTo>
                  <a:lnTo>
                    <a:pt x="2737399" y="929440"/>
                  </a:lnTo>
                  <a:lnTo>
                    <a:pt x="2750290" y="927506"/>
                  </a:lnTo>
                  <a:lnTo>
                    <a:pt x="2761248" y="932662"/>
                  </a:lnTo>
                  <a:lnTo>
                    <a:pt x="2763826" y="944264"/>
                  </a:lnTo>
                  <a:lnTo>
                    <a:pt x="2758669" y="957799"/>
                  </a:lnTo>
                  <a:lnTo>
                    <a:pt x="2746423" y="969401"/>
                  </a:lnTo>
                  <a:lnTo>
                    <a:pt x="2756736" y="971980"/>
                  </a:lnTo>
                  <a:lnTo>
                    <a:pt x="2766404" y="986804"/>
                  </a:lnTo>
                  <a:lnTo>
                    <a:pt x="2773494" y="1004851"/>
                  </a:lnTo>
                  <a:lnTo>
                    <a:pt x="2781873" y="1036435"/>
                  </a:lnTo>
                  <a:lnTo>
                    <a:pt x="2783162" y="1054482"/>
                  </a:lnTo>
                  <a:lnTo>
                    <a:pt x="2779940" y="1071885"/>
                  </a:lnTo>
                  <a:lnTo>
                    <a:pt x="2772205" y="1089288"/>
                  </a:lnTo>
                  <a:lnTo>
                    <a:pt x="2762537" y="1099600"/>
                  </a:lnTo>
                  <a:close/>
                  <a:moveTo>
                    <a:pt x="2705816" y="942331"/>
                  </a:moveTo>
                  <a:lnTo>
                    <a:pt x="2695504" y="950710"/>
                  </a:lnTo>
                  <a:lnTo>
                    <a:pt x="2687125" y="946198"/>
                  </a:lnTo>
                  <a:lnTo>
                    <a:pt x="2679390" y="934596"/>
                  </a:lnTo>
                  <a:lnTo>
                    <a:pt x="2685835" y="926861"/>
                  </a:lnTo>
                  <a:lnTo>
                    <a:pt x="2693570" y="935885"/>
                  </a:lnTo>
                  <a:lnTo>
                    <a:pt x="2705816" y="942331"/>
                  </a:lnTo>
                  <a:close/>
                  <a:moveTo>
                    <a:pt x="927506" y="978425"/>
                  </a:moveTo>
                  <a:lnTo>
                    <a:pt x="912037" y="999051"/>
                  </a:lnTo>
                  <a:lnTo>
                    <a:pt x="904947" y="1004207"/>
                  </a:lnTo>
                  <a:lnTo>
                    <a:pt x="887544" y="1004207"/>
                  </a:lnTo>
                  <a:lnTo>
                    <a:pt x="887544" y="1000340"/>
                  </a:lnTo>
                  <a:lnTo>
                    <a:pt x="872719" y="991316"/>
                  </a:lnTo>
                  <a:lnTo>
                    <a:pt x="856605" y="984871"/>
                  </a:lnTo>
                  <a:lnTo>
                    <a:pt x="852094" y="986160"/>
                  </a:lnTo>
                  <a:lnTo>
                    <a:pt x="843070" y="965534"/>
                  </a:lnTo>
                  <a:lnTo>
                    <a:pt x="850160" y="955866"/>
                  </a:lnTo>
                  <a:lnTo>
                    <a:pt x="879809" y="943619"/>
                  </a:lnTo>
                  <a:lnTo>
                    <a:pt x="898501" y="918482"/>
                  </a:lnTo>
                  <a:lnTo>
                    <a:pt x="904947" y="915259"/>
                  </a:lnTo>
                  <a:lnTo>
                    <a:pt x="908814" y="917837"/>
                  </a:lnTo>
                  <a:lnTo>
                    <a:pt x="917193" y="933951"/>
                  </a:lnTo>
                  <a:lnTo>
                    <a:pt x="929440" y="944909"/>
                  </a:lnTo>
                  <a:lnTo>
                    <a:pt x="932662" y="950065"/>
                  </a:lnTo>
                  <a:lnTo>
                    <a:pt x="933951" y="959733"/>
                  </a:lnTo>
                  <a:lnTo>
                    <a:pt x="932018" y="969401"/>
                  </a:lnTo>
                  <a:lnTo>
                    <a:pt x="927506" y="978425"/>
                  </a:lnTo>
                  <a:close/>
                  <a:moveTo>
                    <a:pt x="1048681" y="863051"/>
                  </a:moveTo>
                  <a:lnTo>
                    <a:pt x="1058349" y="867563"/>
                  </a:lnTo>
                  <a:lnTo>
                    <a:pt x="1064150" y="874008"/>
                  </a:lnTo>
                  <a:lnTo>
                    <a:pt x="1073174" y="878520"/>
                  </a:lnTo>
                  <a:lnTo>
                    <a:pt x="1085420" y="879809"/>
                  </a:lnTo>
                  <a:lnTo>
                    <a:pt x="1095733" y="881743"/>
                  </a:lnTo>
                  <a:lnTo>
                    <a:pt x="1102179" y="888188"/>
                  </a:lnTo>
                  <a:lnTo>
                    <a:pt x="1106046" y="895278"/>
                  </a:lnTo>
                  <a:lnTo>
                    <a:pt x="1106046" y="909458"/>
                  </a:lnTo>
                  <a:lnTo>
                    <a:pt x="1109913" y="920416"/>
                  </a:lnTo>
                  <a:lnTo>
                    <a:pt x="1109913" y="933951"/>
                  </a:lnTo>
                  <a:lnTo>
                    <a:pt x="1104112" y="945553"/>
                  </a:lnTo>
                  <a:lnTo>
                    <a:pt x="1091221" y="946842"/>
                  </a:lnTo>
                  <a:lnTo>
                    <a:pt x="1078975" y="935240"/>
                  </a:lnTo>
                  <a:lnTo>
                    <a:pt x="1069951" y="921060"/>
                  </a:lnTo>
                  <a:lnTo>
                    <a:pt x="1058994" y="921060"/>
                  </a:lnTo>
                  <a:lnTo>
                    <a:pt x="1049970" y="927506"/>
                  </a:lnTo>
                  <a:lnTo>
                    <a:pt x="1042236" y="928150"/>
                  </a:lnTo>
                  <a:lnTo>
                    <a:pt x="1035146" y="922994"/>
                  </a:lnTo>
                  <a:lnTo>
                    <a:pt x="1033212" y="912681"/>
                  </a:lnTo>
                  <a:lnTo>
                    <a:pt x="1024188" y="895278"/>
                  </a:lnTo>
                  <a:lnTo>
                    <a:pt x="1003563" y="874008"/>
                  </a:lnTo>
                  <a:lnTo>
                    <a:pt x="999695" y="863696"/>
                  </a:lnTo>
                  <a:lnTo>
                    <a:pt x="1009364" y="866273"/>
                  </a:lnTo>
                  <a:lnTo>
                    <a:pt x="1017743" y="866273"/>
                  </a:lnTo>
                  <a:lnTo>
                    <a:pt x="1024833" y="862406"/>
                  </a:lnTo>
                  <a:lnTo>
                    <a:pt x="1035790" y="861117"/>
                  </a:lnTo>
                  <a:lnTo>
                    <a:pt x="1048681" y="863051"/>
                  </a:lnTo>
                  <a:close/>
                  <a:moveTo>
                    <a:pt x="1253648" y="875297"/>
                  </a:moveTo>
                  <a:lnTo>
                    <a:pt x="1249780" y="875942"/>
                  </a:lnTo>
                  <a:lnTo>
                    <a:pt x="1240757" y="851449"/>
                  </a:lnTo>
                  <a:lnTo>
                    <a:pt x="1248491" y="846937"/>
                  </a:lnTo>
                  <a:lnTo>
                    <a:pt x="1252359" y="841136"/>
                  </a:lnTo>
                  <a:lnTo>
                    <a:pt x="1256870" y="843070"/>
                  </a:lnTo>
                  <a:lnTo>
                    <a:pt x="1263960" y="850160"/>
                  </a:lnTo>
                  <a:lnTo>
                    <a:pt x="1258159" y="857250"/>
                  </a:lnTo>
                  <a:lnTo>
                    <a:pt x="1252359" y="860473"/>
                  </a:lnTo>
                  <a:lnTo>
                    <a:pt x="1251714" y="865629"/>
                  </a:lnTo>
                  <a:lnTo>
                    <a:pt x="1254292" y="868852"/>
                  </a:lnTo>
                  <a:lnTo>
                    <a:pt x="1253648" y="875297"/>
                  </a:lnTo>
                  <a:close/>
                  <a:moveTo>
                    <a:pt x="935885" y="849515"/>
                  </a:moveTo>
                  <a:lnTo>
                    <a:pt x="936530" y="875942"/>
                  </a:lnTo>
                  <a:lnTo>
                    <a:pt x="919771" y="870785"/>
                  </a:lnTo>
                  <a:lnTo>
                    <a:pt x="914615" y="867563"/>
                  </a:lnTo>
                  <a:lnTo>
                    <a:pt x="906236" y="879164"/>
                  </a:lnTo>
                  <a:lnTo>
                    <a:pt x="892056" y="879164"/>
                  </a:lnTo>
                  <a:lnTo>
                    <a:pt x="879165" y="876586"/>
                  </a:lnTo>
                  <a:lnTo>
                    <a:pt x="874008" y="879809"/>
                  </a:lnTo>
                  <a:lnTo>
                    <a:pt x="871430" y="896567"/>
                  </a:lnTo>
                  <a:lnTo>
                    <a:pt x="866274" y="911392"/>
                  </a:lnTo>
                  <a:lnTo>
                    <a:pt x="857250" y="922349"/>
                  </a:lnTo>
                  <a:lnTo>
                    <a:pt x="845004" y="927506"/>
                  </a:lnTo>
                  <a:lnTo>
                    <a:pt x="833402" y="926217"/>
                  </a:lnTo>
                  <a:lnTo>
                    <a:pt x="824378" y="917837"/>
                  </a:lnTo>
                  <a:lnTo>
                    <a:pt x="819222" y="904946"/>
                  </a:lnTo>
                  <a:lnTo>
                    <a:pt x="817288" y="888188"/>
                  </a:lnTo>
                  <a:lnTo>
                    <a:pt x="820511" y="872719"/>
                  </a:lnTo>
                  <a:lnTo>
                    <a:pt x="828245" y="861762"/>
                  </a:lnTo>
                  <a:lnTo>
                    <a:pt x="839847" y="854672"/>
                  </a:lnTo>
                  <a:lnTo>
                    <a:pt x="852094" y="850160"/>
                  </a:lnTo>
                  <a:lnTo>
                    <a:pt x="866274" y="855316"/>
                  </a:lnTo>
                  <a:lnTo>
                    <a:pt x="884321" y="851449"/>
                  </a:lnTo>
                  <a:lnTo>
                    <a:pt x="917838" y="838558"/>
                  </a:lnTo>
                  <a:lnTo>
                    <a:pt x="929440" y="838558"/>
                  </a:lnTo>
                  <a:lnTo>
                    <a:pt x="933307" y="841781"/>
                  </a:lnTo>
                  <a:lnTo>
                    <a:pt x="935885" y="849515"/>
                  </a:lnTo>
                  <a:close/>
                  <a:moveTo>
                    <a:pt x="2424793" y="825023"/>
                  </a:moveTo>
                  <a:lnTo>
                    <a:pt x="2423504" y="838558"/>
                  </a:lnTo>
                  <a:lnTo>
                    <a:pt x="2412547" y="845648"/>
                  </a:lnTo>
                  <a:lnTo>
                    <a:pt x="2408679" y="854027"/>
                  </a:lnTo>
                  <a:lnTo>
                    <a:pt x="2402234" y="852094"/>
                  </a:lnTo>
                  <a:lnTo>
                    <a:pt x="2398367" y="848226"/>
                  </a:lnTo>
                  <a:lnTo>
                    <a:pt x="2402878" y="843714"/>
                  </a:lnTo>
                  <a:lnTo>
                    <a:pt x="2402234" y="835980"/>
                  </a:lnTo>
                  <a:lnTo>
                    <a:pt x="2408035" y="830823"/>
                  </a:lnTo>
                  <a:lnTo>
                    <a:pt x="2417058" y="832757"/>
                  </a:lnTo>
                  <a:lnTo>
                    <a:pt x="2424793" y="825023"/>
                  </a:lnTo>
                  <a:close/>
                  <a:moveTo>
                    <a:pt x="1089932" y="870141"/>
                  </a:moveTo>
                  <a:lnTo>
                    <a:pt x="1077686" y="873364"/>
                  </a:lnTo>
                  <a:lnTo>
                    <a:pt x="1066084" y="866918"/>
                  </a:lnTo>
                  <a:lnTo>
                    <a:pt x="1052548" y="855316"/>
                  </a:lnTo>
                  <a:lnTo>
                    <a:pt x="1035790" y="848871"/>
                  </a:lnTo>
                  <a:lnTo>
                    <a:pt x="1022899" y="841781"/>
                  </a:lnTo>
                  <a:lnTo>
                    <a:pt x="1033212" y="832757"/>
                  </a:lnTo>
                  <a:lnTo>
                    <a:pt x="1058349" y="828890"/>
                  </a:lnTo>
                  <a:lnTo>
                    <a:pt x="1073174" y="822444"/>
                  </a:lnTo>
                  <a:lnTo>
                    <a:pt x="1080909" y="815999"/>
                  </a:lnTo>
                  <a:lnTo>
                    <a:pt x="1090577" y="820511"/>
                  </a:lnTo>
                  <a:lnTo>
                    <a:pt x="1100890" y="835335"/>
                  </a:lnTo>
                  <a:lnTo>
                    <a:pt x="1093800" y="846937"/>
                  </a:lnTo>
                  <a:lnTo>
                    <a:pt x="1096378" y="863696"/>
                  </a:lnTo>
                  <a:lnTo>
                    <a:pt x="1089932" y="870141"/>
                  </a:lnTo>
                  <a:close/>
                  <a:moveTo>
                    <a:pt x="1073818" y="727695"/>
                  </a:moveTo>
                  <a:lnTo>
                    <a:pt x="1078975" y="730274"/>
                  </a:lnTo>
                  <a:lnTo>
                    <a:pt x="1083487" y="737364"/>
                  </a:lnTo>
                  <a:lnTo>
                    <a:pt x="1084776" y="745098"/>
                  </a:lnTo>
                  <a:lnTo>
                    <a:pt x="1071240" y="754122"/>
                  </a:lnTo>
                  <a:lnTo>
                    <a:pt x="1075752" y="773459"/>
                  </a:lnTo>
                  <a:lnTo>
                    <a:pt x="1073818" y="785060"/>
                  </a:lnTo>
                  <a:lnTo>
                    <a:pt x="1066084" y="789572"/>
                  </a:lnTo>
                  <a:lnTo>
                    <a:pt x="1056416" y="788928"/>
                  </a:lnTo>
                  <a:lnTo>
                    <a:pt x="1049970" y="796662"/>
                  </a:lnTo>
                  <a:lnTo>
                    <a:pt x="1049970" y="810198"/>
                  </a:lnTo>
                  <a:lnTo>
                    <a:pt x="1046747" y="822444"/>
                  </a:lnTo>
                  <a:lnTo>
                    <a:pt x="1035790" y="828245"/>
                  </a:lnTo>
                  <a:lnTo>
                    <a:pt x="1026766" y="827601"/>
                  </a:lnTo>
                  <a:lnTo>
                    <a:pt x="1024833" y="815354"/>
                  </a:lnTo>
                  <a:lnTo>
                    <a:pt x="1009364" y="797951"/>
                  </a:lnTo>
                  <a:lnTo>
                    <a:pt x="1000984" y="786350"/>
                  </a:lnTo>
                  <a:lnTo>
                    <a:pt x="993894" y="772814"/>
                  </a:lnTo>
                  <a:lnTo>
                    <a:pt x="997117" y="763146"/>
                  </a:lnTo>
                  <a:lnTo>
                    <a:pt x="1011942" y="755411"/>
                  </a:lnTo>
                  <a:lnTo>
                    <a:pt x="1024188" y="754122"/>
                  </a:lnTo>
                  <a:lnTo>
                    <a:pt x="1033856" y="759923"/>
                  </a:lnTo>
                  <a:lnTo>
                    <a:pt x="1043525" y="759923"/>
                  </a:lnTo>
                  <a:lnTo>
                    <a:pt x="1046103" y="752189"/>
                  </a:lnTo>
                  <a:lnTo>
                    <a:pt x="1044169" y="737364"/>
                  </a:lnTo>
                  <a:lnTo>
                    <a:pt x="1053838" y="728340"/>
                  </a:lnTo>
                  <a:lnTo>
                    <a:pt x="1073818" y="727695"/>
                  </a:lnTo>
                  <a:close/>
                  <a:moveTo>
                    <a:pt x="2684546" y="705136"/>
                  </a:moveTo>
                  <a:lnTo>
                    <a:pt x="2692925" y="709648"/>
                  </a:lnTo>
                  <a:lnTo>
                    <a:pt x="2702594" y="708359"/>
                  </a:lnTo>
                  <a:lnTo>
                    <a:pt x="2708395" y="711582"/>
                  </a:lnTo>
                  <a:lnTo>
                    <a:pt x="2685835" y="738008"/>
                  </a:lnTo>
                  <a:lnTo>
                    <a:pt x="2674878" y="739942"/>
                  </a:lnTo>
                  <a:lnTo>
                    <a:pt x="2667143" y="737364"/>
                  </a:lnTo>
                  <a:lnTo>
                    <a:pt x="2657475" y="727695"/>
                  </a:lnTo>
                  <a:lnTo>
                    <a:pt x="2656186" y="722539"/>
                  </a:lnTo>
                  <a:lnTo>
                    <a:pt x="2661987" y="714160"/>
                  </a:lnTo>
                  <a:lnTo>
                    <a:pt x="2672944" y="705781"/>
                  </a:lnTo>
                  <a:lnTo>
                    <a:pt x="2684546" y="705136"/>
                  </a:lnTo>
                  <a:close/>
                  <a:moveTo>
                    <a:pt x="1295543" y="753477"/>
                  </a:moveTo>
                  <a:lnTo>
                    <a:pt x="1297477" y="779259"/>
                  </a:lnTo>
                  <a:lnTo>
                    <a:pt x="1277496" y="797951"/>
                  </a:lnTo>
                  <a:lnTo>
                    <a:pt x="1266539" y="794084"/>
                  </a:lnTo>
                  <a:lnTo>
                    <a:pt x="1272984" y="786350"/>
                  </a:lnTo>
                  <a:lnTo>
                    <a:pt x="1276207" y="779259"/>
                  </a:lnTo>
                  <a:lnTo>
                    <a:pt x="1273629" y="774748"/>
                  </a:lnTo>
                  <a:lnTo>
                    <a:pt x="1240757" y="756700"/>
                  </a:lnTo>
                  <a:lnTo>
                    <a:pt x="1210463" y="761212"/>
                  </a:lnTo>
                  <a:lnTo>
                    <a:pt x="1197572" y="768302"/>
                  </a:lnTo>
                  <a:lnTo>
                    <a:pt x="1182103" y="770236"/>
                  </a:lnTo>
                  <a:lnTo>
                    <a:pt x="1169856" y="766368"/>
                  </a:lnTo>
                  <a:lnTo>
                    <a:pt x="1164055" y="757989"/>
                  </a:lnTo>
                  <a:lnTo>
                    <a:pt x="1169212" y="751544"/>
                  </a:lnTo>
                  <a:lnTo>
                    <a:pt x="1185326" y="750899"/>
                  </a:lnTo>
                  <a:lnTo>
                    <a:pt x="1206596" y="743165"/>
                  </a:lnTo>
                  <a:lnTo>
                    <a:pt x="1213041" y="734786"/>
                  </a:lnTo>
                  <a:lnTo>
                    <a:pt x="1214330" y="729629"/>
                  </a:lnTo>
                  <a:lnTo>
                    <a:pt x="1227221" y="725762"/>
                  </a:lnTo>
                  <a:lnTo>
                    <a:pt x="1231733" y="718027"/>
                  </a:lnTo>
                  <a:lnTo>
                    <a:pt x="1232378" y="709004"/>
                  </a:lnTo>
                  <a:lnTo>
                    <a:pt x="1223998" y="698046"/>
                  </a:lnTo>
                  <a:lnTo>
                    <a:pt x="1220776" y="685800"/>
                  </a:lnTo>
                  <a:lnTo>
                    <a:pt x="1231733" y="679999"/>
                  </a:lnTo>
                  <a:lnTo>
                    <a:pt x="1249780" y="683866"/>
                  </a:lnTo>
                  <a:lnTo>
                    <a:pt x="1267828" y="693534"/>
                  </a:lnTo>
                  <a:lnTo>
                    <a:pt x="1280719" y="706425"/>
                  </a:lnTo>
                  <a:lnTo>
                    <a:pt x="1279430" y="713516"/>
                  </a:lnTo>
                  <a:lnTo>
                    <a:pt x="1270406" y="714804"/>
                  </a:lnTo>
                  <a:lnTo>
                    <a:pt x="1254937" y="725118"/>
                  </a:lnTo>
                  <a:lnTo>
                    <a:pt x="1253003" y="730918"/>
                  </a:lnTo>
                  <a:lnTo>
                    <a:pt x="1254937" y="743809"/>
                  </a:lnTo>
                  <a:lnTo>
                    <a:pt x="1261382" y="746388"/>
                  </a:lnTo>
                  <a:lnTo>
                    <a:pt x="1276207" y="746388"/>
                  </a:lnTo>
                  <a:lnTo>
                    <a:pt x="1295543" y="753477"/>
                  </a:lnTo>
                  <a:close/>
                  <a:moveTo>
                    <a:pt x="1019676" y="687734"/>
                  </a:moveTo>
                  <a:lnTo>
                    <a:pt x="1022255" y="705781"/>
                  </a:lnTo>
                  <a:lnTo>
                    <a:pt x="1019032" y="722539"/>
                  </a:lnTo>
                  <a:lnTo>
                    <a:pt x="1011297" y="738008"/>
                  </a:lnTo>
                  <a:lnTo>
                    <a:pt x="999051" y="748321"/>
                  </a:lnTo>
                  <a:lnTo>
                    <a:pt x="984226" y="752189"/>
                  </a:lnTo>
                  <a:lnTo>
                    <a:pt x="975847" y="748966"/>
                  </a:lnTo>
                  <a:lnTo>
                    <a:pt x="969402" y="743165"/>
                  </a:lnTo>
                  <a:lnTo>
                    <a:pt x="960378" y="740586"/>
                  </a:lnTo>
                  <a:lnTo>
                    <a:pt x="927506" y="747677"/>
                  </a:lnTo>
                  <a:lnTo>
                    <a:pt x="914615" y="748321"/>
                  </a:lnTo>
                  <a:lnTo>
                    <a:pt x="914615" y="740586"/>
                  </a:lnTo>
                  <a:lnTo>
                    <a:pt x="924928" y="731563"/>
                  </a:lnTo>
                  <a:lnTo>
                    <a:pt x="942975" y="701914"/>
                  </a:lnTo>
                  <a:lnTo>
                    <a:pt x="957155" y="689023"/>
                  </a:lnTo>
                  <a:lnTo>
                    <a:pt x="973269" y="692245"/>
                  </a:lnTo>
                  <a:lnTo>
                    <a:pt x="981648" y="692245"/>
                  </a:lnTo>
                  <a:lnTo>
                    <a:pt x="985515" y="684511"/>
                  </a:lnTo>
                  <a:lnTo>
                    <a:pt x="990027" y="668397"/>
                  </a:lnTo>
                  <a:lnTo>
                    <a:pt x="1000340" y="665819"/>
                  </a:lnTo>
                  <a:lnTo>
                    <a:pt x="1011297" y="673554"/>
                  </a:lnTo>
                  <a:lnTo>
                    <a:pt x="1019676" y="687734"/>
                  </a:lnTo>
                  <a:close/>
                  <a:moveTo>
                    <a:pt x="1180169" y="681288"/>
                  </a:moveTo>
                  <a:lnTo>
                    <a:pt x="1171145" y="685155"/>
                  </a:lnTo>
                  <a:lnTo>
                    <a:pt x="1158254" y="685155"/>
                  </a:lnTo>
                  <a:lnTo>
                    <a:pt x="1153098" y="673554"/>
                  </a:lnTo>
                  <a:lnTo>
                    <a:pt x="1155676" y="661952"/>
                  </a:lnTo>
                  <a:lnTo>
                    <a:pt x="1163411" y="657440"/>
                  </a:lnTo>
                  <a:lnTo>
                    <a:pt x="1180814" y="657440"/>
                  </a:lnTo>
                  <a:lnTo>
                    <a:pt x="1186615" y="660018"/>
                  </a:lnTo>
                  <a:lnTo>
                    <a:pt x="1187259" y="665175"/>
                  </a:lnTo>
                  <a:lnTo>
                    <a:pt x="1184036" y="678066"/>
                  </a:lnTo>
                  <a:lnTo>
                    <a:pt x="1180169" y="681288"/>
                  </a:lnTo>
                  <a:close/>
                  <a:moveTo>
                    <a:pt x="1210463" y="615544"/>
                  </a:moveTo>
                  <a:lnTo>
                    <a:pt x="1214330" y="620701"/>
                  </a:lnTo>
                  <a:lnTo>
                    <a:pt x="1222709" y="625212"/>
                  </a:lnTo>
                  <a:lnTo>
                    <a:pt x="1234956" y="654217"/>
                  </a:lnTo>
                  <a:lnTo>
                    <a:pt x="1231088" y="661307"/>
                  </a:lnTo>
                  <a:lnTo>
                    <a:pt x="1214975" y="655506"/>
                  </a:lnTo>
                  <a:lnTo>
                    <a:pt x="1211108" y="642615"/>
                  </a:lnTo>
                  <a:lnTo>
                    <a:pt x="1202084" y="625857"/>
                  </a:lnTo>
                  <a:lnTo>
                    <a:pt x="1195638" y="617478"/>
                  </a:lnTo>
                  <a:lnTo>
                    <a:pt x="1210463" y="615544"/>
                  </a:lnTo>
                  <a:close/>
                  <a:moveTo>
                    <a:pt x="1146653" y="619411"/>
                  </a:moveTo>
                  <a:lnTo>
                    <a:pt x="1144719" y="635525"/>
                  </a:lnTo>
                  <a:lnTo>
                    <a:pt x="1139563" y="632302"/>
                  </a:lnTo>
                  <a:lnTo>
                    <a:pt x="1131828" y="614899"/>
                  </a:lnTo>
                  <a:lnTo>
                    <a:pt x="1136340" y="603942"/>
                  </a:lnTo>
                  <a:lnTo>
                    <a:pt x="1149875" y="594919"/>
                  </a:lnTo>
                  <a:lnTo>
                    <a:pt x="1151164" y="600075"/>
                  </a:lnTo>
                  <a:lnTo>
                    <a:pt x="1146653" y="619411"/>
                  </a:lnTo>
                  <a:close/>
                  <a:moveTo>
                    <a:pt x="1194349" y="606520"/>
                  </a:moveTo>
                  <a:lnTo>
                    <a:pt x="1188548" y="611677"/>
                  </a:lnTo>
                  <a:lnTo>
                    <a:pt x="1182103" y="602008"/>
                  </a:lnTo>
                  <a:lnTo>
                    <a:pt x="1183392" y="594919"/>
                  </a:lnTo>
                  <a:lnTo>
                    <a:pt x="1182747" y="579449"/>
                  </a:lnTo>
                  <a:lnTo>
                    <a:pt x="1176302" y="571715"/>
                  </a:lnTo>
                  <a:lnTo>
                    <a:pt x="1180814" y="568492"/>
                  </a:lnTo>
                  <a:lnTo>
                    <a:pt x="1187259" y="570426"/>
                  </a:lnTo>
                  <a:lnTo>
                    <a:pt x="1195638" y="577516"/>
                  </a:lnTo>
                  <a:lnTo>
                    <a:pt x="1204017" y="588473"/>
                  </a:lnTo>
                  <a:lnTo>
                    <a:pt x="1204662" y="605876"/>
                  </a:lnTo>
                  <a:lnTo>
                    <a:pt x="1194349" y="606520"/>
                  </a:lnTo>
                  <a:close/>
                  <a:moveTo>
                    <a:pt x="1102823" y="577516"/>
                  </a:moveTo>
                  <a:lnTo>
                    <a:pt x="1109913" y="581383"/>
                  </a:lnTo>
                  <a:lnTo>
                    <a:pt x="1111847" y="587184"/>
                  </a:lnTo>
                  <a:lnTo>
                    <a:pt x="1109913" y="604587"/>
                  </a:lnTo>
                  <a:lnTo>
                    <a:pt x="1097022" y="614899"/>
                  </a:lnTo>
                  <a:lnTo>
                    <a:pt x="1077686" y="619411"/>
                  </a:lnTo>
                  <a:lnTo>
                    <a:pt x="1075752" y="627146"/>
                  </a:lnTo>
                  <a:lnTo>
                    <a:pt x="1077686" y="634881"/>
                  </a:lnTo>
                  <a:lnTo>
                    <a:pt x="1076397" y="638103"/>
                  </a:lnTo>
                  <a:lnTo>
                    <a:pt x="1057705" y="642615"/>
                  </a:lnTo>
                  <a:lnTo>
                    <a:pt x="1059638" y="634881"/>
                  </a:lnTo>
                  <a:lnTo>
                    <a:pt x="1066728" y="618122"/>
                  </a:lnTo>
                  <a:lnTo>
                    <a:pt x="1069307" y="591696"/>
                  </a:lnTo>
                  <a:lnTo>
                    <a:pt x="1080264" y="587184"/>
                  </a:lnTo>
                  <a:lnTo>
                    <a:pt x="1079619" y="580094"/>
                  </a:lnTo>
                  <a:lnTo>
                    <a:pt x="1073818" y="582028"/>
                  </a:lnTo>
                  <a:lnTo>
                    <a:pt x="1046103" y="583317"/>
                  </a:lnTo>
                  <a:lnTo>
                    <a:pt x="1035790" y="582672"/>
                  </a:lnTo>
                  <a:lnTo>
                    <a:pt x="1028700" y="579449"/>
                  </a:lnTo>
                  <a:lnTo>
                    <a:pt x="1028056" y="573649"/>
                  </a:lnTo>
                  <a:lnTo>
                    <a:pt x="1039013" y="567847"/>
                  </a:lnTo>
                  <a:lnTo>
                    <a:pt x="1044169" y="560113"/>
                  </a:lnTo>
                  <a:lnTo>
                    <a:pt x="1053838" y="554312"/>
                  </a:lnTo>
                  <a:lnTo>
                    <a:pt x="1058349" y="549156"/>
                  </a:lnTo>
                  <a:lnTo>
                    <a:pt x="1065439" y="546577"/>
                  </a:lnTo>
                  <a:lnTo>
                    <a:pt x="1083487" y="550445"/>
                  </a:lnTo>
                  <a:lnTo>
                    <a:pt x="1092510" y="559468"/>
                  </a:lnTo>
                  <a:lnTo>
                    <a:pt x="1095089" y="573004"/>
                  </a:lnTo>
                  <a:lnTo>
                    <a:pt x="1102823" y="577516"/>
                  </a:lnTo>
                  <a:close/>
                  <a:moveTo>
                    <a:pt x="1075108" y="505326"/>
                  </a:moveTo>
                  <a:lnTo>
                    <a:pt x="1084131" y="509194"/>
                  </a:lnTo>
                  <a:lnTo>
                    <a:pt x="1097022" y="508549"/>
                  </a:lnTo>
                  <a:lnTo>
                    <a:pt x="1106046" y="511127"/>
                  </a:lnTo>
                  <a:lnTo>
                    <a:pt x="1113136" y="522085"/>
                  </a:lnTo>
                  <a:lnTo>
                    <a:pt x="1113781" y="540776"/>
                  </a:lnTo>
                  <a:lnTo>
                    <a:pt x="1104757" y="547867"/>
                  </a:lnTo>
                  <a:lnTo>
                    <a:pt x="1098956" y="545288"/>
                  </a:lnTo>
                  <a:lnTo>
                    <a:pt x="1089932" y="535620"/>
                  </a:lnTo>
                  <a:lnTo>
                    <a:pt x="1085420" y="532397"/>
                  </a:lnTo>
                  <a:lnTo>
                    <a:pt x="1075108" y="534976"/>
                  </a:lnTo>
                  <a:lnTo>
                    <a:pt x="1073818" y="529174"/>
                  </a:lnTo>
                  <a:lnTo>
                    <a:pt x="1064795" y="527885"/>
                  </a:lnTo>
                  <a:lnTo>
                    <a:pt x="1063506" y="524663"/>
                  </a:lnTo>
                  <a:lnTo>
                    <a:pt x="1070596" y="519506"/>
                  </a:lnTo>
                  <a:lnTo>
                    <a:pt x="1058994" y="516928"/>
                  </a:lnTo>
                  <a:lnTo>
                    <a:pt x="1060927" y="511127"/>
                  </a:lnTo>
                  <a:lnTo>
                    <a:pt x="1068662" y="505971"/>
                  </a:lnTo>
                  <a:lnTo>
                    <a:pt x="1075108" y="505326"/>
                  </a:lnTo>
                  <a:close/>
                  <a:moveTo>
                    <a:pt x="954577" y="460852"/>
                  </a:moveTo>
                  <a:lnTo>
                    <a:pt x="954577" y="482767"/>
                  </a:lnTo>
                  <a:lnTo>
                    <a:pt x="944264" y="475677"/>
                  </a:lnTo>
                  <a:lnTo>
                    <a:pt x="938463" y="466653"/>
                  </a:lnTo>
                  <a:lnTo>
                    <a:pt x="939108" y="456341"/>
                  </a:lnTo>
                  <a:lnTo>
                    <a:pt x="950065" y="452473"/>
                  </a:lnTo>
                  <a:lnTo>
                    <a:pt x="954577" y="460852"/>
                  </a:lnTo>
                  <a:close/>
                  <a:moveTo>
                    <a:pt x="1121515" y="449895"/>
                  </a:moveTo>
                  <a:lnTo>
                    <a:pt x="1131183" y="455696"/>
                  </a:lnTo>
                  <a:lnTo>
                    <a:pt x="1139563" y="453118"/>
                  </a:lnTo>
                  <a:lnTo>
                    <a:pt x="1149875" y="447961"/>
                  </a:lnTo>
                  <a:lnTo>
                    <a:pt x="1155676" y="451184"/>
                  </a:lnTo>
                  <a:lnTo>
                    <a:pt x="1158254" y="456341"/>
                  </a:lnTo>
                  <a:lnTo>
                    <a:pt x="1169212" y="454407"/>
                  </a:lnTo>
                  <a:lnTo>
                    <a:pt x="1171790" y="462786"/>
                  </a:lnTo>
                  <a:lnTo>
                    <a:pt x="1164700" y="469876"/>
                  </a:lnTo>
                  <a:lnTo>
                    <a:pt x="1155676" y="470521"/>
                  </a:lnTo>
                  <a:lnTo>
                    <a:pt x="1151809" y="475033"/>
                  </a:lnTo>
                  <a:lnTo>
                    <a:pt x="1151809" y="481478"/>
                  </a:lnTo>
                  <a:lnTo>
                    <a:pt x="1162766" y="493080"/>
                  </a:lnTo>
                  <a:lnTo>
                    <a:pt x="1172435" y="497592"/>
                  </a:lnTo>
                  <a:lnTo>
                    <a:pt x="1182747" y="498236"/>
                  </a:lnTo>
                  <a:lnTo>
                    <a:pt x="1188548" y="506615"/>
                  </a:lnTo>
                  <a:lnTo>
                    <a:pt x="1191771" y="517573"/>
                  </a:lnTo>
                  <a:lnTo>
                    <a:pt x="1196927" y="524663"/>
                  </a:lnTo>
                  <a:lnTo>
                    <a:pt x="1198861" y="534331"/>
                  </a:lnTo>
                  <a:lnTo>
                    <a:pt x="1194994" y="546577"/>
                  </a:lnTo>
                  <a:lnTo>
                    <a:pt x="1176302" y="543355"/>
                  </a:lnTo>
                  <a:lnTo>
                    <a:pt x="1167278" y="529174"/>
                  </a:lnTo>
                  <a:lnTo>
                    <a:pt x="1167278" y="518217"/>
                  </a:lnTo>
                  <a:lnTo>
                    <a:pt x="1169212" y="512416"/>
                  </a:lnTo>
                  <a:lnTo>
                    <a:pt x="1162766" y="510483"/>
                  </a:lnTo>
                  <a:lnTo>
                    <a:pt x="1136340" y="505971"/>
                  </a:lnTo>
                  <a:lnTo>
                    <a:pt x="1130539" y="500815"/>
                  </a:lnTo>
                  <a:lnTo>
                    <a:pt x="1117003" y="498881"/>
                  </a:lnTo>
                  <a:lnTo>
                    <a:pt x="1106691" y="491791"/>
                  </a:lnTo>
                  <a:lnTo>
                    <a:pt x="1101534" y="485345"/>
                  </a:lnTo>
                  <a:lnTo>
                    <a:pt x="1090577" y="459563"/>
                  </a:lnTo>
                  <a:lnTo>
                    <a:pt x="1097022" y="449251"/>
                  </a:lnTo>
                  <a:lnTo>
                    <a:pt x="1109913" y="445383"/>
                  </a:lnTo>
                  <a:lnTo>
                    <a:pt x="1121515" y="449895"/>
                  </a:lnTo>
                  <a:close/>
                  <a:moveTo>
                    <a:pt x="1045458" y="503393"/>
                  </a:moveTo>
                  <a:lnTo>
                    <a:pt x="1041591" y="513061"/>
                  </a:lnTo>
                  <a:lnTo>
                    <a:pt x="1035790" y="514994"/>
                  </a:lnTo>
                  <a:lnTo>
                    <a:pt x="1008719" y="507260"/>
                  </a:lnTo>
                  <a:lnTo>
                    <a:pt x="999051" y="509194"/>
                  </a:lnTo>
                  <a:lnTo>
                    <a:pt x="990027" y="501459"/>
                  </a:lnTo>
                  <a:lnTo>
                    <a:pt x="985515" y="500815"/>
                  </a:lnTo>
                  <a:lnTo>
                    <a:pt x="993894" y="460852"/>
                  </a:lnTo>
                  <a:lnTo>
                    <a:pt x="999051" y="449251"/>
                  </a:lnTo>
                  <a:lnTo>
                    <a:pt x="1006141" y="445383"/>
                  </a:lnTo>
                  <a:lnTo>
                    <a:pt x="1018387" y="441516"/>
                  </a:lnTo>
                  <a:lnTo>
                    <a:pt x="1029345" y="435715"/>
                  </a:lnTo>
                  <a:lnTo>
                    <a:pt x="1034501" y="427980"/>
                  </a:lnTo>
                  <a:lnTo>
                    <a:pt x="1042236" y="410578"/>
                  </a:lnTo>
                  <a:lnTo>
                    <a:pt x="1060927" y="398976"/>
                  </a:lnTo>
                  <a:lnTo>
                    <a:pt x="1081553" y="393819"/>
                  </a:lnTo>
                  <a:lnTo>
                    <a:pt x="1097022" y="398331"/>
                  </a:lnTo>
                  <a:lnTo>
                    <a:pt x="1066084" y="416378"/>
                  </a:lnTo>
                  <a:lnTo>
                    <a:pt x="1058994" y="426691"/>
                  </a:lnTo>
                  <a:lnTo>
                    <a:pt x="1058349" y="438938"/>
                  </a:lnTo>
                  <a:lnTo>
                    <a:pt x="1062861" y="451829"/>
                  </a:lnTo>
                  <a:lnTo>
                    <a:pt x="1076397" y="474388"/>
                  </a:lnTo>
                  <a:lnTo>
                    <a:pt x="1065439" y="478900"/>
                  </a:lnTo>
                  <a:lnTo>
                    <a:pt x="1053838" y="489857"/>
                  </a:lnTo>
                  <a:lnTo>
                    <a:pt x="1045458" y="503393"/>
                  </a:lnTo>
                  <a:close/>
                  <a:moveTo>
                    <a:pt x="1080909" y="234616"/>
                  </a:moveTo>
                  <a:lnTo>
                    <a:pt x="1071885" y="241706"/>
                  </a:lnTo>
                  <a:lnTo>
                    <a:pt x="1061572" y="221725"/>
                  </a:lnTo>
                  <a:lnTo>
                    <a:pt x="1061572" y="217857"/>
                  </a:lnTo>
                  <a:lnTo>
                    <a:pt x="1069307" y="205611"/>
                  </a:lnTo>
                  <a:lnTo>
                    <a:pt x="1075752" y="208834"/>
                  </a:lnTo>
                  <a:lnTo>
                    <a:pt x="1080909" y="214635"/>
                  </a:lnTo>
                  <a:lnTo>
                    <a:pt x="1082842" y="226237"/>
                  </a:lnTo>
                  <a:lnTo>
                    <a:pt x="1086065" y="232038"/>
                  </a:lnTo>
                  <a:lnTo>
                    <a:pt x="1080909" y="234616"/>
                  </a:lnTo>
                  <a:close/>
                  <a:moveTo>
                    <a:pt x="966179" y="141156"/>
                  </a:moveTo>
                  <a:lnTo>
                    <a:pt x="968757" y="148891"/>
                  </a:lnTo>
                  <a:lnTo>
                    <a:pt x="959089" y="157914"/>
                  </a:lnTo>
                  <a:lnTo>
                    <a:pt x="942331" y="162426"/>
                  </a:lnTo>
                  <a:lnTo>
                    <a:pt x="944909" y="155981"/>
                  </a:lnTo>
                  <a:lnTo>
                    <a:pt x="935240" y="146957"/>
                  </a:lnTo>
                  <a:lnTo>
                    <a:pt x="946198" y="140512"/>
                  </a:lnTo>
                  <a:lnTo>
                    <a:pt x="937819" y="134066"/>
                  </a:lnTo>
                  <a:lnTo>
                    <a:pt x="950710" y="123753"/>
                  </a:lnTo>
                  <a:lnTo>
                    <a:pt x="957155" y="129554"/>
                  </a:lnTo>
                  <a:lnTo>
                    <a:pt x="959089" y="134066"/>
                  </a:lnTo>
                  <a:lnTo>
                    <a:pt x="964245" y="136000"/>
                  </a:lnTo>
                  <a:lnTo>
                    <a:pt x="966179" y="141156"/>
                  </a:lnTo>
                  <a:close/>
                  <a:moveTo>
                    <a:pt x="2578196" y="232038"/>
                  </a:moveTo>
                  <a:lnTo>
                    <a:pt x="2573039" y="259109"/>
                  </a:lnTo>
                  <a:lnTo>
                    <a:pt x="2593665" y="283602"/>
                  </a:lnTo>
                  <a:lnTo>
                    <a:pt x="2603978" y="315829"/>
                  </a:lnTo>
                  <a:lnTo>
                    <a:pt x="2608490" y="382217"/>
                  </a:lnTo>
                  <a:lnTo>
                    <a:pt x="2622025" y="407355"/>
                  </a:lnTo>
                  <a:lnTo>
                    <a:pt x="2647162" y="425402"/>
                  </a:lnTo>
                  <a:lnTo>
                    <a:pt x="2669722" y="449251"/>
                  </a:lnTo>
                  <a:lnTo>
                    <a:pt x="2678745" y="475677"/>
                  </a:lnTo>
                  <a:lnTo>
                    <a:pt x="2689703" y="498881"/>
                  </a:lnTo>
                  <a:lnTo>
                    <a:pt x="2753513" y="567847"/>
                  </a:lnTo>
                  <a:lnTo>
                    <a:pt x="2767049" y="602008"/>
                  </a:lnTo>
                  <a:lnTo>
                    <a:pt x="2767049" y="625212"/>
                  </a:lnTo>
                  <a:lnTo>
                    <a:pt x="2769627" y="630369"/>
                  </a:lnTo>
                  <a:lnTo>
                    <a:pt x="2763181" y="628435"/>
                  </a:lnTo>
                  <a:lnTo>
                    <a:pt x="2721286" y="629080"/>
                  </a:lnTo>
                  <a:lnTo>
                    <a:pt x="2707750" y="626502"/>
                  </a:lnTo>
                  <a:lnTo>
                    <a:pt x="2702594" y="620056"/>
                  </a:lnTo>
                  <a:lnTo>
                    <a:pt x="2700016" y="611032"/>
                  </a:lnTo>
                  <a:lnTo>
                    <a:pt x="2693570" y="598786"/>
                  </a:lnTo>
                  <a:lnTo>
                    <a:pt x="2681968" y="589762"/>
                  </a:lnTo>
                  <a:lnTo>
                    <a:pt x="2679390" y="598786"/>
                  </a:lnTo>
                  <a:lnTo>
                    <a:pt x="2681323" y="614255"/>
                  </a:lnTo>
                  <a:lnTo>
                    <a:pt x="2683257" y="620701"/>
                  </a:lnTo>
                  <a:lnTo>
                    <a:pt x="2676167" y="643260"/>
                  </a:lnTo>
                  <a:lnTo>
                    <a:pt x="2671655" y="651639"/>
                  </a:lnTo>
                  <a:lnTo>
                    <a:pt x="2662632" y="662596"/>
                  </a:lnTo>
                  <a:lnTo>
                    <a:pt x="2623959" y="692890"/>
                  </a:lnTo>
                  <a:lnTo>
                    <a:pt x="2602689" y="702558"/>
                  </a:lnTo>
                  <a:lnTo>
                    <a:pt x="2587219" y="689667"/>
                  </a:lnTo>
                  <a:lnTo>
                    <a:pt x="2567883" y="650350"/>
                  </a:lnTo>
                  <a:lnTo>
                    <a:pt x="2551769" y="643904"/>
                  </a:lnTo>
                  <a:lnTo>
                    <a:pt x="2540812" y="660018"/>
                  </a:lnTo>
                  <a:lnTo>
                    <a:pt x="2535011" y="684511"/>
                  </a:lnTo>
                  <a:lnTo>
                    <a:pt x="2536300" y="705781"/>
                  </a:lnTo>
                  <a:lnTo>
                    <a:pt x="2545968" y="727695"/>
                  </a:lnTo>
                  <a:lnTo>
                    <a:pt x="2561438" y="756056"/>
                  </a:lnTo>
                  <a:lnTo>
                    <a:pt x="2579485" y="780549"/>
                  </a:lnTo>
                  <a:lnTo>
                    <a:pt x="2596243" y="791506"/>
                  </a:lnTo>
                  <a:lnTo>
                    <a:pt x="2607200" y="806331"/>
                  </a:lnTo>
                  <a:lnTo>
                    <a:pt x="2618158" y="811487"/>
                  </a:lnTo>
                  <a:lnTo>
                    <a:pt x="2631049" y="803108"/>
                  </a:lnTo>
                  <a:lnTo>
                    <a:pt x="2662632" y="773459"/>
                  </a:lnTo>
                  <a:lnTo>
                    <a:pt x="2684546" y="770236"/>
                  </a:lnTo>
                  <a:lnTo>
                    <a:pt x="2703238" y="774103"/>
                  </a:lnTo>
                  <a:lnTo>
                    <a:pt x="2720641" y="775392"/>
                  </a:lnTo>
                  <a:lnTo>
                    <a:pt x="2739333" y="765080"/>
                  </a:lnTo>
                  <a:lnTo>
                    <a:pt x="2738688" y="789572"/>
                  </a:lnTo>
                  <a:lnTo>
                    <a:pt x="2735466" y="806975"/>
                  </a:lnTo>
                  <a:lnTo>
                    <a:pt x="2725153" y="842425"/>
                  </a:lnTo>
                  <a:lnTo>
                    <a:pt x="2713551" y="904302"/>
                  </a:lnTo>
                  <a:lnTo>
                    <a:pt x="2705172" y="918482"/>
                  </a:lnTo>
                  <a:lnTo>
                    <a:pt x="2669077" y="930728"/>
                  </a:lnTo>
                  <a:lnTo>
                    <a:pt x="2640717" y="916549"/>
                  </a:lnTo>
                  <a:lnTo>
                    <a:pt x="2618158" y="911392"/>
                  </a:lnTo>
                  <a:lnTo>
                    <a:pt x="2599466" y="952643"/>
                  </a:lnTo>
                  <a:lnTo>
                    <a:pt x="2593020" y="948776"/>
                  </a:lnTo>
                  <a:lnTo>
                    <a:pt x="2585286" y="952643"/>
                  </a:lnTo>
                  <a:lnTo>
                    <a:pt x="2593020" y="968757"/>
                  </a:lnTo>
                  <a:lnTo>
                    <a:pt x="2599466" y="986160"/>
                  </a:lnTo>
                  <a:lnTo>
                    <a:pt x="2606556" y="1041591"/>
                  </a:lnTo>
                  <a:lnTo>
                    <a:pt x="2602044" y="1051904"/>
                  </a:lnTo>
                  <a:lnTo>
                    <a:pt x="2591731" y="1046103"/>
                  </a:lnTo>
                  <a:lnTo>
                    <a:pt x="2574973" y="1028700"/>
                  </a:lnTo>
                  <a:lnTo>
                    <a:pt x="2550480" y="1025477"/>
                  </a:lnTo>
                  <a:lnTo>
                    <a:pt x="2532433" y="1015809"/>
                  </a:lnTo>
                  <a:lnTo>
                    <a:pt x="2520186" y="997117"/>
                  </a:lnTo>
                  <a:lnTo>
                    <a:pt x="2515675" y="969401"/>
                  </a:lnTo>
                  <a:lnTo>
                    <a:pt x="2521475" y="942975"/>
                  </a:lnTo>
                  <a:lnTo>
                    <a:pt x="2535011" y="917193"/>
                  </a:lnTo>
                  <a:lnTo>
                    <a:pt x="2544679" y="892700"/>
                  </a:lnTo>
                  <a:lnTo>
                    <a:pt x="2540167" y="872075"/>
                  </a:lnTo>
                  <a:lnTo>
                    <a:pt x="2531788" y="860473"/>
                  </a:lnTo>
                  <a:lnTo>
                    <a:pt x="2515675" y="825023"/>
                  </a:lnTo>
                  <a:lnTo>
                    <a:pt x="2511163" y="822444"/>
                  </a:lnTo>
                  <a:lnTo>
                    <a:pt x="2499561" y="821155"/>
                  </a:lnTo>
                  <a:lnTo>
                    <a:pt x="2494404" y="815999"/>
                  </a:lnTo>
                  <a:lnTo>
                    <a:pt x="2494404" y="809553"/>
                  </a:lnTo>
                  <a:lnTo>
                    <a:pt x="2498916" y="797307"/>
                  </a:lnTo>
                  <a:lnTo>
                    <a:pt x="2483447" y="765080"/>
                  </a:lnTo>
                  <a:lnTo>
                    <a:pt x="2480869" y="752833"/>
                  </a:lnTo>
                  <a:lnTo>
                    <a:pt x="2481513" y="745098"/>
                  </a:lnTo>
                  <a:lnTo>
                    <a:pt x="2486025" y="732852"/>
                  </a:lnTo>
                  <a:lnTo>
                    <a:pt x="2487314" y="727051"/>
                  </a:lnTo>
                  <a:lnTo>
                    <a:pt x="2484736" y="719961"/>
                  </a:lnTo>
                  <a:lnTo>
                    <a:pt x="2480224" y="714160"/>
                  </a:lnTo>
                  <a:lnTo>
                    <a:pt x="2475712" y="712871"/>
                  </a:lnTo>
                  <a:lnTo>
                    <a:pt x="2469911" y="720606"/>
                  </a:lnTo>
                  <a:lnTo>
                    <a:pt x="2452509" y="765080"/>
                  </a:lnTo>
                  <a:lnTo>
                    <a:pt x="2445419" y="774748"/>
                  </a:lnTo>
                  <a:lnTo>
                    <a:pt x="2402234" y="789572"/>
                  </a:lnTo>
                  <a:lnTo>
                    <a:pt x="2381608" y="792150"/>
                  </a:lnTo>
                  <a:lnTo>
                    <a:pt x="2337779" y="791506"/>
                  </a:lnTo>
                  <a:lnTo>
                    <a:pt x="2321021" y="796018"/>
                  </a:lnTo>
                  <a:lnTo>
                    <a:pt x="2334556" y="806975"/>
                  </a:lnTo>
                  <a:lnTo>
                    <a:pt x="2360983" y="818577"/>
                  </a:lnTo>
                  <a:lnTo>
                    <a:pt x="2382253" y="825023"/>
                  </a:lnTo>
                  <a:lnTo>
                    <a:pt x="2382253" y="832757"/>
                  </a:lnTo>
                  <a:lnTo>
                    <a:pt x="2339068" y="846937"/>
                  </a:lnTo>
                  <a:lnTo>
                    <a:pt x="2317153" y="859184"/>
                  </a:lnTo>
                  <a:lnTo>
                    <a:pt x="2313286" y="875942"/>
                  </a:lnTo>
                  <a:lnTo>
                    <a:pt x="2322310" y="883032"/>
                  </a:lnTo>
                  <a:lnTo>
                    <a:pt x="2341646" y="875297"/>
                  </a:lnTo>
                  <a:lnTo>
                    <a:pt x="2351959" y="879809"/>
                  </a:lnTo>
                  <a:lnTo>
                    <a:pt x="2359049" y="892055"/>
                  </a:lnTo>
                  <a:lnTo>
                    <a:pt x="2356471" y="895923"/>
                  </a:lnTo>
                  <a:lnTo>
                    <a:pt x="2348736" y="901079"/>
                  </a:lnTo>
                  <a:lnTo>
                    <a:pt x="2362916" y="950065"/>
                  </a:lnTo>
                  <a:lnTo>
                    <a:pt x="2391921" y="976492"/>
                  </a:lnTo>
                  <a:lnTo>
                    <a:pt x="2424148" y="997117"/>
                  </a:lnTo>
                  <a:lnTo>
                    <a:pt x="2446063" y="1028700"/>
                  </a:lnTo>
                  <a:lnTo>
                    <a:pt x="2435106" y="1026766"/>
                  </a:lnTo>
                  <a:lnTo>
                    <a:pt x="2417703" y="1026766"/>
                  </a:lnTo>
                  <a:lnTo>
                    <a:pt x="2409969" y="1028700"/>
                  </a:lnTo>
                  <a:lnTo>
                    <a:pt x="2453798" y="1045458"/>
                  </a:lnTo>
                  <a:lnTo>
                    <a:pt x="2458954" y="1058994"/>
                  </a:lnTo>
                  <a:lnTo>
                    <a:pt x="2462177" y="1085420"/>
                  </a:lnTo>
                  <a:lnTo>
                    <a:pt x="2442196" y="1103468"/>
                  </a:lnTo>
                  <a:lnTo>
                    <a:pt x="2422215" y="1102179"/>
                  </a:lnTo>
                  <a:lnTo>
                    <a:pt x="2409969" y="1105401"/>
                  </a:lnTo>
                  <a:lnTo>
                    <a:pt x="2363561" y="1076397"/>
                  </a:lnTo>
                  <a:lnTo>
                    <a:pt x="2348736" y="1071885"/>
                  </a:lnTo>
                  <a:lnTo>
                    <a:pt x="2335201" y="1074463"/>
                  </a:lnTo>
                  <a:lnTo>
                    <a:pt x="2319087" y="1082197"/>
                  </a:lnTo>
                  <a:lnTo>
                    <a:pt x="2304907" y="1091866"/>
                  </a:lnTo>
                  <a:lnTo>
                    <a:pt x="2299106" y="1101534"/>
                  </a:lnTo>
                  <a:lnTo>
                    <a:pt x="2313286" y="1131183"/>
                  </a:lnTo>
                  <a:lnTo>
                    <a:pt x="2328111" y="1134406"/>
                  </a:lnTo>
                  <a:lnTo>
                    <a:pt x="2336490" y="1140207"/>
                  </a:lnTo>
                  <a:lnTo>
                    <a:pt x="2375163" y="1129894"/>
                  </a:lnTo>
                  <a:lnTo>
                    <a:pt x="2396433" y="1147941"/>
                  </a:lnTo>
                  <a:lnTo>
                    <a:pt x="2348092" y="1192415"/>
                  </a:lnTo>
                  <a:lnTo>
                    <a:pt x="2330689" y="1216908"/>
                  </a:lnTo>
                  <a:lnTo>
                    <a:pt x="2311997" y="1208529"/>
                  </a:lnTo>
                  <a:lnTo>
                    <a:pt x="2282992" y="1230444"/>
                  </a:lnTo>
                  <a:lnTo>
                    <a:pt x="2286215" y="1252358"/>
                  </a:lnTo>
                  <a:lnTo>
                    <a:pt x="2299106" y="1266539"/>
                  </a:lnTo>
                  <a:lnTo>
                    <a:pt x="2270746" y="1266539"/>
                  </a:lnTo>
                  <a:lnTo>
                    <a:pt x="2228850" y="1211107"/>
                  </a:lnTo>
                  <a:lnTo>
                    <a:pt x="2214670" y="1182102"/>
                  </a:lnTo>
                  <a:lnTo>
                    <a:pt x="2176642" y="1140207"/>
                  </a:lnTo>
                  <a:lnTo>
                    <a:pt x="2165040" y="1142785"/>
                  </a:lnTo>
                  <a:lnTo>
                    <a:pt x="2124433" y="1164055"/>
                  </a:lnTo>
                  <a:lnTo>
                    <a:pt x="2128301" y="1176946"/>
                  </a:lnTo>
                  <a:lnTo>
                    <a:pt x="2131523" y="1182102"/>
                  </a:lnTo>
                  <a:lnTo>
                    <a:pt x="2114765" y="1176302"/>
                  </a:lnTo>
                  <a:lnTo>
                    <a:pt x="2098651" y="1173079"/>
                  </a:lnTo>
                  <a:lnTo>
                    <a:pt x="2085116" y="1165989"/>
                  </a:lnTo>
                  <a:lnTo>
                    <a:pt x="2075447" y="1147941"/>
                  </a:lnTo>
                  <a:lnTo>
                    <a:pt x="2074158" y="1129894"/>
                  </a:lnTo>
                  <a:lnTo>
                    <a:pt x="2080604" y="1118937"/>
                  </a:lnTo>
                  <a:lnTo>
                    <a:pt x="2103163" y="1105401"/>
                  </a:lnTo>
                  <a:lnTo>
                    <a:pt x="2110898" y="1098956"/>
                  </a:lnTo>
                  <a:lnTo>
                    <a:pt x="2131523" y="1071885"/>
                  </a:lnTo>
                  <a:lnTo>
                    <a:pt x="2143770" y="1044814"/>
                  </a:lnTo>
                  <a:lnTo>
                    <a:pt x="2151504" y="1035790"/>
                  </a:lnTo>
                  <a:lnTo>
                    <a:pt x="2166329" y="1028700"/>
                  </a:lnTo>
                  <a:lnTo>
                    <a:pt x="2165040" y="1049326"/>
                  </a:lnTo>
                  <a:lnTo>
                    <a:pt x="2159883" y="1069306"/>
                  </a:lnTo>
                  <a:lnTo>
                    <a:pt x="2145059" y="1105401"/>
                  </a:lnTo>
                  <a:lnTo>
                    <a:pt x="2175353" y="1103468"/>
                  </a:lnTo>
                  <a:lnTo>
                    <a:pt x="2199846" y="1094444"/>
                  </a:lnTo>
                  <a:lnTo>
                    <a:pt x="2215315" y="1073818"/>
                  </a:lnTo>
                  <a:lnTo>
                    <a:pt x="2214670" y="1037079"/>
                  </a:lnTo>
                  <a:lnTo>
                    <a:pt x="2208869" y="1022899"/>
                  </a:lnTo>
                  <a:lnTo>
                    <a:pt x="2201135" y="1014520"/>
                  </a:lnTo>
                  <a:lnTo>
                    <a:pt x="2194689" y="1004851"/>
                  </a:lnTo>
                  <a:lnTo>
                    <a:pt x="2194045" y="986160"/>
                  </a:lnTo>
                  <a:lnTo>
                    <a:pt x="2199201" y="976492"/>
                  </a:lnTo>
                  <a:lnTo>
                    <a:pt x="2228850" y="943619"/>
                  </a:lnTo>
                  <a:lnTo>
                    <a:pt x="2239163" y="949420"/>
                  </a:lnTo>
                  <a:lnTo>
                    <a:pt x="2246253" y="957155"/>
                  </a:lnTo>
                  <a:lnTo>
                    <a:pt x="2248187" y="966823"/>
                  </a:lnTo>
                  <a:lnTo>
                    <a:pt x="2242386" y="978425"/>
                  </a:lnTo>
                  <a:lnTo>
                    <a:pt x="2248831" y="994539"/>
                  </a:lnTo>
                  <a:lnTo>
                    <a:pt x="2257855" y="1006141"/>
                  </a:lnTo>
                  <a:lnTo>
                    <a:pt x="2269457" y="1010008"/>
                  </a:lnTo>
                  <a:lnTo>
                    <a:pt x="2284926" y="1004207"/>
                  </a:lnTo>
                  <a:lnTo>
                    <a:pt x="2291371" y="995183"/>
                  </a:lnTo>
                  <a:lnTo>
                    <a:pt x="2305552" y="965534"/>
                  </a:lnTo>
                  <a:lnTo>
                    <a:pt x="2313286" y="952643"/>
                  </a:lnTo>
                  <a:lnTo>
                    <a:pt x="2299106" y="931373"/>
                  </a:lnTo>
                  <a:lnTo>
                    <a:pt x="2293950" y="909458"/>
                  </a:lnTo>
                  <a:lnTo>
                    <a:pt x="2286860" y="899146"/>
                  </a:lnTo>
                  <a:lnTo>
                    <a:pt x="2267523" y="913970"/>
                  </a:lnTo>
                  <a:lnTo>
                    <a:pt x="2244964" y="923638"/>
                  </a:lnTo>
                  <a:lnTo>
                    <a:pt x="2226916" y="908169"/>
                  </a:lnTo>
                  <a:lnTo>
                    <a:pt x="2201779" y="867563"/>
                  </a:lnTo>
                  <a:lnTo>
                    <a:pt x="2186955" y="890122"/>
                  </a:lnTo>
                  <a:lnTo>
                    <a:pt x="2166329" y="943619"/>
                  </a:lnTo>
                  <a:lnTo>
                    <a:pt x="2152149" y="961022"/>
                  </a:lnTo>
                  <a:lnTo>
                    <a:pt x="2137324" y="966823"/>
                  </a:lnTo>
                  <a:lnTo>
                    <a:pt x="2125078" y="966179"/>
                  </a:lnTo>
                  <a:lnTo>
                    <a:pt x="2099296" y="961022"/>
                  </a:lnTo>
                  <a:lnTo>
                    <a:pt x="2087694" y="964890"/>
                  </a:lnTo>
                  <a:lnTo>
                    <a:pt x="2076092" y="975202"/>
                  </a:lnTo>
                  <a:lnTo>
                    <a:pt x="2058045" y="999695"/>
                  </a:lnTo>
                  <a:lnTo>
                    <a:pt x="2049665" y="1006785"/>
                  </a:lnTo>
                  <a:lnTo>
                    <a:pt x="2012282" y="1028700"/>
                  </a:lnTo>
                  <a:lnTo>
                    <a:pt x="1992301" y="1044169"/>
                  </a:lnTo>
                  <a:lnTo>
                    <a:pt x="1979410" y="1051904"/>
                  </a:lnTo>
                  <a:lnTo>
                    <a:pt x="1966519" y="1055127"/>
                  </a:lnTo>
                  <a:lnTo>
                    <a:pt x="1958784" y="1058994"/>
                  </a:lnTo>
                  <a:lnTo>
                    <a:pt x="1957495" y="1069306"/>
                  </a:lnTo>
                  <a:lnTo>
                    <a:pt x="1957495" y="1082842"/>
                  </a:lnTo>
                  <a:lnTo>
                    <a:pt x="1955561" y="1097022"/>
                  </a:lnTo>
                  <a:lnTo>
                    <a:pt x="1949116" y="1107335"/>
                  </a:lnTo>
                  <a:lnTo>
                    <a:pt x="1939448" y="1118292"/>
                  </a:lnTo>
                  <a:lnTo>
                    <a:pt x="1934936" y="1131828"/>
                  </a:lnTo>
                  <a:lnTo>
                    <a:pt x="1942671" y="1147941"/>
                  </a:lnTo>
                  <a:lnTo>
                    <a:pt x="1886595" y="1203373"/>
                  </a:lnTo>
                  <a:lnTo>
                    <a:pt x="1887884" y="1254292"/>
                  </a:lnTo>
                  <a:lnTo>
                    <a:pt x="1878860" y="1263316"/>
                  </a:lnTo>
                  <a:lnTo>
                    <a:pt x="1851144" y="1249780"/>
                  </a:lnTo>
                  <a:lnTo>
                    <a:pt x="1842765" y="1260093"/>
                  </a:lnTo>
                  <a:lnTo>
                    <a:pt x="1838254" y="1272339"/>
                  </a:lnTo>
                  <a:lnTo>
                    <a:pt x="1838898" y="1285875"/>
                  </a:lnTo>
                  <a:lnTo>
                    <a:pt x="1844699" y="1300055"/>
                  </a:lnTo>
                  <a:lnTo>
                    <a:pt x="1831163" y="1296188"/>
                  </a:lnTo>
                  <a:lnTo>
                    <a:pt x="1802803" y="1275562"/>
                  </a:lnTo>
                  <a:lnTo>
                    <a:pt x="1763486" y="1263960"/>
                  </a:lnTo>
                  <a:lnTo>
                    <a:pt x="1754462" y="1258804"/>
                  </a:lnTo>
                  <a:lnTo>
                    <a:pt x="1746727" y="1234956"/>
                  </a:lnTo>
                  <a:lnTo>
                    <a:pt x="1750595" y="1172434"/>
                  </a:lnTo>
                  <a:lnTo>
                    <a:pt x="1746727" y="1147941"/>
                  </a:lnTo>
                  <a:lnTo>
                    <a:pt x="1752529" y="1132473"/>
                  </a:lnTo>
                  <a:lnTo>
                    <a:pt x="1751239" y="1113136"/>
                  </a:lnTo>
                  <a:lnTo>
                    <a:pt x="1744794" y="1096378"/>
                  </a:lnTo>
                  <a:lnTo>
                    <a:pt x="1733192" y="1087998"/>
                  </a:lnTo>
                  <a:lnTo>
                    <a:pt x="1722235" y="1091221"/>
                  </a:lnTo>
                  <a:lnTo>
                    <a:pt x="1710633" y="1101534"/>
                  </a:lnTo>
                  <a:lnTo>
                    <a:pt x="1702254" y="1115070"/>
                  </a:lnTo>
                  <a:lnTo>
                    <a:pt x="1699031" y="1126671"/>
                  </a:lnTo>
                  <a:lnTo>
                    <a:pt x="1702898" y="1144074"/>
                  </a:lnTo>
                  <a:lnTo>
                    <a:pt x="1709344" y="1158899"/>
                  </a:lnTo>
                  <a:lnTo>
                    <a:pt x="1709988" y="1169211"/>
                  </a:lnTo>
                  <a:lnTo>
                    <a:pt x="1678405" y="1180169"/>
                  </a:lnTo>
                  <a:lnTo>
                    <a:pt x="1682273" y="1194993"/>
                  </a:lnTo>
                  <a:lnTo>
                    <a:pt x="1705476" y="1223998"/>
                  </a:lnTo>
                  <a:lnTo>
                    <a:pt x="1666159" y="1246557"/>
                  </a:lnTo>
                  <a:lnTo>
                    <a:pt x="1651334" y="1260093"/>
                  </a:lnTo>
                  <a:lnTo>
                    <a:pt x="1666803" y="1266539"/>
                  </a:lnTo>
                  <a:lnTo>
                    <a:pt x="1670026" y="1269117"/>
                  </a:lnTo>
                  <a:lnTo>
                    <a:pt x="1670026" y="1281363"/>
                  </a:lnTo>
                  <a:lnTo>
                    <a:pt x="1666803" y="1283941"/>
                  </a:lnTo>
                  <a:lnTo>
                    <a:pt x="1660358" y="1282652"/>
                  </a:lnTo>
                  <a:lnTo>
                    <a:pt x="1650690" y="1276851"/>
                  </a:lnTo>
                  <a:lnTo>
                    <a:pt x="1646178" y="1275562"/>
                  </a:lnTo>
                  <a:lnTo>
                    <a:pt x="1632642" y="1277496"/>
                  </a:lnTo>
                  <a:lnTo>
                    <a:pt x="1630064" y="1283297"/>
                  </a:lnTo>
                  <a:lnTo>
                    <a:pt x="1629420" y="1292321"/>
                  </a:lnTo>
                  <a:lnTo>
                    <a:pt x="1624263" y="1304567"/>
                  </a:lnTo>
                  <a:lnTo>
                    <a:pt x="1616529" y="1310368"/>
                  </a:lnTo>
                  <a:lnTo>
                    <a:pt x="1586235" y="1318103"/>
                  </a:lnTo>
                  <a:lnTo>
                    <a:pt x="1574633" y="1327126"/>
                  </a:lnTo>
                  <a:lnTo>
                    <a:pt x="1570766" y="1335505"/>
                  </a:lnTo>
                  <a:lnTo>
                    <a:pt x="1546273" y="1418652"/>
                  </a:lnTo>
                  <a:lnTo>
                    <a:pt x="1543695" y="1430899"/>
                  </a:lnTo>
                  <a:lnTo>
                    <a:pt x="1543695" y="1445079"/>
                  </a:lnTo>
                  <a:lnTo>
                    <a:pt x="1519202" y="1439922"/>
                  </a:lnTo>
                  <a:lnTo>
                    <a:pt x="1472150" y="1455391"/>
                  </a:lnTo>
                  <a:lnTo>
                    <a:pt x="1460548" y="1452813"/>
                  </a:lnTo>
                  <a:lnTo>
                    <a:pt x="1458614" y="1438633"/>
                  </a:lnTo>
                  <a:lnTo>
                    <a:pt x="1468282" y="1408339"/>
                  </a:lnTo>
                  <a:lnTo>
                    <a:pt x="1466349" y="1394804"/>
                  </a:lnTo>
                  <a:lnTo>
                    <a:pt x="1457325" y="1386425"/>
                  </a:lnTo>
                  <a:lnTo>
                    <a:pt x="1444434" y="1383847"/>
                  </a:lnTo>
                  <a:lnTo>
                    <a:pt x="1418008" y="1385135"/>
                  </a:lnTo>
                  <a:lnTo>
                    <a:pt x="1418008" y="1377401"/>
                  </a:lnTo>
                  <a:lnTo>
                    <a:pt x="1425098" y="1365799"/>
                  </a:lnTo>
                  <a:lnTo>
                    <a:pt x="1427031" y="1346462"/>
                  </a:lnTo>
                  <a:lnTo>
                    <a:pt x="1434766" y="1347107"/>
                  </a:lnTo>
                  <a:lnTo>
                    <a:pt x="1439278" y="1343884"/>
                  </a:lnTo>
                  <a:lnTo>
                    <a:pt x="1454102" y="1317458"/>
                  </a:lnTo>
                  <a:lnTo>
                    <a:pt x="1456680" y="1305212"/>
                  </a:lnTo>
                  <a:lnTo>
                    <a:pt x="1452813" y="1292321"/>
                  </a:lnTo>
                  <a:lnTo>
                    <a:pt x="1447657" y="1288453"/>
                  </a:lnTo>
                  <a:lnTo>
                    <a:pt x="1439922" y="1285875"/>
                  </a:lnTo>
                  <a:lnTo>
                    <a:pt x="1425098" y="1283941"/>
                  </a:lnTo>
                  <a:lnTo>
                    <a:pt x="1414140" y="1280719"/>
                  </a:lnTo>
                  <a:lnTo>
                    <a:pt x="1412207" y="1274273"/>
                  </a:lnTo>
                  <a:lnTo>
                    <a:pt x="1418008" y="1266539"/>
                  </a:lnTo>
                  <a:lnTo>
                    <a:pt x="1418008" y="1250425"/>
                  </a:lnTo>
                  <a:lnTo>
                    <a:pt x="1421875" y="1234956"/>
                  </a:lnTo>
                  <a:lnTo>
                    <a:pt x="1419941" y="1227221"/>
                  </a:lnTo>
                  <a:lnTo>
                    <a:pt x="1403828" y="1232378"/>
                  </a:lnTo>
                  <a:lnTo>
                    <a:pt x="1408339" y="1202728"/>
                  </a:lnTo>
                  <a:lnTo>
                    <a:pt x="1428320" y="1187904"/>
                  </a:lnTo>
                  <a:lnTo>
                    <a:pt x="1456036" y="1182102"/>
                  </a:lnTo>
                  <a:lnTo>
                    <a:pt x="1481173" y="1182102"/>
                  </a:lnTo>
                  <a:lnTo>
                    <a:pt x="1476662" y="1172434"/>
                  </a:lnTo>
                  <a:lnTo>
                    <a:pt x="1470216" y="1164700"/>
                  </a:lnTo>
                  <a:lnTo>
                    <a:pt x="1462482" y="1159543"/>
                  </a:lnTo>
                  <a:lnTo>
                    <a:pt x="1452813" y="1156321"/>
                  </a:lnTo>
                  <a:lnTo>
                    <a:pt x="1468927" y="1145363"/>
                  </a:lnTo>
                  <a:lnTo>
                    <a:pt x="1478595" y="1131828"/>
                  </a:lnTo>
                  <a:lnTo>
                    <a:pt x="1479240" y="1120226"/>
                  </a:lnTo>
                  <a:lnTo>
                    <a:pt x="1466349" y="1113136"/>
                  </a:lnTo>
                  <a:lnTo>
                    <a:pt x="1461837" y="1115070"/>
                  </a:lnTo>
                  <a:lnTo>
                    <a:pt x="1452813" y="1126671"/>
                  </a:lnTo>
                  <a:lnTo>
                    <a:pt x="1446368" y="1131183"/>
                  </a:lnTo>
                  <a:lnTo>
                    <a:pt x="1437989" y="1131183"/>
                  </a:lnTo>
                  <a:lnTo>
                    <a:pt x="1424453" y="1122804"/>
                  </a:lnTo>
                  <a:lnTo>
                    <a:pt x="1418008" y="1122804"/>
                  </a:lnTo>
                  <a:lnTo>
                    <a:pt x="1411562" y="1127961"/>
                  </a:lnTo>
                  <a:lnTo>
                    <a:pt x="1407050" y="1136984"/>
                  </a:lnTo>
                  <a:lnTo>
                    <a:pt x="1403828" y="1147941"/>
                  </a:lnTo>
                  <a:lnTo>
                    <a:pt x="1394804" y="1149875"/>
                  </a:lnTo>
                  <a:lnTo>
                    <a:pt x="1376112" y="1147941"/>
                  </a:lnTo>
                  <a:lnTo>
                    <a:pt x="1354197" y="1148586"/>
                  </a:lnTo>
                  <a:lnTo>
                    <a:pt x="1342595" y="1150520"/>
                  </a:lnTo>
                  <a:lnTo>
                    <a:pt x="1327126" y="1156321"/>
                  </a:lnTo>
                  <a:lnTo>
                    <a:pt x="1325193" y="1136984"/>
                  </a:lnTo>
                  <a:lnTo>
                    <a:pt x="1316813" y="1125382"/>
                  </a:lnTo>
                  <a:lnTo>
                    <a:pt x="1292321" y="1113136"/>
                  </a:lnTo>
                  <a:lnTo>
                    <a:pt x="1292965" y="1109269"/>
                  </a:lnTo>
                  <a:lnTo>
                    <a:pt x="1287809" y="1099600"/>
                  </a:lnTo>
                  <a:lnTo>
                    <a:pt x="1281363" y="1093155"/>
                  </a:lnTo>
                  <a:lnTo>
                    <a:pt x="1275562" y="1106046"/>
                  </a:lnTo>
                  <a:lnTo>
                    <a:pt x="1268472" y="1110558"/>
                  </a:lnTo>
                  <a:lnTo>
                    <a:pt x="1260093" y="1111847"/>
                  </a:lnTo>
                  <a:lnTo>
                    <a:pt x="1253648" y="1109269"/>
                  </a:lnTo>
                  <a:lnTo>
                    <a:pt x="1232378" y="1089288"/>
                  </a:lnTo>
                  <a:lnTo>
                    <a:pt x="1229799" y="1087998"/>
                  </a:lnTo>
                  <a:lnTo>
                    <a:pt x="1226577" y="1075752"/>
                  </a:lnTo>
                  <a:lnTo>
                    <a:pt x="1232378" y="1069951"/>
                  </a:lnTo>
                  <a:lnTo>
                    <a:pt x="1236245" y="1063506"/>
                  </a:lnTo>
                  <a:lnTo>
                    <a:pt x="1240112" y="1069306"/>
                  </a:lnTo>
                  <a:lnTo>
                    <a:pt x="1250425" y="1069306"/>
                  </a:lnTo>
                  <a:lnTo>
                    <a:pt x="1257515" y="1063506"/>
                  </a:lnTo>
                  <a:lnTo>
                    <a:pt x="1253648" y="1050615"/>
                  </a:lnTo>
                  <a:lnTo>
                    <a:pt x="1226577" y="1037079"/>
                  </a:lnTo>
                  <a:lnTo>
                    <a:pt x="1205306" y="1021610"/>
                  </a:lnTo>
                  <a:lnTo>
                    <a:pt x="1203373" y="986160"/>
                  </a:lnTo>
                  <a:lnTo>
                    <a:pt x="1212396" y="946198"/>
                  </a:lnTo>
                  <a:lnTo>
                    <a:pt x="1222709" y="918482"/>
                  </a:lnTo>
                  <a:lnTo>
                    <a:pt x="1223998" y="908814"/>
                  </a:lnTo>
                  <a:lnTo>
                    <a:pt x="1223354" y="897857"/>
                  </a:lnTo>
                  <a:lnTo>
                    <a:pt x="1224643" y="888188"/>
                  </a:lnTo>
                  <a:lnTo>
                    <a:pt x="1233022" y="883676"/>
                  </a:lnTo>
                  <a:lnTo>
                    <a:pt x="1248491" y="886899"/>
                  </a:lnTo>
                  <a:lnTo>
                    <a:pt x="1254292" y="890767"/>
                  </a:lnTo>
                  <a:lnTo>
                    <a:pt x="1261382" y="905591"/>
                  </a:lnTo>
                  <a:lnTo>
                    <a:pt x="1292321" y="952643"/>
                  </a:lnTo>
                  <a:lnTo>
                    <a:pt x="1282652" y="965534"/>
                  </a:lnTo>
                  <a:lnTo>
                    <a:pt x="1279430" y="977781"/>
                  </a:lnTo>
                  <a:lnTo>
                    <a:pt x="1281363" y="990672"/>
                  </a:lnTo>
                  <a:lnTo>
                    <a:pt x="1284586" y="1004207"/>
                  </a:lnTo>
                  <a:lnTo>
                    <a:pt x="1305856" y="1063506"/>
                  </a:lnTo>
                  <a:lnTo>
                    <a:pt x="1318747" y="1071240"/>
                  </a:lnTo>
                  <a:lnTo>
                    <a:pt x="1369022" y="1079619"/>
                  </a:lnTo>
                  <a:lnTo>
                    <a:pt x="1390937" y="1094444"/>
                  </a:lnTo>
                  <a:lnTo>
                    <a:pt x="1402538" y="1093155"/>
                  </a:lnTo>
                  <a:lnTo>
                    <a:pt x="1410918" y="1071885"/>
                  </a:lnTo>
                  <a:lnTo>
                    <a:pt x="1399316" y="1073818"/>
                  </a:lnTo>
                  <a:lnTo>
                    <a:pt x="1393515" y="1070596"/>
                  </a:lnTo>
                  <a:lnTo>
                    <a:pt x="1372245" y="1066084"/>
                  </a:lnTo>
                  <a:lnTo>
                    <a:pt x="1362576" y="1050615"/>
                  </a:lnTo>
                  <a:lnTo>
                    <a:pt x="1349686" y="1037724"/>
                  </a:lnTo>
                  <a:lnTo>
                    <a:pt x="1352908" y="1008719"/>
                  </a:lnTo>
                  <a:lnTo>
                    <a:pt x="1339373" y="1011297"/>
                  </a:lnTo>
                  <a:lnTo>
                    <a:pt x="1332927" y="1028700"/>
                  </a:lnTo>
                  <a:lnTo>
                    <a:pt x="1322614" y="1029989"/>
                  </a:lnTo>
                  <a:lnTo>
                    <a:pt x="1316169" y="1006785"/>
                  </a:lnTo>
                  <a:lnTo>
                    <a:pt x="1312946" y="975847"/>
                  </a:lnTo>
                  <a:lnTo>
                    <a:pt x="1320681" y="957799"/>
                  </a:lnTo>
                  <a:lnTo>
                    <a:pt x="1314880" y="936529"/>
                  </a:lnTo>
                  <a:lnTo>
                    <a:pt x="1342595" y="933951"/>
                  </a:lnTo>
                  <a:lnTo>
                    <a:pt x="1385136" y="942975"/>
                  </a:lnTo>
                  <a:lnTo>
                    <a:pt x="1390937" y="952643"/>
                  </a:lnTo>
                  <a:lnTo>
                    <a:pt x="1388358" y="968757"/>
                  </a:lnTo>
                  <a:lnTo>
                    <a:pt x="1388358" y="979070"/>
                  </a:lnTo>
                  <a:lnTo>
                    <a:pt x="1390292" y="986160"/>
                  </a:lnTo>
                  <a:lnTo>
                    <a:pt x="1401249" y="993250"/>
                  </a:lnTo>
                  <a:lnTo>
                    <a:pt x="1407050" y="1001629"/>
                  </a:lnTo>
                  <a:lnTo>
                    <a:pt x="1420586" y="1010008"/>
                  </a:lnTo>
                  <a:lnTo>
                    <a:pt x="1438633" y="1017742"/>
                  </a:lnTo>
                  <a:lnTo>
                    <a:pt x="1450235" y="1028055"/>
                  </a:lnTo>
                  <a:lnTo>
                    <a:pt x="1474728" y="1045458"/>
                  </a:lnTo>
                  <a:lnTo>
                    <a:pt x="1479240" y="1040302"/>
                  </a:lnTo>
                  <a:lnTo>
                    <a:pt x="1457970" y="1011942"/>
                  </a:lnTo>
                  <a:lnTo>
                    <a:pt x="1470861" y="1009363"/>
                  </a:lnTo>
                  <a:lnTo>
                    <a:pt x="1514045" y="1033212"/>
                  </a:lnTo>
                  <a:lnTo>
                    <a:pt x="1543050" y="1042880"/>
                  </a:lnTo>
                  <a:lnTo>
                    <a:pt x="1564965" y="1037079"/>
                  </a:lnTo>
                  <a:lnTo>
                    <a:pt x="1543050" y="1033856"/>
                  </a:lnTo>
                  <a:lnTo>
                    <a:pt x="1525647" y="1022254"/>
                  </a:lnTo>
                  <a:lnTo>
                    <a:pt x="1495353" y="995828"/>
                  </a:lnTo>
                  <a:lnTo>
                    <a:pt x="1502443" y="986160"/>
                  </a:lnTo>
                  <a:lnTo>
                    <a:pt x="1480529" y="970046"/>
                  </a:lnTo>
                  <a:lnTo>
                    <a:pt x="1447012" y="927506"/>
                  </a:lnTo>
                  <a:lnTo>
                    <a:pt x="1428320" y="918482"/>
                  </a:lnTo>
                  <a:lnTo>
                    <a:pt x="1403183" y="913326"/>
                  </a:lnTo>
                  <a:lnTo>
                    <a:pt x="1372889" y="915259"/>
                  </a:lnTo>
                  <a:lnTo>
                    <a:pt x="1352264" y="901724"/>
                  </a:lnTo>
                  <a:lnTo>
                    <a:pt x="1326482" y="908814"/>
                  </a:lnTo>
                  <a:lnTo>
                    <a:pt x="1303278" y="901079"/>
                  </a:lnTo>
                  <a:lnTo>
                    <a:pt x="1300055" y="889477"/>
                  </a:lnTo>
                  <a:lnTo>
                    <a:pt x="1314235" y="870785"/>
                  </a:lnTo>
                  <a:lnTo>
                    <a:pt x="1329060" y="864985"/>
                  </a:lnTo>
                  <a:lnTo>
                    <a:pt x="1359354" y="869496"/>
                  </a:lnTo>
                  <a:lnTo>
                    <a:pt x="1398027" y="852738"/>
                  </a:lnTo>
                  <a:lnTo>
                    <a:pt x="1444434" y="886899"/>
                  </a:lnTo>
                  <a:lnTo>
                    <a:pt x="1460548" y="883676"/>
                  </a:lnTo>
                  <a:lnTo>
                    <a:pt x="1469571" y="891411"/>
                  </a:lnTo>
                  <a:lnTo>
                    <a:pt x="1474083" y="893345"/>
                  </a:lnTo>
                  <a:lnTo>
                    <a:pt x="1469571" y="869496"/>
                  </a:lnTo>
                  <a:lnTo>
                    <a:pt x="1471505" y="847582"/>
                  </a:lnTo>
                  <a:lnTo>
                    <a:pt x="1483752" y="831468"/>
                  </a:lnTo>
                  <a:lnTo>
                    <a:pt x="1508889" y="825023"/>
                  </a:lnTo>
                  <a:lnTo>
                    <a:pt x="1555941" y="839203"/>
                  </a:lnTo>
                  <a:lnTo>
                    <a:pt x="1579789" y="841136"/>
                  </a:lnTo>
                  <a:lnTo>
                    <a:pt x="1572055" y="825023"/>
                  </a:lnTo>
                  <a:lnTo>
                    <a:pt x="1588169" y="817288"/>
                  </a:lnTo>
                  <a:lnTo>
                    <a:pt x="1596548" y="815354"/>
                  </a:lnTo>
                  <a:lnTo>
                    <a:pt x="1606860" y="815999"/>
                  </a:lnTo>
                  <a:lnTo>
                    <a:pt x="1592036" y="798596"/>
                  </a:lnTo>
                  <a:lnTo>
                    <a:pt x="1568832" y="794084"/>
                  </a:lnTo>
                  <a:lnTo>
                    <a:pt x="1515979" y="799241"/>
                  </a:lnTo>
                  <a:lnTo>
                    <a:pt x="1519846" y="786994"/>
                  </a:lnTo>
                  <a:lnTo>
                    <a:pt x="1515979" y="770236"/>
                  </a:lnTo>
                  <a:lnTo>
                    <a:pt x="1515979" y="757345"/>
                  </a:lnTo>
                  <a:lnTo>
                    <a:pt x="1519846" y="748966"/>
                  </a:lnTo>
                  <a:lnTo>
                    <a:pt x="1529515" y="735430"/>
                  </a:lnTo>
                  <a:lnTo>
                    <a:pt x="1529515" y="722539"/>
                  </a:lnTo>
                  <a:lnTo>
                    <a:pt x="1521780" y="703847"/>
                  </a:lnTo>
                  <a:lnTo>
                    <a:pt x="1507600" y="699980"/>
                  </a:lnTo>
                  <a:lnTo>
                    <a:pt x="1492131" y="707070"/>
                  </a:lnTo>
                  <a:lnTo>
                    <a:pt x="1481173" y="722539"/>
                  </a:lnTo>
                  <a:lnTo>
                    <a:pt x="1479884" y="732852"/>
                  </a:lnTo>
                  <a:lnTo>
                    <a:pt x="1486974" y="753477"/>
                  </a:lnTo>
                  <a:lnTo>
                    <a:pt x="1488264" y="765080"/>
                  </a:lnTo>
                  <a:lnTo>
                    <a:pt x="1486330" y="767013"/>
                  </a:lnTo>
                  <a:lnTo>
                    <a:pt x="1474083" y="791506"/>
                  </a:lnTo>
                  <a:lnTo>
                    <a:pt x="1462482" y="833402"/>
                  </a:lnTo>
                  <a:lnTo>
                    <a:pt x="1452169" y="848226"/>
                  </a:lnTo>
                  <a:lnTo>
                    <a:pt x="1432188" y="850160"/>
                  </a:lnTo>
                  <a:lnTo>
                    <a:pt x="1432188" y="846937"/>
                  </a:lnTo>
                  <a:lnTo>
                    <a:pt x="1425742" y="842425"/>
                  </a:lnTo>
                  <a:lnTo>
                    <a:pt x="1429610" y="835335"/>
                  </a:lnTo>
                  <a:lnTo>
                    <a:pt x="1435410" y="822444"/>
                  </a:lnTo>
                  <a:lnTo>
                    <a:pt x="1439278" y="815999"/>
                  </a:lnTo>
                  <a:lnTo>
                    <a:pt x="1425742" y="808909"/>
                  </a:lnTo>
                  <a:lnTo>
                    <a:pt x="1416074" y="812776"/>
                  </a:lnTo>
                  <a:lnTo>
                    <a:pt x="1407050" y="821155"/>
                  </a:lnTo>
                  <a:lnTo>
                    <a:pt x="1393515" y="825023"/>
                  </a:lnTo>
                  <a:lnTo>
                    <a:pt x="1366444" y="819221"/>
                  </a:lnTo>
                  <a:lnTo>
                    <a:pt x="1358065" y="823089"/>
                  </a:lnTo>
                  <a:lnTo>
                    <a:pt x="1356131" y="835980"/>
                  </a:lnTo>
                  <a:lnTo>
                    <a:pt x="1342595" y="835980"/>
                  </a:lnTo>
                  <a:lnTo>
                    <a:pt x="1320036" y="843070"/>
                  </a:lnTo>
                  <a:lnTo>
                    <a:pt x="1309723" y="837269"/>
                  </a:lnTo>
                  <a:lnTo>
                    <a:pt x="1305856" y="824378"/>
                  </a:lnTo>
                  <a:lnTo>
                    <a:pt x="1313591" y="812132"/>
                  </a:lnTo>
                  <a:lnTo>
                    <a:pt x="1334216" y="791506"/>
                  </a:lnTo>
                  <a:lnTo>
                    <a:pt x="1341951" y="779904"/>
                  </a:lnTo>
                  <a:lnTo>
                    <a:pt x="1345818" y="770880"/>
                  </a:lnTo>
                  <a:lnTo>
                    <a:pt x="1348396" y="752833"/>
                  </a:lnTo>
                  <a:lnTo>
                    <a:pt x="1345174" y="734141"/>
                  </a:lnTo>
                  <a:lnTo>
                    <a:pt x="1349041" y="725118"/>
                  </a:lnTo>
                  <a:lnTo>
                    <a:pt x="1361932" y="713516"/>
                  </a:lnTo>
                  <a:lnTo>
                    <a:pt x="1349686" y="703203"/>
                  </a:lnTo>
                  <a:lnTo>
                    <a:pt x="1338084" y="682577"/>
                  </a:lnTo>
                  <a:lnTo>
                    <a:pt x="1332283" y="658084"/>
                  </a:lnTo>
                  <a:lnTo>
                    <a:pt x="1334216" y="637459"/>
                  </a:lnTo>
                  <a:lnTo>
                    <a:pt x="1348396" y="624568"/>
                  </a:lnTo>
                  <a:lnTo>
                    <a:pt x="1367733" y="611032"/>
                  </a:lnTo>
                  <a:lnTo>
                    <a:pt x="1373534" y="600075"/>
                  </a:lnTo>
                  <a:lnTo>
                    <a:pt x="1348396" y="594274"/>
                  </a:lnTo>
                  <a:lnTo>
                    <a:pt x="1336795" y="596208"/>
                  </a:lnTo>
                  <a:lnTo>
                    <a:pt x="1324548" y="608454"/>
                  </a:lnTo>
                  <a:lnTo>
                    <a:pt x="1306501" y="616189"/>
                  </a:lnTo>
                  <a:lnTo>
                    <a:pt x="1308434" y="628435"/>
                  </a:lnTo>
                  <a:lnTo>
                    <a:pt x="1312946" y="642615"/>
                  </a:lnTo>
                  <a:lnTo>
                    <a:pt x="1313591" y="654217"/>
                  </a:lnTo>
                  <a:lnTo>
                    <a:pt x="1299411" y="667753"/>
                  </a:lnTo>
                  <a:lnTo>
                    <a:pt x="1280719" y="669042"/>
                  </a:lnTo>
                  <a:lnTo>
                    <a:pt x="1262671" y="663241"/>
                  </a:lnTo>
                  <a:lnTo>
                    <a:pt x="1250425" y="654217"/>
                  </a:lnTo>
                  <a:lnTo>
                    <a:pt x="1263960" y="645838"/>
                  </a:lnTo>
                  <a:lnTo>
                    <a:pt x="1254937" y="639393"/>
                  </a:lnTo>
                  <a:lnTo>
                    <a:pt x="1247202" y="631658"/>
                  </a:lnTo>
                  <a:lnTo>
                    <a:pt x="1241401" y="622634"/>
                  </a:lnTo>
                  <a:lnTo>
                    <a:pt x="1236245" y="611032"/>
                  </a:lnTo>
                  <a:lnTo>
                    <a:pt x="1247847" y="605231"/>
                  </a:lnTo>
                  <a:lnTo>
                    <a:pt x="1259449" y="605876"/>
                  </a:lnTo>
                  <a:lnTo>
                    <a:pt x="1284586" y="611032"/>
                  </a:lnTo>
                  <a:lnTo>
                    <a:pt x="1282008" y="584606"/>
                  </a:lnTo>
                  <a:lnTo>
                    <a:pt x="1310368" y="556246"/>
                  </a:lnTo>
                  <a:lnTo>
                    <a:pt x="1302633" y="529819"/>
                  </a:lnTo>
                  <a:lnTo>
                    <a:pt x="1273629" y="489857"/>
                  </a:lnTo>
                  <a:lnTo>
                    <a:pt x="1255581" y="473099"/>
                  </a:lnTo>
                  <a:lnTo>
                    <a:pt x="1236245" y="466653"/>
                  </a:lnTo>
                  <a:lnTo>
                    <a:pt x="1243979" y="494369"/>
                  </a:lnTo>
                  <a:lnTo>
                    <a:pt x="1236889" y="510483"/>
                  </a:lnTo>
                  <a:lnTo>
                    <a:pt x="1222709" y="511127"/>
                  </a:lnTo>
                  <a:lnTo>
                    <a:pt x="1208529" y="491791"/>
                  </a:lnTo>
                  <a:lnTo>
                    <a:pt x="1217553" y="478900"/>
                  </a:lnTo>
                  <a:lnTo>
                    <a:pt x="1191771" y="444094"/>
                  </a:lnTo>
                  <a:lnTo>
                    <a:pt x="1187904" y="423469"/>
                  </a:lnTo>
                  <a:lnTo>
                    <a:pt x="1202728" y="406066"/>
                  </a:lnTo>
                  <a:lnTo>
                    <a:pt x="1223354" y="403487"/>
                  </a:lnTo>
                  <a:lnTo>
                    <a:pt x="1242046" y="412511"/>
                  </a:lnTo>
                  <a:lnTo>
                    <a:pt x="1250425" y="432492"/>
                  </a:lnTo>
                  <a:lnTo>
                    <a:pt x="1263316" y="424113"/>
                  </a:lnTo>
                  <a:lnTo>
                    <a:pt x="1270406" y="409933"/>
                  </a:lnTo>
                  <a:lnTo>
                    <a:pt x="1278785" y="381573"/>
                  </a:lnTo>
                  <a:lnTo>
                    <a:pt x="1285875" y="395753"/>
                  </a:lnTo>
                  <a:lnTo>
                    <a:pt x="1287164" y="407355"/>
                  </a:lnTo>
                  <a:lnTo>
                    <a:pt x="1284586" y="430559"/>
                  </a:lnTo>
                  <a:lnTo>
                    <a:pt x="1279430" y="442160"/>
                  </a:lnTo>
                  <a:lnTo>
                    <a:pt x="1278785" y="449251"/>
                  </a:lnTo>
                  <a:lnTo>
                    <a:pt x="1280719" y="456985"/>
                  </a:lnTo>
                  <a:lnTo>
                    <a:pt x="1289098" y="455051"/>
                  </a:lnTo>
                  <a:lnTo>
                    <a:pt x="1292321" y="456985"/>
                  </a:lnTo>
                  <a:lnTo>
                    <a:pt x="1297477" y="480833"/>
                  </a:lnTo>
                  <a:lnTo>
                    <a:pt x="1301344" y="484701"/>
                  </a:lnTo>
                  <a:lnTo>
                    <a:pt x="1313591" y="491791"/>
                  </a:lnTo>
                  <a:lnTo>
                    <a:pt x="1323259" y="495658"/>
                  </a:lnTo>
                  <a:lnTo>
                    <a:pt x="1340662" y="496303"/>
                  </a:lnTo>
                  <a:lnTo>
                    <a:pt x="1348396" y="500815"/>
                  </a:lnTo>
                  <a:lnTo>
                    <a:pt x="1342595" y="514994"/>
                  </a:lnTo>
                  <a:lnTo>
                    <a:pt x="1343884" y="528530"/>
                  </a:lnTo>
                  <a:lnTo>
                    <a:pt x="1350974" y="541421"/>
                  </a:lnTo>
                  <a:lnTo>
                    <a:pt x="1361932" y="552378"/>
                  </a:lnTo>
                  <a:lnTo>
                    <a:pt x="1387714" y="494369"/>
                  </a:lnTo>
                  <a:lnTo>
                    <a:pt x="1390292" y="474388"/>
                  </a:lnTo>
                  <a:lnTo>
                    <a:pt x="1390292" y="451829"/>
                  </a:lnTo>
                  <a:lnTo>
                    <a:pt x="1385136" y="444094"/>
                  </a:lnTo>
                  <a:lnTo>
                    <a:pt x="1365799" y="438938"/>
                  </a:lnTo>
                  <a:lnTo>
                    <a:pt x="1358065" y="434426"/>
                  </a:lnTo>
                  <a:lnTo>
                    <a:pt x="1350974" y="427980"/>
                  </a:lnTo>
                  <a:lnTo>
                    <a:pt x="1340662" y="399620"/>
                  </a:lnTo>
                  <a:lnTo>
                    <a:pt x="1307145" y="360303"/>
                  </a:lnTo>
                  <a:lnTo>
                    <a:pt x="1299411" y="342900"/>
                  </a:lnTo>
                  <a:lnTo>
                    <a:pt x="1301344" y="336455"/>
                  </a:lnTo>
                  <a:lnTo>
                    <a:pt x="1311013" y="324852"/>
                  </a:lnTo>
                  <a:lnTo>
                    <a:pt x="1313591" y="313251"/>
                  </a:lnTo>
                  <a:lnTo>
                    <a:pt x="1302633" y="305516"/>
                  </a:lnTo>
                  <a:lnTo>
                    <a:pt x="1297477" y="295203"/>
                  </a:lnTo>
                  <a:lnTo>
                    <a:pt x="1299411" y="278445"/>
                  </a:lnTo>
                  <a:lnTo>
                    <a:pt x="1286520" y="283602"/>
                  </a:lnTo>
                  <a:lnTo>
                    <a:pt x="1272984" y="285535"/>
                  </a:lnTo>
                  <a:lnTo>
                    <a:pt x="1243979" y="286179"/>
                  </a:lnTo>
                  <a:lnTo>
                    <a:pt x="1254937" y="272000"/>
                  </a:lnTo>
                  <a:lnTo>
                    <a:pt x="1273629" y="267488"/>
                  </a:lnTo>
                  <a:lnTo>
                    <a:pt x="1294899" y="266199"/>
                  </a:lnTo>
                  <a:lnTo>
                    <a:pt x="1313591" y="261687"/>
                  </a:lnTo>
                  <a:lnTo>
                    <a:pt x="1307145" y="259753"/>
                  </a:lnTo>
                  <a:lnTo>
                    <a:pt x="1300700" y="253952"/>
                  </a:lnTo>
                  <a:lnTo>
                    <a:pt x="1292321" y="252663"/>
                  </a:lnTo>
                  <a:lnTo>
                    <a:pt x="1297477" y="241061"/>
                  </a:lnTo>
                  <a:lnTo>
                    <a:pt x="1316813" y="222369"/>
                  </a:lnTo>
                  <a:lnTo>
                    <a:pt x="1320036" y="212701"/>
                  </a:lnTo>
                  <a:lnTo>
                    <a:pt x="1313591" y="188208"/>
                  </a:lnTo>
                  <a:lnTo>
                    <a:pt x="1316813" y="168872"/>
                  </a:lnTo>
                  <a:lnTo>
                    <a:pt x="1325837" y="149535"/>
                  </a:lnTo>
                  <a:lnTo>
                    <a:pt x="1348396" y="115374"/>
                  </a:lnTo>
                  <a:lnTo>
                    <a:pt x="1354197" y="121175"/>
                  </a:lnTo>
                  <a:lnTo>
                    <a:pt x="1369022" y="140512"/>
                  </a:lnTo>
                  <a:lnTo>
                    <a:pt x="1387069" y="146313"/>
                  </a:lnTo>
                  <a:lnTo>
                    <a:pt x="1396093" y="145668"/>
                  </a:lnTo>
                  <a:lnTo>
                    <a:pt x="1393515" y="136644"/>
                  </a:lnTo>
                  <a:lnTo>
                    <a:pt x="1374178" y="114085"/>
                  </a:lnTo>
                  <a:lnTo>
                    <a:pt x="1395448" y="107640"/>
                  </a:lnTo>
                  <a:lnTo>
                    <a:pt x="1494709" y="79924"/>
                  </a:lnTo>
                  <a:lnTo>
                    <a:pt x="1523714" y="87658"/>
                  </a:lnTo>
                  <a:lnTo>
                    <a:pt x="1517913" y="133422"/>
                  </a:lnTo>
                  <a:lnTo>
                    <a:pt x="1511467" y="166938"/>
                  </a:lnTo>
                  <a:lnTo>
                    <a:pt x="1510178" y="201099"/>
                  </a:lnTo>
                  <a:lnTo>
                    <a:pt x="1535316" y="209478"/>
                  </a:lnTo>
                  <a:lnTo>
                    <a:pt x="1565609" y="201744"/>
                  </a:lnTo>
                  <a:lnTo>
                    <a:pt x="1598481" y="190142"/>
                  </a:lnTo>
                  <a:lnTo>
                    <a:pt x="1632642" y="184986"/>
                  </a:lnTo>
                  <a:lnTo>
                    <a:pt x="1646178" y="174673"/>
                  </a:lnTo>
                  <a:lnTo>
                    <a:pt x="1661003" y="165649"/>
                  </a:lnTo>
                  <a:lnTo>
                    <a:pt x="1678405" y="161137"/>
                  </a:lnTo>
                  <a:lnTo>
                    <a:pt x="1695164" y="152758"/>
                  </a:lnTo>
                  <a:lnTo>
                    <a:pt x="1708699" y="141156"/>
                  </a:lnTo>
                  <a:lnTo>
                    <a:pt x="1717078" y="123109"/>
                  </a:lnTo>
                  <a:lnTo>
                    <a:pt x="1715145" y="110218"/>
                  </a:lnTo>
                  <a:lnTo>
                    <a:pt x="1714500" y="97327"/>
                  </a:lnTo>
                  <a:lnTo>
                    <a:pt x="1727391" y="87658"/>
                  </a:lnTo>
                  <a:lnTo>
                    <a:pt x="1736415" y="73478"/>
                  </a:lnTo>
                  <a:lnTo>
                    <a:pt x="1735770" y="56720"/>
                  </a:lnTo>
                  <a:lnTo>
                    <a:pt x="1735770" y="39317"/>
                  </a:lnTo>
                  <a:lnTo>
                    <a:pt x="1761552" y="16758"/>
                  </a:lnTo>
                  <a:lnTo>
                    <a:pt x="1795713" y="19981"/>
                  </a:lnTo>
                  <a:lnTo>
                    <a:pt x="1813116" y="0"/>
                  </a:lnTo>
                  <a:lnTo>
                    <a:pt x="1831163" y="1289"/>
                  </a:lnTo>
                  <a:lnTo>
                    <a:pt x="1849211" y="8379"/>
                  </a:lnTo>
                  <a:lnTo>
                    <a:pt x="1880149" y="34161"/>
                  </a:lnTo>
                  <a:lnTo>
                    <a:pt x="1928490" y="99260"/>
                  </a:lnTo>
                  <a:lnTo>
                    <a:pt x="1959429" y="98616"/>
                  </a:lnTo>
                  <a:lnTo>
                    <a:pt x="1962007" y="81213"/>
                  </a:lnTo>
                  <a:lnTo>
                    <a:pt x="1968452" y="64455"/>
                  </a:lnTo>
                  <a:lnTo>
                    <a:pt x="1978765" y="54787"/>
                  </a:lnTo>
                  <a:lnTo>
                    <a:pt x="1985855" y="41896"/>
                  </a:lnTo>
                  <a:lnTo>
                    <a:pt x="2016149" y="39962"/>
                  </a:lnTo>
                  <a:lnTo>
                    <a:pt x="2036774" y="71545"/>
                  </a:lnTo>
                  <a:lnTo>
                    <a:pt x="2027751" y="107640"/>
                  </a:lnTo>
                  <a:lnTo>
                    <a:pt x="2033552" y="130843"/>
                  </a:lnTo>
                  <a:lnTo>
                    <a:pt x="2054822" y="154692"/>
                  </a:lnTo>
                  <a:lnTo>
                    <a:pt x="2053533" y="195943"/>
                  </a:lnTo>
                  <a:lnTo>
                    <a:pt x="2078026" y="221725"/>
                  </a:lnTo>
                  <a:lnTo>
                    <a:pt x="2116054" y="227526"/>
                  </a:lnTo>
                  <a:lnTo>
                    <a:pt x="2145059" y="210123"/>
                  </a:lnTo>
                  <a:lnTo>
                    <a:pt x="2175997" y="204966"/>
                  </a:lnTo>
                  <a:lnTo>
                    <a:pt x="2197267" y="204966"/>
                  </a:lnTo>
                  <a:lnTo>
                    <a:pt x="2214670" y="200455"/>
                  </a:lnTo>
                  <a:lnTo>
                    <a:pt x="2230139" y="212701"/>
                  </a:lnTo>
                  <a:lnTo>
                    <a:pt x="2247542" y="223014"/>
                  </a:lnTo>
                  <a:lnTo>
                    <a:pt x="2285570" y="223659"/>
                  </a:lnTo>
                  <a:lnTo>
                    <a:pt x="2322310" y="218502"/>
                  </a:lnTo>
                  <a:lnTo>
                    <a:pt x="2356471" y="218502"/>
                  </a:lnTo>
                  <a:lnTo>
                    <a:pt x="2388054" y="213990"/>
                  </a:lnTo>
                  <a:lnTo>
                    <a:pt x="2417703" y="181763"/>
                  </a:lnTo>
                  <a:lnTo>
                    <a:pt x="2455087" y="161137"/>
                  </a:lnTo>
                  <a:lnTo>
                    <a:pt x="2520186" y="184986"/>
                  </a:lnTo>
                  <a:lnTo>
                    <a:pt x="2578196" y="232038"/>
                  </a:lnTo>
                  <a:close/>
                  <a:moveTo>
                    <a:pt x="1881438" y="259109"/>
                  </a:moveTo>
                  <a:lnTo>
                    <a:pt x="1853078" y="267488"/>
                  </a:lnTo>
                  <a:lnTo>
                    <a:pt x="1826652" y="273933"/>
                  </a:lnTo>
                  <a:lnTo>
                    <a:pt x="1789912" y="264265"/>
                  </a:lnTo>
                  <a:lnTo>
                    <a:pt x="1767998" y="284891"/>
                  </a:lnTo>
                  <a:lnTo>
                    <a:pt x="1795713" y="346123"/>
                  </a:lnTo>
                  <a:lnTo>
                    <a:pt x="1851144" y="379639"/>
                  </a:lnTo>
                  <a:lnTo>
                    <a:pt x="1914310" y="389952"/>
                  </a:lnTo>
                  <a:lnTo>
                    <a:pt x="1954272" y="336455"/>
                  </a:lnTo>
                  <a:lnTo>
                    <a:pt x="1933647" y="279090"/>
                  </a:lnTo>
                  <a:lnTo>
                    <a:pt x="1881438" y="259109"/>
                  </a:ln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98156D99-445A-4E97-A988-5079B1855A8F}"/>
                </a:ext>
              </a:extLst>
            </p:cNvPr>
            <p:cNvSpPr/>
            <p:nvPr/>
          </p:nvSpPr>
          <p:spPr>
            <a:xfrm>
              <a:off x="9923735" y="4750142"/>
              <a:ext cx="177583" cy="200351"/>
            </a:xfrm>
            <a:custGeom>
              <a:avLst/>
              <a:gdLst>
                <a:gd name="connsiteX0" fmla="*/ 149535 w 251374"/>
                <a:gd name="connsiteY0" fmla="*/ 266199 h 283601"/>
                <a:gd name="connsiteX1" fmla="*/ 141156 w 251374"/>
                <a:gd name="connsiteY1" fmla="*/ 276512 h 283601"/>
                <a:gd name="connsiteX2" fmla="*/ 134710 w 251374"/>
                <a:gd name="connsiteY2" fmla="*/ 271355 h 283601"/>
                <a:gd name="connsiteX3" fmla="*/ 127621 w 251374"/>
                <a:gd name="connsiteY3" fmla="*/ 262331 h 283601"/>
                <a:gd name="connsiteX4" fmla="*/ 108284 w 251374"/>
                <a:gd name="connsiteY4" fmla="*/ 251374 h 283601"/>
                <a:gd name="connsiteX5" fmla="*/ 98616 w 251374"/>
                <a:gd name="connsiteY5" fmla="*/ 240417 h 283601"/>
                <a:gd name="connsiteX6" fmla="*/ 99260 w 251374"/>
                <a:gd name="connsiteY6" fmla="*/ 224948 h 283601"/>
                <a:gd name="connsiteX7" fmla="*/ 106995 w 251374"/>
                <a:gd name="connsiteY7" fmla="*/ 217213 h 283601"/>
                <a:gd name="connsiteX8" fmla="*/ 117308 w 251374"/>
                <a:gd name="connsiteY8" fmla="*/ 217858 h 283601"/>
                <a:gd name="connsiteX9" fmla="*/ 126976 w 251374"/>
                <a:gd name="connsiteY9" fmla="*/ 231393 h 283601"/>
                <a:gd name="connsiteX10" fmla="*/ 136000 w 251374"/>
                <a:gd name="connsiteY10" fmla="*/ 241061 h 283601"/>
                <a:gd name="connsiteX11" fmla="*/ 143090 w 251374"/>
                <a:gd name="connsiteY11" fmla="*/ 244929 h 283601"/>
                <a:gd name="connsiteX12" fmla="*/ 136644 w 251374"/>
                <a:gd name="connsiteY12" fmla="*/ 250085 h 283601"/>
                <a:gd name="connsiteX13" fmla="*/ 135355 w 251374"/>
                <a:gd name="connsiteY13" fmla="*/ 259109 h 283601"/>
                <a:gd name="connsiteX14" fmla="*/ 149535 w 251374"/>
                <a:gd name="connsiteY14" fmla="*/ 266199 h 283601"/>
                <a:gd name="connsiteX15" fmla="*/ 253952 w 251374"/>
                <a:gd name="connsiteY15" fmla="*/ 135355 h 283601"/>
                <a:gd name="connsiteX16" fmla="*/ 248796 w 251374"/>
                <a:gd name="connsiteY16" fmla="*/ 145024 h 283601"/>
                <a:gd name="connsiteX17" fmla="*/ 221725 w 251374"/>
                <a:gd name="connsiteY17" fmla="*/ 144379 h 283601"/>
                <a:gd name="connsiteX18" fmla="*/ 207545 w 251374"/>
                <a:gd name="connsiteY18" fmla="*/ 146957 h 283601"/>
                <a:gd name="connsiteX19" fmla="*/ 196587 w 251374"/>
                <a:gd name="connsiteY19" fmla="*/ 146313 h 283601"/>
                <a:gd name="connsiteX20" fmla="*/ 185630 w 251374"/>
                <a:gd name="connsiteY20" fmla="*/ 151469 h 283601"/>
                <a:gd name="connsiteX21" fmla="*/ 173383 w 251374"/>
                <a:gd name="connsiteY21" fmla="*/ 152758 h 283601"/>
                <a:gd name="connsiteX22" fmla="*/ 172739 w 251374"/>
                <a:gd name="connsiteY22" fmla="*/ 170161 h 283601"/>
                <a:gd name="connsiteX23" fmla="*/ 180474 w 251374"/>
                <a:gd name="connsiteY23" fmla="*/ 182408 h 283601"/>
                <a:gd name="connsiteX24" fmla="*/ 181763 w 251374"/>
                <a:gd name="connsiteY24" fmla="*/ 197232 h 283601"/>
                <a:gd name="connsiteX25" fmla="*/ 176606 w 251374"/>
                <a:gd name="connsiteY25" fmla="*/ 213346 h 283601"/>
                <a:gd name="connsiteX26" fmla="*/ 154047 w 251374"/>
                <a:gd name="connsiteY26" fmla="*/ 224303 h 283601"/>
                <a:gd name="connsiteX27" fmla="*/ 124398 w 251374"/>
                <a:gd name="connsiteY27" fmla="*/ 198521 h 283601"/>
                <a:gd name="connsiteX28" fmla="*/ 116019 w 251374"/>
                <a:gd name="connsiteY28" fmla="*/ 188853 h 283601"/>
                <a:gd name="connsiteX29" fmla="*/ 88948 w 251374"/>
                <a:gd name="connsiteY29" fmla="*/ 217213 h 283601"/>
                <a:gd name="connsiteX30" fmla="*/ 76701 w 251374"/>
                <a:gd name="connsiteY30" fmla="*/ 240417 h 283601"/>
                <a:gd name="connsiteX31" fmla="*/ 72834 w 251374"/>
                <a:gd name="connsiteY31" fmla="*/ 264265 h 283601"/>
                <a:gd name="connsiteX32" fmla="*/ 65099 w 251374"/>
                <a:gd name="connsiteY32" fmla="*/ 270066 h 283601"/>
                <a:gd name="connsiteX33" fmla="*/ 59943 w 251374"/>
                <a:gd name="connsiteY33" fmla="*/ 257820 h 283601"/>
                <a:gd name="connsiteX34" fmla="*/ 47696 w 251374"/>
                <a:gd name="connsiteY34" fmla="*/ 244929 h 283601"/>
                <a:gd name="connsiteX35" fmla="*/ 50919 w 251374"/>
                <a:gd name="connsiteY35" fmla="*/ 281668 h 283601"/>
                <a:gd name="connsiteX36" fmla="*/ 43185 w 251374"/>
                <a:gd name="connsiteY36" fmla="*/ 281668 h 283601"/>
                <a:gd name="connsiteX37" fmla="*/ 39962 w 251374"/>
                <a:gd name="connsiteY37" fmla="*/ 273289 h 283601"/>
                <a:gd name="connsiteX38" fmla="*/ 35450 w 251374"/>
                <a:gd name="connsiteY38" fmla="*/ 271355 h 283601"/>
                <a:gd name="connsiteX39" fmla="*/ 15469 w 251374"/>
                <a:gd name="connsiteY39" fmla="*/ 284891 h 283601"/>
                <a:gd name="connsiteX40" fmla="*/ 8379 w 251374"/>
                <a:gd name="connsiteY40" fmla="*/ 276512 h 283601"/>
                <a:gd name="connsiteX41" fmla="*/ 0 w 251374"/>
                <a:gd name="connsiteY41" fmla="*/ 248151 h 283601"/>
                <a:gd name="connsiteX42" fmla="*/ 3867 w 251374"/>
                <a:gd name="connsiteY42" fmla="*/ 223014 h 283601"/>
                <a:gd name="connsiteX43" fmla="*/ 11602 w 251374"/>
                <a:gd name="connsiteY43" fmla="*/ 190787 h 283601"/>
                <a:gd name="connsiteX44" fmla="*/ 12891 w 251374"/>
                <a:gd name="connsiteY44" fmla="*/ 172739 h 283601"/>
                <a:gd name="connsiteX45" fmla="*/ 21270 w 251374"/>
                <a:gd name="connsiteY45" fmla="*/ 157270 h 283601"/>
                <a:gd name="connsiteX46" fmla="*/ 36739 w 251374"/>
                <a:gd name="connsiteY46" fmla="*/ 137934 h 283601"/>
                <a:gd name="connsiteX47" fmla="*/ 51564 w 251374"/>
                <a:gd name="connsiteY47" fmla="*/ 116019 h 283601"/>
                <a:gd name="connsiteX48" fmla="*/ 61877 w 251374"/>
                <a:gd name="connsiteY48" fmla="*/ 41896 h 283601"/>
                <a:gd name="connsiteX49" fmla="*/ 76701 w 251374"/>
                <a:gd name="connsiteY49" fmla="*/ 23848 h 283601"/>
                <a:gd name="connsiteX50" fmla="*/ 96038 w 251374"/>
                <a:gd name="connsiteY50" fmla="*/ 9668 h 283601"/>
                <a:gd name="connsiteX51" fmla="*/ 119886 w 251374"/>
                <a:gd name="connsiteY51" fmla="*/ 0 h 283601"/>
                <a:gd name="connsiteX52" fmla="*/ 145668 w 251374"/>
                <a:gd name="connsiteY52" fmla="*/ 1289 h 283601"/>
                <a:gd name="connsiteX53" fmla="*/ 165649 w 251374"/>
                <a:gd name="connsiteY53" fmla="*/ 14180 h 283601"/>
                <a:gd name="connsiteX54" fmla="*/ 171450 w 251374"/>
                <a:gd name="connsiteY54" fmla="*/ 41251 h 283601"/>
                <a:gd name="connsiteX55" fmla="*/ 189497 w 251374"/>
                <a:gd name="connsiteY55" fmla="*/ 67033 h 283601"/>
                <a:gd name="connsiteX56" fmla="*/ 213346 w 251374"/>
                <a:gd name="connsiteY56" fmla="*/ 85725 h 283601"/>
                <a:gd name="connsiteX57" fmla="*/ 231393 w 251374"/>
                <a:gd name="connsiteY57" fmla="*/ 109573 h 283601"/>
                <a:gd name="connsiteX58" fmla="*/ 252018 w 251374"/>
                <a:gd name="connsiteY58" fmla="*/ 130844 h 283601"/>
                <a:gd name="connsiteX59" fmla="*/ 253952 w 251374"/>
                <a:gd name="connsiteY59" fmla="*/ 135355 h 28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51374" h="283601">
                  <a:moveTo>
                    <a:pt x="149535" y="266199"/>
                  </a:moveTo>
                  <a:lnTo>
                    <a:pt x="141156" y="276512"/>
                  </a:lnTo>
                  <a:lnTo>
                    <a:pt x="134710" y="271355"/>
                  </a:lnTo>
                  <a:lnTo>
                    <a:pt x="127621" y="262331"/>
                  </a:lnTo>
                  <a:lnTo>
                    <a:pt x="108284" y="251374"/>
                  </a:lnTo>
                  <a:lnTo>
                    <a:pt x="98616" y="240417"/>
                  </a:lnTo>
                  <a:lnTo>
                    <a:pt x="99260" y="224948"/>
                  </a:lnTo>
                  <a:lnTo>
                    <a:pt x="106995" y="217213"/>
                  </a:lnTo>
                  <a:lnTo>
                    <a:pt x="117308" y="217858"/>
                  </a:lnTo>
                  <a:lnTo>
                    <a:pt x="126976" y="231393"/>
                  </a:lnTo>
                  <a:lnTo>
                    <a:pt x="136000" y="241061"/>
                  </a:lnTo>
                  <a:lnTo>
                    <a:pt x="143090" y="244929"/>
                  </a:lnTo>
                  <a:lnTo>
                    <a:pt x="136644" y="250085"/>
                  </a:lnTo>
                  <a:lnTo>
                    <a:pt x="135355" y="259109"/>
                  </a:lnTo>
                  <a:lnTo>
                    <a:pt x="149535" y="266199"/>
                  </a:lnTo>
                  <a:close/>
                  <a:moveTo>
                    <a:pt x="253952" y="135355"/>
                  </a:moveTo>
                  <a:lnTo>
                    <a:pt x="248796" y="145024"/>
                  </a:lnTo>
                  <a:lnTo>
                    <a:pt x="221725" y="144379"/>
                  </a:lnTo>
                  <a:lnTo>
                    <a:pt x="207545" y="146957"/>
                  </a:lnTo>
                  <a:lnTo>
                    <a:pt x="196587" y="146313"/>
                  </a:lnTo>
                  <a:lnTo>
                    <a:pt x="185630" y="151469"/>
                  </a:lnTo>
                  <a:lnTo>
                    <a:pt x="173383" y="152758"/>
                  </a:lnTo>
                  <a:lnTo>
                    <a:pt x="172739" y="170161"/>
                  </a:lnTo>
                  <a:lnTo>
                    <a:pt x="180474" y="182408"/>
                  </a:lnTo>
                  <a:lnTo>
                    <a:pt x="181763" y="197232"/>
                  </a:lnTo>
                  <a:lnTo>
                    <a:pt x="176606" y="213346"/>
                  </a:lnTo>
                  <a:lnTo>
                    <a:pt x="154047" y="224303"/>
                  </a:lnTo>
                  <a:lnTo>
                    <a:pt x="124398" y="198521"/>
                  </a:lnTo>
                  <a:lnTo>
                    <a:pt x="116019" y="188853"/>
                  </a:lnTo>
                  <a:lnTo>
                    <a:pt x="88948" y="217213"/>
                  </a:lnTo>
                  <a:lnTo>
                    <a:pt x="76701" y="240417"/>
                  </a:lnTo>
                  <a:lnTo>
                    <a:pt x="72834" y="264265"/>
                  </a:lnTo>
                  <a:lnTo>
                    <a:pt x="65099" y="270066"/>
                  </a:lnTo>
                  <a:lnTo>
                    <a:pt x="59943" y="257820"/>
                  </a:lnTo>
                  <a:lnTo>
                    <a:pt x="47696" y="244929"/>
                  </a:lnTo>
                  <a:lnTo>
                    <a:pt x="50919" y="281668"/>
                  </a:lnTo>
                  <a:lnTo>
                    <a:pt x="43185" y="281668"/>
                  </a:lnTo>
                  <a:lnTo>
                    <a:pt x="39962" y="273289"/>
                  </a:lnTo>
                  <a:lnTo>
                    <a:pt x="35450" y="271355"/>
                  </a:lnTo>
                  <a:lnTo>
                    <a:pt x="15469" y="284891"/>
                  </a:lnTo>
                  <a:lnTo>
                    <a:pt x="8379" y="276512"/>
                  </a:lnTo>
                  <a:lnTo>
                    <a:pt x="0" y="248151"/>
                  </a:lnTo>
                  <a:lnTo>
                    <a:pt x="3867" y="223014"/>
                  </a:lnTo>
                  <a:lnTo>
                    <a:pt x="11602" y="190787"/>
                  </a:lnTo>
                  <a:lnTo>
                    <a:pt x="12891" y="172739"/>
                  </a:lnTo>
                  <a:lnTo>
                    <a:pt x="21270" y="157270"/>
                  </a:lnTo>
                  <a:lnTo>
                    <a:pt x="36739" y="137934"/>
                  </a:lnTo>
                  <a:lnTo>
                    <a:pt x="51564" y="116019"/>
                  </a:lnTo>
                  <a:lnTo>
                    <a:pt x="61877" y="41896"/>
                  </a:lnTo>
                  <a:lnTo>
                    <a:pt x="76701" y="23848"/>
                  </a:lnTo>
                  <a:lnTo>
                    <a:pt x="96038" y="9668"/>
                  </a:lnTo>
                  <a:lnTo>
                    <a:pt x="119886" y="0"/>
                  </a:lnTo>
                  <a:lnTo>
                    <a:pt x="145668" y="1289"/>
                  </a:lnTo>
                  <a:lnTo>
                    <a:pt x="165649" y="14180"/>
                  </a:lnTo>
                  <a:lnTo>
                    <a:pt x="171450" y="41251"/>
                  </a:lnTo>
                  <a:lnTo>
                    <a:pt x="189497" y="67033"/>
                  </a:lnTo>
                  <a:lnTo>
                    <a:pt x="213346" y="85725"/>
                  </a:lnTo>
                  <a:lnTo>
                    <a:pt x="231393" y="109573"/>
                  </a:lnTo>
                  <a:lnTo>
                    <a:pt x="252018" y="130844"/>
                  </a:lnTo>
                  <a:lnTo>
                    <a:pt x="253952" y="135355"/>
                  </a:ln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4AF3343B-7887-43EA-A29D-3CA3A030B51F}"/>
                </a:ext>
              </a:extLst>
            </p:cNvPr>
            <p:cNvSpPr/>
            <p:nvPr/>
          </p:nvSpPr>
          <p:spPr>
            <a:xfrm>
              <a:off x="9950600" y="4386780"/>
              <a:ext cx="341506" cy="323293"/>
            </a:xfrm>
            <a:custGeom>
              <a:avLst/>
              <a:gdLst>
                <a:gd name="connsiteX0" fmla="*/ 480834 w 483411"/>
                <a:gd name="connsiteY0" fmla="*/ 89592 h 457629"/>
                <a:gd name="connsiteX1" fmla="*/ 489213 w 483411"/>
                <a:gd name="connsiteY1" fmla="*/ 103773 h 457629"/>
                <a:gd name="connsiteX2" fmla="*/ 485346 w 483411"/>
                <a:gd name="connsiteY2" fmla="*/ 130843 h 457629"/>
                <a:gd name="connsiteX3" fmla="*/ 483412 w 483411"/>
                <a:gd name="connsiteY3" fmla="*/ 163071 h 457629"/>
                <a:gd name="connsiteX4" fmla="*/ 476322 w 483411"/>
                <a:gd name="connsiteY4" fmla="*/ 212057 h 457629"/>
                <a:gd name="connsiteX5" fmla="*/ 466009 w 483411"/>
                <a:gd name="connsiteY5" fmla="*/ 232682 h 457629"/>
                <a:gd name="connsiteX6" fmla="*/ 449251 w 483411"/>
                <a:gd name="connsiteY6" fmla="*/ 255242 h 457629"/>
                <a:gd name="connsiteX7" fmla="*/ 433782 w 483411"/>
                <a:gd name="connsiteY7" fmla="*/ 263621 h 457629"/>
                <a:gd name="connsiteX8" fmla="*/ 427336 w 483411"/>
                <a:gd name="connsiteY8" fmla="*/ 241706 h 457629"/>
                <a:gd name="connsiteX9" fmla="*/ 420891 w 483411"/>
                <a:gd name="connsiteY9" fmla="*/ 212701 h 457629"/>
                <a:gd name="connsiteX10" fmla="*/ 408000 w 483411"/>
                <a:gd name="connsiteY10" fmla="*/ 191431 h 457629"/>
                <a:gd name="connsiteX11" fmla="*/ 393820 w 483411"/>
                <a:gd name="connsiteY11" fmla="*/ 187564 h 457629"/>
                <a:gd name="connsiteX12" fmla="*/ 385441 w 483411"/>
                <a:gd name="connsiteY12" fmla="*/ 212057 h 457629"/>
                <a:gd name="connsiteX13" fmla="*/ 398976 w 483411"/>
                <a:gd name="connsiteY13" fmla="*/ 215279 h 457629"/>
                <a:gd name="connsiteX14" fmla="*/ 407355 w 483411"/>
                <a:gd name="connsiteY14" fmla="*/ 225592 h 457629"/>
                <a:gd name="connsiteX15" fmla="*/ 411223 w 483411"/>
                <a:gd name="connsiteY15" fmla="*/ 241061 h 457629"/>
                <a:gd name="connsiteX16" fmla="*/ 412511 w 483411"/>
                <a:gd name="connsiteY16" fmla="*/ 259109 h 457629"/>
                <a:gd name="connsiteX17" fmla="*/ 408000 w 483411"/>
                <a:gd name="connsiteY17" fmla="*/ 275867 h 457629"/>
                <a:gd name="connsiteX18" fmla="*/ 397687 w 483411"/>
                <a:gd name="connsiteY18" fmla="*/ 279734 h 457629"/>
                <a:gd name="connsiteX19" fmla="*/ 386085 w 483411"/>
                <a:gd name="connsiteY19" fmla="*/ 281024 h 457629"/>
                <a:gd name="connsiteX20" fmla="*/ 377706 w 483411"/>
                <a:gd name="connsiteY20" fmla="*/ 288758 h 457629"/>
                <a:gd name="connsiteX21" fmla="*/ 378995 w 483411"/>
                <a:gd name="connsiteY21" fmla="*/ 297782 h 457629"/>
                <a:gd name="connsiteX22" fmla="*/ 380284 w 483411"/>
                <a:gd name="connsiteY22" fmla="*/ 320985 h 457629"/>
                <a:gd name="connsiteX23" fmla="*/ 384796 w 483411"/>
                <a:gd name="connsiteY23" fmla="*/ 345478 h 457629"/>
                <a:gd name="connsiteX24" fmla="*/ 366748 w 483411"/>
                <a:gd name="connsiteY24" fmla="*/ 376417 h 457629"/>
                <a:gd name="connsiteX25" fmla="*/ 375128 w 483411"/>
                <a:gd name="connsiteY25" fmla="*/ 388019 h 457629"/>
                <a:gd name="connsiteX26" fmla="*/ 381573 w 483411"/>
                <a:gd name="connsiteY26" fmla="*/ 395108 h 457629"/>
                <a:gd name="connsiteX27" fmla="*/ 380284 w 483411"/>
                <a:gd name="connsiteY27" fmla="*/ 411867 h 457629"/>
                <a:gd name="connsiteX28" fmla="*/ 359659 w 483411"/>
                <a:gd name="connsiteY28" fmla="*/ 418957 h 457629"/>
                <a:gd name="connsiteX29" fmla="*/ 339677 w 483411"/>
                <a:gd name="connsiteY29" fmla="*/ 430559 h 457629"/>
                <a:gd name="connsiteX30" fmla="*/ 311317 w 483411"/>
                <a:gd name="connsiteY30" fmla="*/ 458919 h 457629"/>
                <a:gd name="connsiteX31" fmla="*/ 287469 w 483411"/>
                <a:gd name="connsiteY31" fmla="*/ 458274 h 457629"/>
                <a:gd name="connsiteX32" fmla="*/ 286824 w 483411"/>
                <a:gd name="connsiteY32" fmla="*/ 459563 h 457629"/>
                <a:gd name="connsiteX33" fmla="*/ 282957 w 483411"/>
                <a:gd name="connsiteY33" fmla="*/ 455696 h 457629"/>
                <a:gd name="connsiteX34" fmla="*/ 253952 w 483411"/>
                <a:gd name="connsiteY34" fmla="*/ 445384 h 457629"/>
                <a:gd name="connsiteX35" fmla="*/ 231393 w 483411"/>
                <a:gd name="connsiteY35" fmla="*/ 423469 h 457629"/>
                <a:gd name="connsiteX36" fmla="*/ 224948 w 483411"/>
                <a:gd name="connsiteY36" fmla="*/ 388663 h 457629"/>
                <a:gd name="connsiteX37" fmla="*/ 201099 w 483411"/>
                <a:gd name="connsiteY37" fmla="*/ 370616 h 457629"/>
                <a:gd name="connsiteX38" fmla="*/ 148891 w 483411"/>
                <a:gd name="connsiteY38" fmla="*/ 341611 h 457629"/>
                <a:gd name="connsiteX39" fmla="*/ 105062 w 483411"/>
                <a:gd name="connsiteY39" fmla="*/ 291336 h 457629"/>
                <a:gd name="connsiteX40" fmla="*/ 78635 w 483411"/>
                <a:gd name="connsiteY40" fmla="*/ 270711 h 457629"/>
                <a:gd name="connsiteX41" fmla="*/ 15469 w 483411"/>
                <a:gd name="connsiteY41" fmla="*/ 261042 h 457629"/>
                <a:gd name="connsiteX42" fmla="*/ 0 w 483411"/>
                <a:gd name="connsiteY42" fmla="*/ 230104 h 457629"/>
                <a:gd name="connsiteX43" fmla="*/ 25782 w 483411"/>
                <a:gd name="connsiteY43" fmla="*/ 178540 h 457629"/>
                <a:gd name="connsiteX44" fmla="*/ 21270 w 483411"/>
                <a:gd name="connsiteY44" fmla="*/ 128910 h 457629"/>
                <a:gd name="connsiteX45" fmla="*/ 45763 w 483411"/>
                <a:gd name="connsiteY45" fmla="*/ 108929 h 457629"/>
                <a:gd name="connsiteX46" fmla="*/ 72190 w 483411"/>
                <a:gd name="connsiteY46" fmla="*/ 93460 h 457629"/>
                <a:gd name="connsiteX47" fmla="*/ 87659 w 483411"/>
                <a:gd name="connsiteY47" fmla="*/ 93460 h 457629"/>
                <a:gd name="connsiteX48" fmla="*/ 94104 w 483411"/>
                <a:gd name="connsiteY48" fmla="*/ 80569 h 457629"/>
                <a:gd name="connsiteX49" fmla="*/ 84436 w 483411"/>
                <a:gd name="connsiteY49" fmla="*/ 64455 h 457629"/>
                <a:gd name="connsiteX50" fmla="*/ 79280 w 483411"/>
                <a:gd name="connsiteY50" fmla="*/ 47052 h 457629"/>
                <a:gd name="connsiteX51" fmla="*/ 113441 w 483411"/>
                <a:gd name="connsiteY51" fmla="*/ 20626 h 457629"/>
                <a:gd name="connsiteX52" fmla="*/ 156626 w 483411"/>
                <a:gd name="connsiteY52" fmla="*/ 5156 h 457629"/>
                <a:gd name="connsiteX53" fmla="*/ 192076 w 483411"/>
                <a:gd name="connsiteY53" fmla="*/ 0 h 457629"/>
                <a:gd name="connsiteX54" fmla="*/ 226237 w 483411"/>
                <a:gd name="connsiteY54" fmla="*/ 7090 h 457629"/>
                <a:gd name="connsiteX55" fmla="*/ 262331 w 483411"/>
                <a:gd name="connsiteY55" fmla="*/ 22559 h 457629"/>
                <a:gd name="connsiteX56" fmla="*/ 271355 w 483411"/>
                <a:gd name="connsiteY56" fmla="*/ 38029 h 457629"/>
                <a:gd name="connsiteX57" fmla="*/ 272000 w 483411"/>
                <a:gd name="connsiteY57" fmla="*/ 56720 h 457629"/>
                <a:gd name="connsiteX58" fmla="*/ 274578 w 483411"/>
                <a:gd name="connsiteY58" fmla="*/ 73479 h 457629"/>
                <a:gd name="connsiteX59" fmla="*/ 287469 w 483411"/>
                <a:gd name="connsiteY59" fmla="*/ 82502 h 457629"/>
                <a:gd name="connsiteX60" fmla="*/ 304227 w 483411"/>
                <a:gd name="connsiteY60" fmla="*/ 87014 h 457629"/>
                <a:gd name="connsiteX61" fmla="*/ 399620 w 483411"/>
                <a:gd name="connsiteY61" fmla="*/ 70256 h 457629"/>
                <a:gd name="connsiteX62" fmla="*/ 480189 w 483411"/>
                <a:gd name="connsiteY62" fmla="*/ 89592 h 457629"/>
                <a:gd name="connsiteX63" fmla="*/ 480834 w 483411"/>
                <a:gd name="connsiteY63" fmla="*/ 89592 h 45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83411" h="457629">
                  <a:moveTo>
                    <a:pt x="480834" y="89592"/>
                  </a:moveTo>
                  <a:lnTo>
                    <a:pt x="489213" y="103773"/>
                  </a:lnTo>
                  <a:lnTo>
                    <a:pt x="485346" y="130843"/>
                  </a:lnTo>
                  <a:lnTo>
                    <a:pt x="483412" y="163071"/>
                  </a:lnTo>
                  <a:lnTo>
                    <a:pt x="476322" y="212057"/>
                  </a:lnTo>
                  <a:lnTo>
                    <a:pt x="466009" y="232682"/>
                  </a:lnTo>
                  <a:lnTo>
                    <a:pt x="449251" y="255242"/>
                  </a:lnTo>
                  <a:lnTo>
                    <a:pt x="433782" y="263621"/>
                  </a:lnTo>
                  <a:lnTo>
                    <a:pt x="427336" y="241706"/>
                  </a:lnTo>
                  <a:lnTo>
                    <a:pt x="420891" y="212701"/>
                  </a:lnTo>
                  <a:lnTo>
                    <a:pt x="408000" y="191431"/>
                  </a:lnTo>
                  <a:lnTo>
                    <a:pt x="393820" y="187564"/>
                  </a:lnTo>
                  <a:lnTo>
                    <a:pt x="385441" y="212057"/>
                  </a:lnTo>
                  <a:lnTo>
                    <a:pt x="398976" y="215279"/>
                  </a:lnTo>
                  <a:lnTo>
                    <a:pt x="407355" y="225592"/>
                  </a:lnTo>
                  <a:lnTo>
                    <a:pt x="411223" y="241061"/>
                  </a:lnTo>
                  <a:lnTo>
                    <a:pt x="412511" y="259109"/>
                  </a:lnTo>
                  <a:lnTo>
                    <a:pt x="408000" y="275867"/>
                  </a:lnTo>
                  <a:lnTo>
                    <a:pt x="397687" y="279734"/>
                  </a:lnTo>
                  <a:lnTo>
                    <a:pt x="386085" y="281024"/>
                  </a:lnTo>
                  <a:lnTo>
                    <a:pt x="377706" y="288758"/>
                  </a:lnTo>
                  <a:lnTo>
                    <a:pt x="378995" y="297782"/>
                  </a:lnTo>
                  <a:lnTo>
                    <a:pt x="380284" y="320985"/>
                  </a:lnTo>
                  <a:lnTo>
                    <a:pt x="384796" y="345478"/>
                  </a:lnTo>
                  <a:lnTo>
                    <a:pt x="366748" y="376417"/>
                  </a:lnTo>
                  <a:lnTo>
                    <a:pt x="375128" y="388019"/>
                  </a:lnTo>
                  <a:lnTo>
                    <a:pt x="381573" y="395108"/>
                  </a:lnTo>
                  <a:lnTo>
                    <a:pt x="380284" y="411867"/>
                  </a:lnTo>
                  <a:lnTo>
                    <a:pt x="359659" y="418957"/>
                  </a:lnTo>
                  <a:lnTo>
                    <a:pt x="339677" y="430559"/>
                  </a:lnTo>
                  <a:lnTo>
                    <a:pt x="311317" y="458919"/>
                  </a:lnTo>
                  <a:lnTo>
                    <a:pt x="287469" y="458274"/>
                  </a:lnTo>
                  <a:lnTo>
                    <a:pt x="286824" y="459563"/>
                  </a:lnTo>
                  <a:lnTo>
                    <a:pt x="282957" y="455696"/>
                  </a:lnTo>
                  <a:lnTo>
                    <a:pt x="253952" y="445384"/>
                  </a:lnTo>
                  <a:lnTo>
                    <a:pt x="231393" y="423469"/>
                  </a:lnTo>
                  <a:lnTo>
                    <a:pt x="224948" y="388663"/>
                  </a:lnTo>
                  <a:lnTo>
                    <a:pt x="201099" y="370616"/>
                  </a:lnTo>
                  <a:lnTo>
                    <a:pt x="148891" y="341611"/>
                  </a:lnTo>
                  <a:lnTo>
                    <a:pt x="105062" y="291336"/>
                  </a:lnTo>
                  <a:lnTo>
                    <a:pt x="78635" y="270711"/>
                  </a:lnTo>
                  <a:lnTo>
                    <a:pt x="15469" y="261042"/>
                  </a:lnTo>
                  <a:lnTo>
                    <a:pt x="0" y="230104"/>
                  </a:lnTo>
                  <a:lnTo>
                    <a:pt x="25782" y="178540"/>
                  </a:lnTo>
                  <a:lnTo>
                    <a:pt x="21270" y="128910"/>
                  </a:lnTo>
                  <a:lnTo>
                    <a:pt x="45763" y="108929"/>
                  </a:lnTo>
                  <a:lnTo>
                    <a:pt x="72190" y="93460"/>
                  </a:lnTo>
                  <a:lnTo>
                    <a:pt x="87659" y="93460"/>
                  </a:lnTo>
                  <a:lnTo>
                    <a:pt x="94104" y="80569"/>
                  </a:lnTo>
                  <a:lnTo>
                    <a:pt x="84436" y="64455"/>
                  </a:lnTo>
                  <a:lnTo>
                    <a:pt x="79280" y="47052"/>
                  </a:lnTo>
                  <a:lnTo>
                    <a:pt x="113441" y="20626"/>
                  </a:lnTo>
                  <a:lnTo>
                    <a:pt x="156626" y="5156"/>
                  </a:lnTo>
                  <a:lnTo>
                    <a:pt x="192076" y="0"/>
                  </a:lnTo>
                  <a:lnTo>
                    <a:pt x="226237" y="7090"/>
                  </a:lnTo>
                  <a:lnTo>
                    <a:pt x="262331" y="22559"/>
                  </a:lnTo>
                  <a:lnTo>
                    <a:pt x="271355" y="38029"/>
                  </a:lnTo>
                  <a:lnTo>
                    <a:pt x="272000" y="56720"/>
                  </a:lnTo>
                  <a:lnTo>
                    <a:pt x="274578" y="73479"/>
                  </a:lnTo>
                  <a:lnTo>
                    <a:pt x="287469" y="82502"/>
                  </a:lnTo>
                  <a:lnTo>
                    <a:pt x="304227" y="87014"/>
                  </a:lnTo>
                  <a:lnTo>
                    <a:pt x="399620" y="70256"/>
                  </a:lnTo>
                  <a:lnTo>
                    <a:pt x="480189" y="89592"/>
                  </a:lnTo>
                  <a:lnTo>
                    <a:pt x="480834" y="89592"/>
                  </a:ln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61C83A3B-B444-40F6-A4CC-116AC89E6FBB}"/>
                </a:ext>
              </a:extLst>
            </p:cNvPr>
            <p:cNvSpPr/>
            <p:nvPr/>
          </p:nvSpPr>
          <p:spPr>
            <a:xfrm>
              <a:off x="9086818" y="2712035"/>
              <a:ext cx="2253939" cy="1807705"/>
            </a:xfrm>
            <a:custGeom>
              <a:avLst/>
              <a:gdLst>
                <a:gd name="connsiteX0" fmla="*/ 1666804 w 3190517"/>
                <a:gd name="connsiteY0" fmla="*/ 1189193 h 2558859"/>
                <a:gd name="connsiteX1" fmla="*/ 1671960 w 3190517"/>
                <a:gd name="connsiteY1" fmla="*/ 1241401 h 2558859"/>
                <a:gd name="connsiteX2" fmla="*/ 1686140 w 3190517"/>
                <a:gd name="connsiteY2" fmla="*/ 1293610 h 2558859"/>
                <a:gd name="connsiteX3" fmla="*/ 1691296 w 3190517"/>
                <a:gd name="connsiteY3" fmla="*/ 1345818 h 2558859"/>
                <a:gd name="connsiteX4" fmla="*/ 1685496 w 3190517"/>
                <a:gd name="connsiteY4" fmla="*/ 1454102 h 2558859"/>
                <a:gd name="connsiteX5" fmla="*/ 1679050 w 3190517"/>
                <a:gd name="connsiteY5" fmla="*/ 1477306 h 2558859"/>
                <a:gd name="connsiteX6" fmla="*/ 1647467 w 3190517"/>
                <a:gd name="connsiteY6" fmla="*/ 1515979 h 2558859"/>
                <a:gd name="connsiteX7" fmla="*/ 1635221 w 3190517"/>
                <a:gd name="connsiteY7" fmla="*/ 1537249 h 2558859"/>
                <a:gd name="connsiteX8" fmla="*/ 1630064 w 3190517"/>
                <a:gd name="connsiteY8" fmla="*/ 1562386 h 2558859"/>
                <a:gd name="connsiteX9" fmla="*/ 1625552 w 3190517"/>
                <a:gd name="connsiteY9" fmla="*/ 1715145 h 2558859"/>
                <a:gd name="connsiteX10" fmla="*/ 1628775 w 3190517"/>
                <a:gd name="connsiteY10" fmla="*/ 1735770 h 2558859"/>
                <a:gd name="connsiteX11" fmla="*/ 1635221 w 3190517"/>
                <a:gd name="connsiteY11" fmla="*/ 1747372 h 2558859"/>
                <a:gd name="connsiteX12" fmla="*/ 1641666 w 3190517"/>
                <a:gd name="connsiteY12" fmla="*/ 1751884 h 2558859"/>
                <a:gd name="connsiteX13" fmla="*/ 1647467 w 3190517"/>
                <a:gd name="connsiteY13" fmla="*/ 1758329 h 2558859"/>
                <a:gd name="connsiteX14" fmla="*/ 1653268 w 3190517"/>
                <a:gd name="connsiteY14" fmla="*/ 1801514 h 2558859"/>
                <a:gd name="connsiteX15" fmla="*/ 1661002 w 3190517"/>
                <a:gd name="connsiteY15" fmla="*/ 1834386 h 2558859"/>
                <a:gd name="connsiteX16" fmla="*/ 1669382 w 3190517"/>
                <a:gd name="connsiteY16" fmla="*/ 1840187 h 2558859"/>
                <a:gd name="connsiteX17" fmla="*/ 1674538 w 3190517"/>
                <a:gd name="connsiteY17" fmla="*/ 1847277 h 2558859"/>
                <a:gd name="connsiteX18" fmla="*/ 1670671 w 3190517"/>
                <a:gd name="connsiteY18" fmla="*/ 1867258 h 2558859"/>
                <a:gd name="connsiteX19" fmla="*/ 1662292 w 3190517"/>
                <a:gd name="connsiteY19" fmla="*/ 1878215 h 2558859"/>
                <a:gd name="connsiteX20" fmla="*/ 1651979 w 3190517"/>
                <a:gd name="connsiteY20" fmla="*/ 1883372 h 2558859"/>
                <a:gd name="connsiteX21" fmla="*/ 1641666 w 3190517"/>
                <a:gd name="connsiteY21" fmla="*/ 1886595 h 2558859"/>
                <a:gd name="connsiteX22" fmla="*/ 1624908 w 3190517"/>
                <a:gd name="connsiteY22" fmla="*/ 1900775 h 2558859"/>
                <a:gd name="connsiteX23" fmla="*/ 1623619 w 3190517"/>
                <a:gd name="connsiteY23" fmla="*/ 1918177 h 2558859"/>
                <a:gd name="connsiteX24" fmla="*/ 1645534 w 3190517"/>
                <a:gd name="connsiteY24" fmla="*/ 1938159 h 2558859"/>
                <a:gd name="connsiteX25" fmla="*/ 1661002 w 3190517"/>
                <a:gd name="connsiteY25" fmla="*/ 1955561 h 2558859"/>
                <a:gd name="connsiteX26" fmla="*/ 1677116 w 3190517"/>
                <a:gd name="connsiteY26" fmla="*/ 1975542 h 2558859"/>
                <a:gd name="connsiteX27" fmla="*/ 1697742 w 3190517"/>
                <a:gd name="connsiteY27" fmla="*/ 1978765 h 2558859"/>
                <a:gd name="connsiteX28" fmla="*/ 1724169 w 3190517"/>
                <a:gd name="connsiteY28" fmla="*/ 1958139 h 2558859"/>
                <a:gd name="connsiteX29" fmla="*/ 1788623 w 3190517"/>
                <a:gd name="connsiteY29" fmla="*/ 1887239 h 2558859"/>
                <a:gd name="connsiteX30" fmla="*/ 1801514 w 3190517"/>
                <a:gd name="connsiteY30" fmla="*/ 1865969 h 2558859"/>
                <a:gd name="connsiteX31" fmla="*/ 1818273 w 3190517"/>
                <a:gd name="connsiteY31" fmla="*/ 1879505 h 2558859"/>
                <a:gd name="connsiteX32" fmla="*/ 1822140 w 3190517"/>
                <a:gd name="connsiteY32" fmla="*/ 1901419 h 2558859"/>
                <a:gd name="connsiteX33" fmla="*/ 1829230 w 3190517"/>
                <a:gd name="connsiteY33" fmla="*/ 1923978 h 2558859"/>
                <a:gd name="connsiteX34" fmla="*/ 1834386 w 3190517"/>
                <a:gd name="connsiteY34" fmla="*/ 1949116 h 2558859"/>
                <a:gd name="connsiteX35" fmla="*/ 1818273 w 3190517"/>
                <a:gd name="connsiteY35" fmla="*/ 1974253 h 2558859"/>
                <a:gd name="connsiteX36" fmla="*/ 1781533 w 3190517"/>
                <a:gd name="connsiteY36" fmla="*/ 2047087 h 2558859"/>
                <a:gd name="connsiteX37" fmla="*/ 1778955 w 3190517"/>
                <a:gd name="connsiteY37" fmla="*/ 2079959 h 2558859"/>
                <a:gd name="connsiteX38" fmla="*/ 1767998 w 3190517"/>
                <a:gd name="connsiteY38" fmla="*/ 2166329 h 2558859"/>
                <a:gd name="connsiteX39" fmla="*/ 1741571 w 3190517"/>
                <a:gd name="connsiteY39" fmla="*/ 2241097 h 2558859"/>
                <a:gd name="connsiteX40" fmla="*/ 1742860 w 3190517"/>
                <a:gd name="connsiteY40" fmla="*/ 2288149 h 2558859"/>
                <a:gd name="connsiteX41" fmla="*/ 1715789 w 3190517"/>
                <a:gd name="connsiteY41" fmla="*/ 2369362 h 2558859"/>
                <a:gd name="connsiteX42" fmla="*/ 1695808 w 3190517"/>
                <a:gd name="connsiteY42" fmla="*/ 2408679 h 2558859"/>
                <a:gd name="connsiteX43" fmla="*/ 1687429 w 3190517"/>
                <a:gd name="connsiteY43" fmla="*/ 2428660 h 2558859"/>
                <a:gd name="connsiteX44" fmla="*/ 1695808 w 3190517"/>
                <a:gd name="connsiteY44" fmla="*/ 2450575 h 2558859"/>
                <a:gd name="connsiteX45" fmla="*/ 1703543 w 3190517"/>
                <a:gd name="connsiteY45" fmla="*/ 2460243 h 2558859"/>
                <a:gd name="connsiteX46" fmla="*/ 1702898 w 3190517"/>
                <a:gd name="connsiteY46" fmla="*/ 2460243 h 2558859"/>
                <a:gd name="connsiteX47" fmla="*/ 1622330 w 3190517"/>
                <a:gd name="connsiteY47" fmla="*/ 2440907 h 2558859"/>
                <a:gd name="connsiteX48" fmla="*/ 1526936 w 3190517"/>
                <a:gd name="connsiteY48" fmla="*/ 2457665 h 2558859"/>
                <a:gd name="connsiteX49" fmla="*/ 1510178 w 3190517"/>
                <a:gd name="connsiteY49" fmla="*/ 2453153 h 2558859"/>
                <a:gd name="connsiteX50" fmla="*/ 1497287 w 3190517"/>
                <a:gd name="connsiteY50" fmla="*/ 2444130 h 2558859"/>
                <a:gd name="connsiteX51" fmla="*/ 1494709 w 3190517"/>
                <a:gd name="connsiteY51" fmla="*/ 2427371 h 2558859"/>
                <a:gd name="connsiteX52" fmla="*/ 1494065 w 3190517"/>
                <a:gd name="connsiteY52" fmla="*/ 2408679 h 2558859"/>
                <a:gd name="connsiteX53" fmla="*/ 1485041 w 3190517"/>
                <a:gd name="connsiteY53" fmla="*/ 2393210 h 2558859"/>
                <a:gd name="connsiteX54" fmla="*/ 1448946 w 3190517"/>
                <a:gd name="connsiteY54" fmla="*/ 2377741 h 2558859"/>
                <a:gd name="connsiteX55" fmla="*/ 1414785 w 3190517"/>
                <a:gd name="connsiteY55" fmla="*/ 2370651 h 2558859"/>
                <a:gd name="connsiteX56" fmla="*/ 1379335 w 3190517"/>
                <a:gd name="connsiteY56" fmla="*/ 2375807 h 2558859"/>
                <a:gd name="connsiteX57" fmla="*/ 1336150 w 3190517"/>
                <a:gd name="connsiteY57" fmla="*/ 2391276 h 2558859"/>
                <a:gd name="connsiteX58" fmla="*/ 1301989 w 3190517"/>
                <a:gd name="connsiteY58" fmla="*/ 2417703 h 2558859"/>
                <a:gd name="connsiteX59" fmla="*/ 1307145 w 3190517"/>
                <a:gd name="connsiteY59" fmla="*/ 2435106 h 2558859"/>
                <a:gd name="connsiteX60" fmla="*/ 1316814 w 3190517"/>
                <a:gd name="connsiteY60" fmla="*/ 2451219 h 2558859"/>
                <a:gd name="connsiteX61" fmla="*/ 1310368 w 3190517"/>
                <a:gd name="connsiteY61" fmla="*/ 2464110 h 2558859"/>
                <a:gd name="connsiteX62" fmla="*/ 1294899 w 3190517"/>
                <a:gd name="connsiteY62" fmla="*/ 2464110 h 2558859"/>
                <a:gd name="connsiteX63" fmla="*/ 1268472 w 3190517"/>
                <a:gd name="connsiteY63" fmla="*/ 2479580 h 2558859"/>
                <a:gd name="connsiteX64" fmla="*/ 1243980 w 3190517"/>
                <a:gd name="connsiteY64" fmla="*/ 2499561 h 2558859"/>
                <a:gd name="connsiteX65" fmla="*/ 1215619 w 3190517"/>
                <a:gd name="connsiteY65" fmla="*/ 2509229 h 2558859"/>
                <a:gd name="connsiteX66" fmla="*/ 1185325 w 3190517"/>
                <a:gd name="connsiteY66" fmla="*/ 2495049 h 2558859"/>
                <a:gd name="connsiteX67" fmla="*/ 1146008 w 3190517"/>
                <a:gd name="connsiteY67" fmla="*/ 2485380 h 2558859"/>
                <a:gd name="connsiteX68" fmla="*/ 1109269 w 3190517"/>
                <a:gd name="connsiteY68" fmla="*/ 2500205 h 2558859"/>
                <a:gd name="connsiteX69" fmla="*/ 1097667 w 3190517"/>
                <a:gd name="connsiteY69" fmla="*/ 2515674 h 2558859"/>
                <a:gd name="connsiteX70" fmla="*/ 1083487 w 3190517"/>
                <a:gd name="connsiteY70" fmla="*/ 2527921 h 2558859"/>
                <a:gd name="connsiteX71" fmla="*/ 1068662 w 3190517"/>
                <a:gd name="connsiteY71" fmla="*/ 2529854 h 2558859"/>
                <a:gd name="connsiteX72" fmla="*/ 1054482 w 3190517"/>
                <a:gd name="connsiteY72" fmla="*/ 2535011 h 2558859"/>
                <a:gd name="connsiteX73" fmla="*/ 1020965 w 3190517"/>
                <a:gd name="connsiteY73" fmla="*/ 2561438 h 2558859"/>
                <a:gd name="connsiteX74" fmla="*/ 982937 w 3190517"/>
                <a:gd name="connsiteY74" fmla="*/ 2560148 h 2558859"/>
                <a:gd name="connsiteX75" fmla="*/ 951354 w 3190517"/>
                <a:gd name="connsiteY75" fmla="*/ 2543390 h 2558859"/>
                <a:gd name="connsiteX76" fmla="*/ 917838 w 3190517"/>
                <a:gd name="connsiteY76" fmla="*/ 2533077 h 2558859"/>
                <a:gd name="connsiteX77" fmla="*/ 879809 w 3190517"/>
                <a:gd name="connsiteY77" fmla="*/ 2540167 h 2558859"/>
                <a:gd name="connsiteX78" fmla="*/ 842425 w 3190517"/>
                <a:gd name="connsiteY78" fmla="*/ 2544035 h 2558859"/>
                <a:gd name="connsiteX79" fmla="*/ 810843 w 3190517"/>
                <a:gd name="connsiteY79" fmla="*/ 2524053 h 2558859"/>
                <a:gd name="connsiteX80" fmla="*/ 785061 w 3190517"/>
                <a:gd name="connsiteY80" fmla="*/ 2492471 h 2558859"/>
                <a:gd name="connsiteX81" fmla="*/ 776682 w 3190517"/>
                <a:gd name="connsiteY81" fmla="*/ 2422859 h 2558859"/>
                <a:gd name="connsiteX82" fmla="*/ 752833 w 3190517"/>
                <a:gd name="connsiteY82" fmla="*/ 2441551 h 2558859"/>
                <a:gd name="connsiteX83" fmla="*/ 727696 w 3190517"/>
                <a:gd name="connsiteY83" fmla="*/ 2477646 h 2558859"/>
                <a:gd name="connsiteX84" fmla="*/ 699980 w 3190517"/>
                <a:gd name="connsiteY84" fmla="*/ 2471845 h 2558859"/>
                <a:gd name="connsiteX85" fmla="*/ 645194 w 3190517"/>
                <a:gd name="connsiteY85" fmla="*/ 2499561 h 2558859"/>
                <a:gd name="connsiteX86" fmla="*/ 616189 w 3190517"/>
                <a:gd name="connsiteY86" fmla="*/ 2493760 h 2558859"/>
                <a:gd name="connsiteX87" fmla="*/ 590407 w 3190517"/>
                <a:gd name="connsiteY87" fmla="*/ 2474423 h 2558859"/>
                <a:gd name="connsiteX88" fmla="*/ 562691 w 3190517"/>
                <a:gd name="connsiteY88" fmla="*/ 2460888 h 2558859"/>
                <a:gd name="connsiteX89" fmla="*/ 533042 w 3190517"/>
                <a:gd name="connsiteY89" fmla="*/ 2456376 h 2558859"/>
                <a:gd name="connsiteX90" fmla="*/ 502748 w 3190517"/>
                <a:gd name="connsiteY90" fmla="*/ 2460243 h 2558859"/>
                <a:gd name="connsiteX91" fmla="*/ 439582 w 3190517"/>
                <a:gd name="connsiteY91" fmla="*/ 2457665 h 2558859"/>
                <a:gd name="connsiteX92" fmla="*/ 423469 w 3190517"/>
                <a:gd name="connsiteY92" fmla="*/ 2399655 h 2558859"/>
                <a:gd name="connsiteX93" fmla="*/ 435715 w 3190517"/>
                <a:gd name="connsiteY93" fmla="*/ 2371296 h 2558859"/>
                <a:gd name="connsiteX94" fmla="*/ 436360 w 3190517"/>
                <a:gd name="connsiteY94" fmla="*/ 2341646 h 2558859"/>
                <a:gd name="connsiteX95" fmla="*/ 422824 w 3190517"/>
                <a:gd name="connsiteY95" fmla="*/ 2325532 h 2558859"/>
                <a:gd name="connsiteX96" fmla="*/ 407355 w 3190517"/>
                <a:gd name="connsiteY96" fmla="*/ 2315864 h 2558859"/>
                <a:gd name="connsiteX97" fmla="*/ 403488 w 3190517"/>
                <a:gd name="connsiteY97" fmla="*/ 2304907 h 2558859"/>
                <a:gd name="connsiteX98" fmla="*/ 397687 w 3190517"/>
                <a:gd name="connsiteY98" fmla="*/ 2293305 h 2558859"/>
                <a:gd name="connsiteX99" fmla="*/ 375127 w 3190517"/>
                <a:gd name="connsiteY99" fmla="*/ 2277191 h 2558859"/>
                <a:gd name="connsiteX100" fmla="*/ 361592 w 3190517"/>
                <a:gd name="connsiteY100" fmla="*/ 2251409 h 2558859"/>
                <a:gd name="connsiteX101" fmla="*/ 342256 w 3190517"/>
                <a:gd name="connsiteY101" fmla="*/ 2230139 h 2558859"/>
                <a:gd name="connsiteX102" fmla="*/ 315829 w 3190517"/>
                <a:gd name="connsiteY102" fmla="*/ 2221760 h 2558859"/>
                <a:gd name="connsiteX103" fmla="*/ 286824 w 3190517"/>
                <a:gd name="connsiteY103" fmla="*/ 2221760 h 2558859"/>
                <a:gd name="connsiteX104" fmla="*/ 257820 w 3190517"/>
                <a:gd name="connsiteY104" fmla="*/ 2219182 h 2558859"/>
                <a:gd name="connsiteX105" fmla="*/ 241061 w 3190517"/>
                <a:gd name="connsiteY105" fmla="*/ 2208224 h 2558859"/>
                <a:gd name="connsiteX106" fmla="*/ 228170 w 3190517"/>
                <a:gd name="connsiteY106" fmla="*/ 2197267 h 2558859"/>
                <a:gd name="connsiteX107" fmla="*/ 197232 w 3190517"/>
                <a:gd name="connsiteY107" fmla="*/ 2194689 h 2558859"/>
                <a:gd name="connsiteX108" fmla="*/ 180474 w 3190517"/>
                <a:gd name="connsiteY108" fmla="*/ 2188244 h 2558859"/>
                <a:gd name="connsiteX109" fmla="*/ 176606 w 3190517"/>
                <a:gd name="connsiteY109" fmla="*/ 2177931 h 2558859"/>
                <a:gd name="connsiteX110" fmla="*/ 175317 w 3190517"/>
                <a:gd name="connsiteY110" fmla="*/ 2167618 h 2558859"/>
                <a:gd name="connsiteX111" fmla="*/ 156626 w 3190517"/>
                <a:gd name="connsiteY111" fmla="*/ 2152793 h 2558859"/>
                <a:gd name="connsiteX112" fmla="*/ 136000 w 3190517"/>
                <a:gd name="connsiteY112" fmla="*/ 2140547 h 2558859"/>
                <a:gd name="connsiteX113" fmla="*/ 127621 w 3190517"/>
                <a:gd name="connsiteY113" fmla="*/ 2112831 h 2558859"/>
                <a:gd name="connsiteX114" fmla="*/ 132777 w 3190517"/>
                <a:gd name="connsiteY114" fmla="*/ 2032263 h 2558859"/>
                <a:gd name="connsiteX115" fmla="*/ 90881 w 3190517"/>
                <a:gd name="connsiteY115" fmla="*/ 1960718 h 2558859"/>
                <a:gd name="connsiteX116" fmla="*/ 115374 w 3190517"/>
                <a:gd name="connsiteY116" fmla="*/ 1949116 h 2558859"/>
                <a:gd name="connsiteX117" fmla="*/ 141156 w 3190517"/>
                <a:gd name="connsiteY117" fmla="*/ 1940092 h 2558859"/>
                <a:gd name="connsiteX118" fmla="*/ 156626 w 3190517"/>
                <a:gd name="connsiteY118" fmla="*/ 1909154 h 2558859"/>
                <a:gd name="connsiteX119" fmla="*/ 165649 w 3190517"/>
                <a:gd name="connsiteY119" fmla="*/ 1876926 h 2558859"/>
                <a:gd name="connsiteX120" fmla="*/ 173384 w 3190517"/>
                <a:gd name="connsiteY120" fmla="*/ 1862746 h 2558859"/>
                <a:gd name="connsiteX121" fmla="*/ 183052 w 3190517"/>
                <a:gd name="connsiteY121" fmla="*/ 1851145 h 2558859"/>
                <a:gd name="connsiteX122" fmla="*/ 185630 w 3190517"/>
                <a:gd name="connsiteY122" fmla="*/ 1829874 h 2558859"/>
                <a:gd name="connsiteX123" fmla="*/ 184985 w 3190517"/>
                <a:gd name="connsiteY123" fmla="*/ 1813116 h 2558859"/>
                <a:gd name="connsiteX124" fmla="*/ 179185 w 3190517"/>
                <a:gd name="connsiteY124" fmla="*/ 1778955 h 2558859"/>
                <a:gd name="connsiteX125" fmla="*/ 204322 w 3190517"/>
                <a:gd name="connsiteY125" fmla="*/ 1757685 h 2558859"/>
                <a:gd name="connsiteX126" fmla="*/ 228815 w 3190517"/>
                <a:gd name="connsiteY126" fmla="*/ 1762197 h 2558859"/>
                <a:gd name="connsiteX127" fmla="*/ 250085 w 3190517"/>
                <a:gd name="connsiteY127" fmla="*/ 1763486 h 2558859"/>
                <a:gd name="connsiteX128" fmla="*/ 238483 w 3190517"/>
                <a:gd name="connsiteY128" fmla="*/ 1697742 h 2558859"/>
                <a:gd name="connsiteX129" fmla="*/ 215924 w 3190517"/>
                <a:gd name="connsiteY129" fmla="*/ 1680339 h 2558859"/>
                <a:gd name="connsiteX130" fmla="*/ 163715 w 3190517"/>
                <a:gd name="connsiteY130" fmla="*/ 1693230 h 2558859"/>
                <a:gd name="connsiteX131" fmla="*/ 143735 w 3190517"/>
                <a:gd name="connsiteY131" fmla="*/ 1683562 h 2558859"/>
                <a:gd name="connsiteX132" fmla="*/ 114730 w 3190517"/>
                <a:gd name="connsiteY132" fmla="*/ 1659713 h 2558859"/>
                <a:gd name="connsiteX133" fmla="*/ 90237 w 3190517"/>
                <a:gd name="connsiteY133" fmla="*/ 1651334 h 2558859"/>
                <a:gd name="connsiteX134" fmla="*/ 48986 w 3190517"/>
                <a:gd name="connsiteY134" fmla="*/ 1661003 h 2558859"/>
                <a:gd name="connsiteX135" fmla="*/ 43185 w 3190517"/>
                <a:gd name="connsiteY135" fmla="*/ 1601059 h 2558859"/>
                <a:gd name="connsiteX136" fmla="*/ 65744 w 3190517"/>
                <a:gd name="connsiteY136" fmla="*/ 1581078 h 2558859"/>
                <a:gd name="connsiteX137" fmla="*/ 80569 w 3190517"/>
                <a:gd name="connsiteY137" fmla="*/ 1552074 h 2558859"/>
                <a:gd name="connsiteX138" fmla="*/ 68967 w 3190517"/>
                <a:gd name="connsiteY138" fmla="*/ 1532093 h 2558859"/>
                <a:gd name="connsiteX139" fmla="*/ 62521 w 3190517"/>
                <a:gd name="connsiteY139" fmla="*/ 1510178 h 2558859"/>
                <a:gd name="connsiteX140" fmla="*/ 68967 w 3190517"/>
                <a:gd name="connsiteY140" fmla="*/ 1479884 h 2558859"/>
                <a:gd name="connsiteX141" fmla="*/ 72834 w 3190517"/>
                <a:gd name="connsiteY141" fmla="*/ 1410918 h 2558859"/>
                <a:gd name="connsiteX142" fmla="*/ 83147 w 3190517"/>
                <a:gd name="connsiteY142" fmla="*/ 1381913 h 2558859"/>
                <a:gd name="connsiteX143" fmla="*/ 101194 w 3190517"/>
                <a:gd name="connsiteY143" fmla="*/ 1363866 h 2558859"/>
                <a:gd name="connsiteX144" fmla="*/ 51564 w 3190517"/>
                <a:gd name="connsiteY144" fmla="*/ 1291031 h 2558859"/>
                <a:gd name="connsiteX145" fmla="*/ 11602 w 3190517"/>
                <a:gd name="connsiteY145" fmla="*/ 1283941 h 2558859"/>
                <a:gd name="connsiteX146" fmla="*/ 0 w 3190517"/>
                <a:gd name="connsiteY146" fmla="*/ 1254937 h 2558859"/>
                <a:gd name="connsiteX147" fmla="*/ 15469 w 3190517"/>
                <a:gd name="connsiteY147" fmla="*/ 1247847 h 2558859"/>
                <a:gd name="connsiteX148" fmla="*/ 30294 w 3190517"/>
                <a:gd name="connsiteY148" fmla="*/ 1245269 h 2558859"/>
                <a:gd name="connsiteX149" fmla="*/ 45118 w 3190517"/>
                <a:gd name="connsiteY149" fmla="*/ 1229155 h 2558859"/>
                <a:gd name="connsiteX150" fmla="*/ 67678 w 3190517"/>
                <a:gd name="connsiteY150" fmla="*/ 1198216 h 2558859"/>
                <a:gd name="connsiteX151" fmla="*/ 73479 w 3190517"/>
                <a:gd name="connsiteY151" fmla="*/ 1185325 h 2558859"/>
                <a:gd name="connsiteX152" fmla="*/ 72834 w 3190517"/>
                <a:gd name="connsiteY152" fmla="*/ 1173724 h 2558859"/>
                <a:gd name="connsiteX153" fmla="*/ 75412 w 3190517"/>
                <a:gd name="connsiteY153" fmla="*/ 1158254 h 2558859"/>
                <a:gd name="connsiteX154" fmla="*/ 106995 w 3190517"/>
                <a:gd name="connsiteY154" fmla="*/ 1136984 h 2558859"/>
                <a:gd name="connsiteX155" fmla="*/ 143090 w 3190517"/>
                <a:gd name="connsiteY155" fmla="*/ 1120226 h 2558859"/>
                <a:gd name="connsiteX156" fmla="*/ 165005 w 3190517"/>
                <a:gd name="connsiteY156" fmla="*/ 1086710 h 2558859"/>
                <a:gd name="connsiteX157" fmla="*/ 203677 w 3190517"/>
                <a:gd name="connsiteY157" fmla="*/ 1104112 h 2558859"/>
                <a:gd name="connsiteX158" fmla="*/ 276511 w 3190517"/>
                <a:gd name="connsiteY158" fmla="*/ 1115070 h 2558859"/>
                <a:gd name="connsiteX159" fmla="*/ 261687 w 3190517"/>
                <a:gd name="connsiteY159" fmla="*/ 1086710 h 2558859"/>
                <a:gd name="connsiteX160" fmla="*/ 241706 w 3190517"/>
                <a:gd name="connsiteY160" fmla="*/ 1061572 h 2558859"/>
                <a:gd name="connsiteX161" fmla="*/ 248796 w 3190517"/>
                <a:gd name="connsiteY161" fmla="*/ 1035146 h 2558859"/>
                <a:gd name="connsiteX162" fmla="*/ 261687 w 3190517"/>
                <a:gd name="connsiteY162" fmla="*/ 1007430 h 2558859"/>
                <a:gd name="connsiteX163" fmla="*/ 273933 w 3190517"/>
                <a:gd name="connsiteY163" fmla="*/ 986804 h 2558859"/>
                <a:gd name="connsiteX164" fmla="*/ 290047 w 3190517"/>
                <a:gd name="connsiteY164" fmla="*/ 997117 h 2558859"/>
                <a:gd name="connsiteX165" fmla="*/ 310672 w 3190517"/>
                <a:gd name="connsiteY165" fmla="*/ 995828 h 2558859"/>
                <a:gd name="connsiteX166" fmla="*/ 327431 w 3190517"/>
                <a:gd name="connsiteY166" fmla="*/ 973269 h 2558859"/>
                <a:gd name="connsiteX167" fmla="*/ 344834 w 3190517"/>
                <a:gd name="connsiteY167" fmla="*/ 961667 h 2558859"/>
                <a:gd name="connsiteX168" fmla="*/ 360948 w 3190517"/>
                <a:gd name="connsiteY168" fmla="*/ 972624 h 2558859"/>
                <a:gd name="connsiteX169" fmla="*/ 392530 w 3190517"/>
                <a:gd name="connsiteY169" fmla="*/ 983582 h 2558859"/>
                <a:gd name="connsiteX170" fmla="*/ 422180 w 3190517"/>
                <a:gd name="connsiteY170" fmla="*/ 986160 h 2558859"/>
                <a:gd name="connsiteX171" fmla="*/ 429270 w 3190517"/>
                <a:gd name="connsiteY171" fmla="*/ 964890 h 2558859"/>
                <a:gd name="connsiteX172" fmla="*/ 434426 w 3190517"/>
                <a:gd name="connsiteY172" fmla="*/ 944909 h 2558859"/>
                <a:gd name="connsiteX173" fmla="*/ 444739 w 3190517"/>
                <a:gd name="connsiteY173" fmla="*/ 928150 h 2558859"/>
                <a:gd name="connsiteX174" fmla="*/ 458274 w 3190517"/>
                <a:gd name="connsiteY174" fmla="*/ 915259 h 2558859"/>
                <a:gd name="connsiteX175" fmla="*/ 471165 w 3190517"/>
                <a:gd name="connsiteY175" fmla="*/ 930084 h 2558859"/>
                <a:gd name="connsiteX176" fmla="*/ 488568 w 3190517"/>
                <a:gd name="connsiteY176" fmla="*/ 942331 h 2558859"/>
                <a:gd name="connsiteX177" fmla="*/ 512417 w 3190517"/>
                <a:gd name="connsiteY177" fmla="*/ 962956 h 2558859"/>
                <a:gd name="connsiteX178" fmla="*/ 527886 w 3190517"/>
                <a:gd name="connsiteY178" fmla="*/ 993894 h 2558859"/>
                <a:gd name="connsiteX179" fmla="*/ 563981 w 3190517"/>
                <a:gd name="connsiteY179" fmla="*/ 1005496 h 2558859"/>
                <a:gd name="connsiteX180" fmla="*/ 649705 w 3190517"/>
                <a:gd name="connsiteY180" fmla="*/ 970046 h 2558859"/>
                <a:gd name="connsiteX181" fmla="*/ 664530 w 3190517"/>
                <a:gd name="connsiteY181" fmla="*/ 919771 h 2558859"/>
                <a:gd name="connsiteX182" fmla="*/ 650995 w 3190517"/>
                <a:gd name="connsiteY182" fmla="*/ 907525 h 2558859"/>
                <a:gd name="connsiteX183" fmla="*/ 643904 w 3190517"/>
                <a:gd name="connsiteY183" fmla="*/ 894634 h 2558859"/>
                <a:gd name="connsiteX184" fmla="*/ 656795 w 3190517"/>
                <a:gd name="connsiteY184" fmla="*/ 870786 h 2558859"/>
                <a:gd name="connsiteX185" fmla="*/ 667753 w 3190517"/>
                <a:gd name="connsiteY185" fmla="*/ 846937 h 2558859"/>
                <a:gd name="connsiteX186" fmla="*/ 689668 w 3190517"/>
                <a:gd name="connsiteY186" fmla="*/ 814710 h 2558859"/>
                <a:gd name="connsiteX187" fmla="*/ 721250 w 3190517"/>
                <a:gd name="connsiteY187" fmla="*/ 792151 h 2558859"/>
                <a:gd name="connsiteX188" fmla="*/ 730274 w 3190517"/>
                <a:gd name="connsiteY188" fmla="*/ 776037 h 2558859"/>
                <a:gd name="connsiteX189" fmla="*/ 743165 w 3190517"/>
                <a:gd name="connsiteY189" fmla="*/ 765724 h 2558859"/>
                <a:gd name="connsiteX190" fmla="*/ 763791 w 3190517"/>
                <a:gd name="connsiteY190" fmla="*/ 758634 h 2558859"/>
                <a:gd name="connsiteX191" fmla="*/ 781193 w 3190517"/>
                <a:gd name="connsiteY191" fmla="*/ 742520 h 2558859"/>
                <a:gd name="connsiteX192" fmla="*/ 806975 w 3190517"/>
                <a:gd name="connsiteY192" fmla="*/ 720606 h 2558859"/>
                <a:gd name="connsiteX193" fmla="*/ 830824 w 3190517"/>
                <a:gd name="connsiteY193" fmla="*/ 695468 h 2558859"/>
                <a:gd name="connsiteX194" fmla="*/ 840492 w 3190517"/>
                <a:gd name="connsiteY194" fmla="*/ 689667 h 2558859"/>
                <a:gd name="connsiteX195" fmla="*/ 852738 w 3190517"/>
                <a:gd name="connsiteY195" fmla="*/ 694179 h 2558859"/>
                <a:gd name="connsiteX196" fmla="*/ 866274 w 3190517"/>
                <a:gd name="connsiteY196" fmla="*/ 685800 h 2558859"/>
                <a:gd name="connsiteX197" fmla="*/ 878520 w 3190517"/>
                <a:gd name="connsiteY197" fmla="*/ 671620 h 2558859"/>
                <a:gd name="connsiteX198" fmla="*/ 904947 w 3190517"/>
                <a:gd name="connsiteY198" fmla="*/ 685800 h 2558859"/>
                <a:gd name="connsiteX199" fmla="*/ 930084 w 3190517"/>
                <a:gd name="connsiteY199" fmla="*/ 696113 h 2558859"/>
                <a:gd name="connsiteX200" fmla="*/ 960378 w 3190517"/>
                <a:gd name="connsiteY200" fmla="*/ 703203 h 2558859"/>
                <a:gd name="connsiteX201" fmla="*/ 986804 w 3190517"/>
                <a:gd name="connsiteY201" fmla="*/ 705136 h 2558859"/>
                <a:gd name="connsiteX202" fmla="*/ 992606 w 3190517"/>
                <a:gd name="connsiteY202" fmla="*/ 678066 h 2558859"/>
                <a:gd name="connsiteX203" fmla="*/ 995828 w 3190517"/>
                <a:gd name="connsiteY203" fmla="*/ 649061 h 2558859"/>
                <a:gd name="connsiteX204" fmla="*/ 989383 w 3190517"/>
                <a:gd name="connsiteY204" fmla="*/ 617478 h 2558859"/>
                <a:gd name="connsiteX205" fmla="*/ 1007430 w 3190517"/>
                <a:gd name="connsiteY205" fmla="*/ 594919 h 2558859"/>
                <a:gd name="connsiteX206" fmla="*/ 1035146 w 3190517"/>
                <a:gd name="connsiteY206" fmla="*/ 581383 h 2558859"/>
                <a:gd name="connsiteX207" fmla="*/ 1063506 w 3190517"/>
                <a:gd name="connsiteY207" fmla="*/ 583961 h 2558859"/>
                <a:gd name="connsiteX208" fmla="*/ 1077686 w 3190517"/>
                <a:gd name="connsiteY208" fmla="*/ 609099 h 2558859"/>
                <a:gd name="connsiteX209" fmla="*/ 1097022 w 3190517"/>
                <a:gd name="connsiteY209" fmla="*/ 613611 h 2558859"/>
                <a:gd name="connsiteX210" fmla="*/ 1115070 w 3190517"/>
                <a:gd name="connsiteY210" fmla="*/ 622634 h 2558859"/>
                <a:gd name="connsiteX211" fmla="*/ 1112492 w 3190517"/>
                <a:gd name="connsiteY211" fmla="*/ 644549 h 2558859"/>
                <a:gd name="connsiteX212" fmla="*/ 1115070 w 3190517"/>
                <a:gd name="connsiteY212" fmla="*/ 667108 h 2558859"/>
                <a:gd name="connsiteX213" fmla="*/ 1145363 w 3190517"/>
                <a:gd name="connsiteY213" fmla="*/ 654862 h 2558859"/>
                <a:gd name="connsiteX214" fmla="*/ 1174368 w 3190517"/>
                <a:gd name="connsiteY214" fmla="*/ 632303 h 2558859"/>
                <a:gd name="connsiteX215" fmla="*/ 1186615 w 3190517"/>
                <a:gd name="connsiteY215" fmla="*/ 637459 h 2558859"/>
                <a:gd name="connsiteX216" fmla="*/ 1195638 w 3190517"/>
                <a:gd name="connsiteY216" fmla="*/ 649061 h 2558859"/>
                <a:gd name="connsiteX217" fmla="*/ 1206595 w 3190517"/>
                <a:gd name="connsiteY217" fmla="*/ 650350 h 2558859"/>
                <a:gd name="connsiteX218" fmla="*/ 1220131 w 3190517"/>
                <a:gd name="connsiteY218" fmla="*/ 645193 h 2558859"/>
                <a:gd name="connsiteX219" fmla="*/ 1260093 w 3190517"/>
                <a:gd name="connsiteY219" fmla="*/ 651639 h 2558859"/>
                <a:gd name="connsiteX220" fmla="*/ 1297477 w 3190517"/>
                <a:gd name="connsiteY220" fmla="*/ 669042 h 2558859"/>
                <a:gd name="connsiteX221" fmla="*/ 1324548 w 3190517"/>
                <a:gd name="connsiteY221" fmla="*/ 661952 h 2558859"/>
                <a:gd name="connsiteX222" fmla="*/ 1352264 w 3190517"/>
                <a:gd name="connsiteY222" fmla="*/ 647772 h 2558859"/>
                <a:gd name="connsiteX223" fmla="*/ 1387069 w 3190517"/>
                <a:gd name="connsiteY223" fmla="*/ 655506 h 2558859"/>
                <a:gd name="connsiteX224" fmla="*/ 1418652 w 3190517"/>
                <a:gd name="connsiteY224" fmla="*/ 674843 h 2558859"/>
                <a:gd name="connsiteX225" fmla="*/ 1428965 w 3190517"/>
                <a:gd name="connsiteY225" fmla="*/ 704492 h 2558859"/>
                <a:gd name="connsiteX226" fmla="*/ 1404472 w 3190517"/>
                <a:gd name="connsiteY226" fmla="*/ 722539 h 2558859"/>
                <a:gd name="connsiteX227" fmla="*/ 1374823 w 3190517"/>
                <a:gd name="connsiteY227" fmla="*/ 710937 h 2558859"/>
                <a:gd name="connsiteX228" fmla="*/ 1355487 w 3190517"/>
                <a:gd name="connsiteY228" fmla="*/ 718027 h 2558859"/>
                <a:gd name="connsiteX229" fmla="*/ 1338084 w 3190517"/>
                <a:gd name="connsiteY229" fmla="*/ 730918 h 2558859"/>
                <a:gd name="connsiteX230" fmla="*/ 1330994 w 3190517"/>
                <a:gd name="connsiteY230" fmla="*/ 762501 h 2558859"/>
                <a:gd name="connsiteX231" fmla="*/ 1335505 w 3190517"/>
                <a:gd name="connsiteY231" fmla="*/ 804397 h 2558859"/>
                <a:gd name="connsiteX232" fmla="*/ 1356776 w 3190517"/>
                <a:gd name="connsiteY232" fmla="*/ 835980 h 2558859"/>
                <a:gd name="connsiteX233" fmla="*/ 1390292 w 3190517"/>
                <a:gd name="connsiteY233" fmla="*/ 852094 h 2558859"/>
                <a:gd name="connsiteX234" fmla="*/ 1397382 w 3190517"/>
                <a:gd name="connsiteY234" fmla="*/ 879165 h 2558859"/>
                <a:gd name="connsiteX235" fmla="*/ 1407050 w 3190517"/>
                <a:gd name="connsiteY235" fmla="*/ 902368 h 2558859"/>
                <a:gd name="connsiteX236" fmla="*/ 1430899 w 3190517"/>
                <a:gd name="connsiteY236" fmla="*/ 912681 h 2558859"/>
                <a:gd name="connsiteX237" fmla="*/ 1452813 w 3190517"/>
                <a:gd name="connsiteY237" fmla="*/ 924928 h 2558859"/>
                <a:gd name="connsiteX238" fmla="*/ 1527581 w 3190517"/>
                <a:gd name="connsiteY238" fmla="*/ 930729 h 2558859"/>
                <a:gd name="connsiteX239" fmla="*/ 1523069 w 3190517"/>
                <a:gd name="connsiteY239" fmla="*/ 959733 h 2558859"/>
                <a:gd name="connsiteX240" fmla="*/ 1532093 w 3190517"/>
                <a:gd name="connsiteY240" fmla="*/ 968113 h 2558859"/>
                <a:gd name="connsiteX241" fmla="*/ 1539827 w 3190517"/>
                <a:gd name="connsiteY241" fmla="*/ 977781 h 2558859"/>
                <a:gd name="connsiteX242" fmla="*/ 1528870 w 3190517"/>
                <a:gd name="connsiteY242" fmla="*/ 1009364 h 2558859"/>
                <a:gd name="connsiteX243" fmla="*/ 1515335 w 3190517"/>
                <a:gd name="connsiteY243" fmla="*/ 1043525 h 2558859"/>
                <a:gd name="connsiteX244" fmla="*/ 1517913 w 3190517"/>
                <a:gd name="connsiteY244" fmla="*/ 1078975 h 2558859"/>
                <a:gd name="connsiteX245" fmla="*/ 1526936 w 3190517"/>
                <a:gd name="connsiteY245" fmla="*/ 1110558 h 2558859"/>
                <a:gd name="connsiteX246" fmla="*/ 1530159 w 3190517"/>
                <a:gd name="connsiteY246" fmla="*/ 1138918 h 2558859"/>
                <a:gd name="connsiteX247" fmla="*/ 1519202 w 3190517"/>
                <a:gd name="connsiteY247" fmla="*/ 1169212 h 2558859"/>
                <a:gd name="connsiteX248" fmla="*/ 1589458 w 3190517"/>
                <a:gd name="connsiteY248" fmla="*/ 1195638 h 2558859"/>
                <a:gd name="connsiteX249" fmla="*/ 1622330 w 3190517"/>
                <a:gd name="connsiteY249" fmla="*/ 1180814 h 2558859"/>
                <a:gd name="connsiteX250" fmla="*/ 1656491 w 3190517"/>
                <a:gd name="connsiteY250" fmla="*/ 1188548 h 2558859"/>
                <a:gd name="connsiteX251" fmla="*/ 1666804 w 3190517"/>
                <a:gd name="connsiteY251" fmla="*/ 1189193 h 2558859"/>
                <a:gd name="connsiteX252" fmla="*/ 987449 w 3190517"/>
                <a:gd name="connsiteY252" fmla="*/ 2144414 h 2558859"/>
                <a:gd name="connsiteX253" fmla="*/ 993250 w 3190517"/>
                <a:gd name="connsiteY253" fmla="*/ 2124433 h 2558859"/>
                <a:gd name="connsiteX254" fmla="*/ 992606 w 3190517"/>
                <a:gd name="connsiteY254" fmla="*/ 2103163 h 2558859"/>
                <a:gd name="connsiteX255" fmla="*/ 990672 w 3190517"/>
                <a:gd name="connsiteY255" fmla="*/ 2083182 h 2558859"/>
                <a:gd name="connsiteX256" fmla="*/ 979715 w 3190517"/>
                <a:gd name="connsiteY256" fmla="*/ 2074158 h 2558859"/>
                <a:gd name="connsiteX257" fmla="*/ 971335 w 3190517"/>
                <a:gd name="connsiteY257" fmla="*/ 2061267 h 2558859"/>
                <a:gd name="connsiteX258" fmla="*/ 970691 w 3190517"/>
                <a:gd name="connsiteY258" fmla="*/ 2029685 h 2558859"/>
                <a:gd name="connsiteX259" fmla="*/ 975847 w 3190517"/>
                <a:gd name="connsiteY259" fmla="*/ 2021305 h 2558859"/>
                <a:gd name="connsiteX260" fmla="*/ 976492 w 3190517"/>
                <a:gd name="connsiteY260" fmla="*/ 2010993 h 2558859"/>
                <a:gd name="connsiteX261" fmla="*/ 963601 w 3190517"/>
                <a:gd name="connsiteY261" fmla="*/ 1988433 h 2558859"/>
                <a:gd name="connsiteX262" fmla="*/ 922350 w 3190517"/>
                <a:gd name="connsiteY262" fmla="*/ 1958784 h 2558859"/>
                <a:gd name="connsiteX263" fmla="*/ 868852 w 3190517"/>
                <a:gd name="connsiteY263" fmla="*/ 1962007 h 2558859"/>
                <a:gd name="connsiteX264" fmla="*/ 803752 w 3190517"/>
                <a:gd name="connsiteY264" fmla="*/ 1971030 h 2558859"/>
                <a:gd name="connsiteX265" fmla="*/ 756056 w 3190517"/>
                <a:gd name="connsiteY265" fmla="*/ 2010993 h 2558859"/>
                <a:gd name="connsiteX266" fmla="*/ 762501 w 3190517"/>
                <a:gd name="connsiteY266" fmla="*/ 2068358 h 2558859"/>
                <a:gd name="connsiteX267" fmla="*/ 744454 w 3190517"/>
                <a:gd name="connsiteY267" fmla="*/ 2087694 h 2558859"/>
                <a:gd name="connsiteX268" fmla="*/ 733497 w 3190517"/>
                <a:gd name="connsiteY268" fmla="*/ 2112187 h 2558859"/>
                <a:gd name="connsiteX269" fmla="*/ 743165 w 3190517"/>
                <a:gd name="connsiteY269" fmla="*/ 2114120 h 2558859"/>
                <a:gd name="connsiteX270" fmla="*/ 752188 w 3190517"/>
                <a:gd name="connsiteY270" fmla="*/ 2117343 h 2558859"/>
                <a:gd name="connsiteX271" fmla="*/ 750255 w 3190517"/>
                <a:gd name="connsiteY271" fmla="*/ 2129590 h 2558859"/>
                <a:gd name="connsiteX272" fmla="*/ 746388 w 3190517"/>
                <a:gd name="connsiteY272" fmla="*/ 2141836 h 2558859"/>
                <a:gd name="connsiteX273" fmla="*/ 729629 w 3190517"/>
                <a:gd name="connsiteY273" fmla="*/ 2144414 h 2558859"/>
                <a:gd name="connsiteX274" fmla="*/ 714160 w 3190517"/>
                <a:gd name="connsiteY274" fmla="*/ 2144414 h 2558859"/>
                <a:gd name="connsiteX275" fmla="*/ 700625 w 3190517"/>
                <a:gd name="connsiteY275" fmla="*/ 2164395 h 2558859"/>
                <a:gd name="connsiteX276" fmla="*/ 706426 w 3190517"/>
                <a:gd name="connsiteY276" fmla="*/ 2187599 h 2558859"/>
                <a:gd name="connsiteX277" fmla="*/ 722539 w 3190517"/>
                <a:gd name="connsiteY277" fmla="*/ 2193400 h 2558859"/>
                <a:gd name="connsiteX278" fmla="*/ 737364 w 3190517"/>
                <a:gd name="connsiteY278" fmla="*/ 2208224 h 2558859"/>
                <a:gd name="connsiteX279" fmla="*/ 748966 w 3190517"/>
                <a:gd name="connsiteY279" fmla="*/ 2231428 h 2558859"/>
                <a:gd name="connsiteX280" fmla="*/ 767013 w 3190517"/>
                <a:gd name="connsiteY280" fmla="*/ 2246253 h 2558859"/>
                <a:gd name="connsiteX281" fmla="*/ 779904 w 3190517"/>
                <a:gd name="connsiteY281" fmla="*/ 2254632 h 2558859"/>
                <a:gd name="connsiteX282" fmla="*/ 788928 w 3190517"/>
                <a:gd name="connsiteY282" fmla="*/ 2262367 h 2558859"/>
                <a:gd name="connsiteX283" fmla="*/ 797307 w 3190517"/>
                <a:gd name="connsiteY283" fmla="*/ 2255921 h 2558859"/>
                <a:gd name="connsiteX284" fmla="*/ 811487 w 3190517"/>
                <a:gd name="connsiteY284" fmla="*/ 2230139 h 2558859"/>
                <a:gd name="connsiteX285" fmla="*/ 826312 w 3190517"/>
                <a:gd name="connsiteY285" fmla="*/ 2218537 h 2558859"/>
                <a:gd name="connsiteX286" fmla="*/ 859184 w 3190517"/>
                <a:gd name="connsiteY286" fmla="*/ 2221760 h 2558859"/>
                <a:gd name="connsiteX287" fmla="*/ 917838 w 3190517"/>
                <a:gd name="connsiteY287" fmla="*/ 2237229 h 2558859"/>
                <a:gd name="connsiteX288" fmla="*/ 941042 w 3190517"/>
                <a:gd name="connsiteY288" fmla="*/ 2223694 h 2558859"/>
                <a:gd name="connsiteX289" fmla="*/ 943620 w 3190517"/>
                <a:gd name="connsiteY289" fmla="*/ 2211447 h 2558859"/>
                <a:gd name="connsiteX290" fmla="*/ 943620 w 3190517"/>
                <a:gd name="connsiteY290" fmla="*/ 2203713 h 2558859"/>
                <a:gd name="connsiteX291" fmla="*/ 953288 w 3190517"/>
                <a:gd name="connsiteY291" fmla="*/ 2178575 h 2558859"/>
                <a:gd name="connsiteX292" fmla="*/ 954577 w 3190517"/>
                <a:gd name="connsiteY292" fmla="*/ 2167618 h 2558859"/>
                <a:gd name="connsiteX293" fmla="*/ 954577 w 3190517"/>
                <a:gd name="connsiteY293" fmla="*/ 2159239 h 2558859"/>
                <a:gd name="connsiteX294" fmla="*/ 964245 w 3190517"/>
                <a:gd name="connsiteY294" fmla="*/ 2158594 h 2558859"/>
                <a:gd name="connsiteX295" fmla="*/ 971335 w 3190517"/>
                <a:gd name="connsiteY295" fmla="*/ 2161172 h 2558859"/>
                <a:gd name="connsiteX296" fmla="*/ 987449 w 3190517"/>
                <a:gd name="connsiteY296" fmla="*/ 2144414 h 2558859"/>
                <a:gd name="connsiteX297" fmla="*/ 3169892 w 3190517"/>
                <a:gd name="connsiteY297" fmla="*/ 106351 h 2558859"/>
                <a:gd name="connsiteX298" fmla="*/ 3150555 w 3190517"/>
                <a:gd name="connsiteY298" fmla="*/ 116663 h 2558859"/>
                <a:gd name="connsiteX299" fmla="*/ 3124773 w 3190517"/>
                <a:gd name="connsiteY299" fmla="*/ 111507 h 2558859"/>
                <a:gd name="connsiteX300" fmla="*/ 3099636 w 3190517"/>
                <a:gd name="connsiteY300" fmla="*/ 96038 h 2558859"/>
                <a:gd name="connsiteX301" fmla="*/ 3082878 w 3190517"/>
                <a:gd name="connsiteY301" fmla="*/ 76057 h 2558859"/>
                <a:gd name="connsiteX302" fmla="*/ 3077077 w 3190517"/>
                <a:gd name="connsiteY302" fmla="*/ 49630 h 2558859"/>
                <a:gd name="connsiteX303" fmla="*/ 3086100 w 3190517"/>
                <a:gd name="connsiteY303" fmla="*/ 30294 h 2558859"/>
                <a:gd name="connsiteX304" fmla="*/ 3104148 w 3190517"/>
                <a:gd name="connsiteY304" fmla="*/ 18047 h 2558859"/>
                <a:gd name="connsiteX305" fmla="*/ 3140242 w 3190517"/>
                <a:gd name="connsiteY305" fmla="*/ 11602 h 2558859"/>
                <a:gd name="connsiteX306" fmla="*/ 3164735 w 3190517"/>
                <a:gd name="connsiteY306" fmla="*/ 2578 h 2558859"/>
                <a:gd name="connsiteX307" fmla="*/ 3176982 w 3190517"/>
                <a:gd name="connsiteY307" fmla="*/ 0 h 2558859"/>
                <a:gd name="connsiteX308" fmla="*/ 3194385 w 3190517"/>
                <a:gd name="connsiteY308" fmla="*/ 13536 h 2558859"/>
                <a:gd name="connsiteX309" fmla="*/ 3193095 w 3190517"/>
                <a:gd name="connsiteY309" fmla="*/ 45763 h 2558859"/>
                <a:gd name="connsiteX310" fmla="*/ 3182138 w 3190517"/>
                <a:gd name="connsiteY310" fmla="*/ 82502 h 2558859"/>
                <a:gd name="connsiteX311" fmla="*/ 3169892 w 3190517"/>
                <a:gd name="connsiteY311" fmla="*/ 106351 h 2558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</a:cxnLst>
              <a:rect l="l" t="t" r="r" b="b"/>
              <a:pathLst>
                <a:path w="3190517" h="2558859">
                  <a:moveTo>
                    <a:pt x="1666804" y="1189193"/>
                  </a:moveTo>
                  <a:lnTo>
                    <a:pt x="1671960" y="1241401"/>
                  </a:lnTo>
                  <a:lnTo>
                    <a:pt x="1686140" y="1293610"/>
                  </a:lnTo>
                  <a:lnTo>
                    <a:pt x="1691296" y="1345818"/>
                  </a:lnTo>
                  <a:lnTo>
                    <a:pt x="1685496" y="1454102"/>
                  </a:lnTo>
                  <a:lnTo>
                    <a:pt x="1679050" y="1477306"/>
                  </a:lnTo>
                  <a:lnTo>
                    <a:pt x="1647467" y="1515979"/>
                  </a:lnTo>
                  <a:lnTo>
                    <a:pt x="1635221" y="1537249"/>
                  </a:lnTo>
                  <a:lnTo>
                    <a:pt x="1630064" y="1562386"/>
                  </a:lnTo>
                  <a:lnTo>
                    <a:pt x="1625552" y="1715145"/>
                  </a:lnTo>
                  <a:lnTo>
                    <a:pt x="1628775" y="1735770"/>
                  </a:lnTo>
                  <a:lnTo>
                    <a:pt x="1635221" y="1747372"/>
                  </a:lnTo>
                  <a:lnTo>
                    <a:pt x="1641666" y="1751884"/>
                  </a:lnTo>
                  <a:lnTo>
                    <a:pt x="1647467" y="1758329"/>
                  </a:lnTo>
                  <a:lnTo>
                    <a:pt x="1653268" y="1801514"/>
                  </a:lnTo>
                  <a:lnTo>
                    <a:pt x="1661002" y="1834386"/>
                  </a:lnTo>
                  <a:lnTo>
                    <a:pt x="1669382" y="1840187"/>
                  </a:lnTo>
                  <a:lnTo>
                    <a:pt x="1674538" y="1847277"/>
                  </a:lnTo>
                  <a:lnTo>
                    <a:pt x="1670671" y="1867258"/>
                  </a:lnTo>
                  <a:lnTo>
                    <a:pt x="1662292" y="1878215"/>
                  </a:lnTo>
                  <a:lnTo>
                    <a:pt x="1651979" y="1883372"/>
                  </a:lnTo>
                  <a:lnTo>
                    <a:pt x="1641666" y="1886595"/>
                  </a:lnTo>
                  <a:lnTo>
                    <a:pt x="1624908" y="1900775"/>
                  </a:lnTo>
                  <a:lnTo>
                    <a:pt x="1623619" y="1918177"/>
                  </a:lnTo>
                  <a:lnTo>
                    <a:pt x="1645534" y="1938159"/>
                  </a:lnTo>
                  <a:lnTo>
                    <a:pt x="1661002" y="1955561"/>
                  </a:lnTo>
                  <a:lnTo>
                    <a:pt x="1677116" y="1975542"/>
                  </a:lnTo>
                  <a:lnTo>
                    <a:pt x="1697742" y="1978765"/>
                  </a:lnTo>
                  <a:lnTo>
                    <a:pt x="1724169" y="1958139"/>
                  </a:lnTo>
                  <a:lnTo>
                    <a:pt x="1788623" y="1887239"/>
                  </a:lnTo>
                  <a:lnTo>
                    <a:pt x="1801514" y="1865969"/>
                  </a:lnTo>
                  <a:lnTo>
                    <a:pt x="1818273" y="1879505"/>
                  </a:lnTo>
                  <a:lnTo>
                    <a:pt x="1822140" y="1901419"/>
                  </a:lnTo>
                  <a:lnTo>
                    <a:pt x="1829230" y="1923978"/>
                  </a:lnTo>
                  <a:lnTo>
                    <a:pt x="1834386" y="1949116"/>
                  </a:lnTo>
                  <a:lnTo>
                    <a:pt x="1818273" y="1974253"/>
                  </a:lnTo>
                  <a:lnTo>
                    <a:pt x="1781533" y="2047087"/>
                  </a:lnTo>
                  <a:lnTo>
                    <a:pt x="1778955" y="2079959"/>
                  </a:lnTo>
                  <a:lnTo>
                    <a:pt x="1767998" y="2166329"/>
                  </a:lnTo>
                  <a:lnTo>
                    <a:pt x="1741571" y="2241097"/>
                  </a:lnTo>
                  <a:lnTo>
                    <a:pt x="1742860" y="2288149"/>
                  </a:lnTo>
                  <a:lnTo>
                    <a:pt x="1715789" y="2369362"/>
                  </a:lnTo>
                  <a:lnTo>
                    <a:pt x="1695808" y="2408679"/>
                  </a:lnTo>
                  <a:lnTo>
                    <a:pt x="1687429" y="2428660"/>
                  </a:lnTo>
                  <a:lnTo>
                    <a:pt x="1695808" y="2450575"/>
                  </a:lnTo>
                  <a:lnTo>
                    <a:pt x="1703543" y="2460243"/>
                  </a:lnTo>
                  <a:lnTo>
                    <a:pt x="1702898" y="2460243"/>
                  </a:lnTo>
                  <a:lnTo>
                    <a:pt x="1622330" y="2440907"/>
                  </a:lnTo>
                  <a:lnTo>
                    <a:pt x="1526936" y="2457665"/>
                  </a:lnTo>
                  <a:lnTo>
                    <a:pt x="1510178" y="2453153"/>
                  </a:lnTo>
                  <a:lnTo>
                    <a:pt x="1497287" y="2444130"/>
                  </a:lnTo>
                  <a:lnTo>
                    <a:pt x="1494709" y="2427371"/>
                  </a:lnTo>
                  <a:lnTo>
                    <a:pt x="1494065" y="2408679"/>
                  </a:lnTo>
                  <a:lnTo>
                    <a:pt x="1485041" y="2393210"/>
                  </a:lnTo>
                  <a:lnTo>
                    <a:pt x="1448946" y="2377741"/>
                  </a:lnTo>
                  <a:lnTo>
                    <a:pt x="1414785" y="2370651"/>
                  </a:lnTo>
                  <a:lnTo>
                    <a:pt x="1379335" y="2375807"/>
                  </a:lnTo>
                  <a:lnTo>
                    <a:pt x="1336150" y="2391276"/>
                  </a:lnTo>
                  <a:lnTo>
                    <a:pt x="1301989" y="2417703"/>
                  </a:lnTo>
                  <a:lnTo>
                    <a:pt x="1307145" y="2435106"/>
                  </a:lnTo>
                  <a:lnTo>
                    <a:pt x="1316814" y="2451219"/>
                  </a:lnTo>
                  <a:lnTo>
                    <a:pt x="1310368" y="2464110"/>
                  </a:lnTo>
                  <a:lnTo>
                    <a:pt x="1294899" y="2464110"/>
                  </a:lnTo>
                  <a:lnTo>
                    <a:pt x="1268472" y="2479580"/>
                  </a:lnTo>
                  <a:lnTo>
                    <a:pt x="1243980" y="2499561"/>
                  </a:lnTo>
                  <a:lnTo>
                    <a:pt x="1215619" y="2509229"/>
                  </a:lnTo>
                  <a:lnTo>
                    <a:pt x="1185325" y="2495049"/>
                  </a:lnTo>
                  <a:lnTo>
                    <a:pt x="1146008" y="2485380"/>
                  </a:lnTo>
                  <a:lnTo>
                    <a:pt x="1109269" y="2500205"/>
                  </a:lnTo>
                  <a:lnTo>
                    <a:pt x="1097667" y="2515674"/>
                  </a:lnTo>
                  <a:lnTo>
                    <a:pt x="1083487" y="2527921"/>
                  </a:lnTo>
                  <a:lnTo>
                    <a:pt x="1068662" y="2529854"/>
                  </a:lnTo>
                  <a:lnTo>
                    <a:pt x="1054482" y="2535011"/>
                  </a:lnTo>
                  <a:lnTo>
                    <a:pt x="1020965" y="2561438"/>
                  </a:lnTo>
                  <a:lnTo>
                    <a:pt x="982937" y="2560148"/>
                  </a:lnTo>
                  <a:lnTo>
                    <a:pt x="951354" y="2543390"/>
                  </a:lnTo>
                  <a:lnTo>
                    <a:pt x="917838" y="2533077"/>
                  </a:lnTo>
                  <a:lnTo>
                    <a:pt x="879809" y="2540167"/>
                  </a:lnTo>
                  <a:lnTo>
                    <a:pt x="842425" y="2544035"/>
                  </a:lnTo>
                  <a:lnTo>
                    <a:pt x="810843" y="2524053"/>
                  </a:lnTo>
                  <a:lnTo>
                    <a:pt x="785061" y="2492471"/>
                  </a:lnTo>
                  <a:lnTo>
                    <a:pt x="776682" y="2422859"/>
                  </a:lnTo>
                  <a:lnTo>
                    <a:pt x="752833" y="2441551"/>
                  </a:lnTo>
                  <a:lnTo>
                    <a:pt x="727696" y="2477646"/>
                  </a:lnTo>
                  <a:lnTo>
                    <a:pt x="699980" y="2471845"/>
                  </a:lnTo>
                  <a:lnTo>
                    <a:pt x="645194" y="2499561"/>
                  </a:lnTo>
                  <a:lnTo>
                    <a:pt x="616189" y="2493760"/>
                  </a:lnTo>
                  <a:lnTo>
                    <a:pt x="590407" y="2474423"/>
                  </a:lnTo>
                  <a:lnTo>
                    <a:pt x="562691" y="2460888"/>
                  </a:lnTo>
                  <a:lnTo>
                    <a:pt x="533042" y="2456376"/>
                  </a:lnTo>
                  <a:lnTo>
                    <a:pt x="502748" y="2460243"/>
                  </a:lnTo>
                  <a:lnTo>
                    <a:pt x="439582" y="2457665"/>
                  </a:lnTo>
                  <a:lnTo>
                    <a:pt x="423469" y="2399655"/>
                  </a:lnTo>
                  <a:lnTo>
                    <a:pt x="435715" y="2371296"/>
                  </a:lnTo>
                  <a:lnTo>
                    <a:pt x="436360" y="2341646"/>
                  </a:lnTo>
                  <a:lnTo>
                    <a:pt x="422824" y="2325532"/>
                  </a:lnTo>
                  <a:lnTo>
                    <a:pt x="407355" y="2315864"/>
                  </a:lnTo>
                  <a:lnTo>
                    <a:pt x="403488" y="2304907"/>
                  </a:lnTo>
                  <a:lnTo>
                    <a:pt x="397687" y="2293305"/>
                  </a:lnTo>
                  <a:lnTo>
                    <a:pt x="375127" y="2277191"/>
                  </a:lnTo>
                  <a:lnTo>
                    <a:pt x="361592" y="2251409"/>
                  </a:lnTo>
                  <a:lnTo>
                    <a:pt x="342256" y="2230139"/>
                  </a:lnTo>
                  <a:lnTo>
                    <a:pt x="315829" y="2221760"/>
                  </a:lnTo>
                  <a:lnTo>
                    <a:pt x="286824" y="2221760"/>
                  </a:lnTo>
                  <a:lnTo>
                    <a:pt x="257820" y="2219182"/>
                  </a:lnTo>
                  <a:lnTo>
                    <a:pt x="241061" y="2208224"/>
                  </a:lnTo>
                  <a:lnTo>
                    <a:pt x="228170" y="2197267"/>
                  </a:lnTo>
                  <a:lnTo>
                    <a:pt x="197232" y="2194689"/>
                  </a:lnTo>
                  <a:lnTo>
                    <a:pt x="180474" y="2188244"/>
                  </a:lnTo>
                  <a:lnTo>
                    <a:pt x="176606" y="2177931"/>
                  </a:lnTo>
                  <a:lnTo>
                    <a:pt x="175317" y="2167618"/>
                  </a:lnTo>
                  <a:lnTo>
                    <a:pt x="156626" y="2152793"/>
                  </a:lnTo>
                  <a:lnTo>
                    <a:pt x="136000" y="2140547"/>
                  </a:lnTo>
                  <a:lnTo>
                    <a:pt x="127621" y="2112831"/>
                  </a:lnTo>
                  <a:lnTo>
                    <a:pt x="132777" y="2032263"/>
                  </a:lnTo>
                  <a:lnTo>
                    <a:pt x="90881" y="1960718"/>
                  </a:lnTo>
                  <a:lnTo>
                    <a:pt x="115374" y="1949116"/>
                  </a:lnTo>
                  <a:lnTo>
                    <a:pt x="141156" y="1940092"/>
                  </a:lnTo>
                  <a:lnTo>
                    <a:pt x="156626" y="1909154"/>
                  </a:lnTo>
                  <a:lnTo>
                    <a:pt x="165649" y="1876926"/>
                  </a:lnTo>
                  <a:lnTo>
                    <a:pt x="173384" y="1862746"/>
                  </a:lnTo>
                  <a:lnTo>
                    <a:pt x="183052" y="1851145"/>
                  </a:lnTo>
                  <a:lnTo>
                    <a:pt x="185630" y="1829874"/>
                  </a:lnTo>
                  <a:lnTo>
                    <a:pt x="184985" y="1813116"/>
                  </a:lnTo>
                  <a:lnTo>
                    <a:pt x="179185" y="1778955"/>
                  </a:lnTo>
                  <a:lnTo>
                    <a:pt x="204322" y="1757685"/>
                  </a:lnTo>
                  <a:lnTo>
                    <a:pt x="228815" y="1762197"/>
                  </a:lnTo>
                  <a:lnTo>
                    <a:pt x="250085" y="1763486"/>
                  </a:lnTo>
                  <a:lnTo>
                    <a:pt x="238483" y="1697742"/>
                  </a:lnTo>
                  <a:lnTo>
                    <a:pt x="215924" y="1680339"/>
                  </a:lnTo>
                  <a:lnTo>
                    <a:pt x="163715" y="1693230"/>
                  </a:lnTo>
                  <a:lnTo>
                    <a:pt x="143735" y="1683562"/>
                  </a:lnTo>
                  <a:lnTo>
                    <a:pt x="114730" y="1659713"/>
                  </a:lnTo>
                  <a:lnTo>
                    <a:pt x="90237" y="1651334"/>
                  </a:lnTo>
                  <a:lnTo>
                    <a:pt x="48986" y="1661003"/>
                  </a:lnTo>
                  <a:lnTo>
                    <a:pt x="43185" y="1601059"/>
                  </a:lnTo>
                  <a:lnTo>
                    <a:pt x="65744" y="1581078"/>
                  </a:lnTo>
                  <a:lnTo>
                    <a:pt x="80569" y="1552074"/>
                  </a:lnTo>
                  <a:lnTo>
                    <a:pt x="68967" y="1532093"/>
                  </a:lnTo>
                  <a:lnTo>
                    <a:pt x="62521" y="1510178"/>
                  </a:lnTo>
                  <a:lnTo>
                    <a:pt x="68967" y="1479884"/>
                  </a:lnTo>
                  <a:lnTo>
                    <a:pt x="72834" y="1410918"/>
                  </a:lnTo>
                  <a:lnTo>
                    <a:pt x="83147" y="1381913"/>
                  </a:lnTo>
                  <a:lnTo>
                    <a:pt x="101194" y="1363866"/>
                  </a:lnTo>
                  <a:lnTo>
                    <a:pt x="51564" y="1291031"/>
                  </a:lnTo>
                  <a:lnTo>
                    <a:pt x="11602" y="1283941"/>
                  </a:lnTo>
                  <a:lnTo>
                    <a:pt x="0" y="1254937"/>
                  </a:lnTo>
                  <a:lnTo>
                    <a:pt x="15469" y="1247847"/>
                  </a:lnTo>
                  <a:lnTo>
                    <a:pt x="30294" y="1245269"/>
                  </a:lnTo>
                  <a:lnTo>
                    <a:pt x="45118" y="1229155"/>
                  </a:lnTo>
                  <a:lnTo>
                    <a:pt x="67678" y="1198216"/>
                  </a:lnTo>
                  <a:lnTo>
                    <a:pt x="73479" y="1185325"/>
                  </a:lnTo>
                  <a:lnTo>
                    <a:pt x="72834" y="1173724"/>
                  </a:lnTo>
                  <a:lnTo>
                    <a:pt x="75412" y="1158254"/>
                  </a:lnTo>
                  <a:lnTo>
                    <a:pt x="106995" y="1136984"/>
                  </a:lnTo>
                  <a:lnTo>
                    <a:pt x="143090" y="1120226"/>
                  </a:lnTo>
                  <a:lnTo>
                    <a:pt x="165005" y="1086710"/>
                  </a:lnTo>
                  <a:lnTo>
                    <a:pt x="203677" y="1104112"/>
                  </a:lnTo>
                  <a:lnTo>
                    <a:pt x="276511" y="1115070"/>
                  </a:lnTo>
                  <a:lnTo>
                    <a:pt x="261687" y="1086710"/>
                  </a:lnTo>
                  <a:lnTo>
                    <a:pt x="241706" y="1061572"/>
                  </a:lnTo>
                  <a:lnTo>
                    <a:pt x="248796" y="1035146"/>
                  </a:lnTo>
                  <a:lnTo>
                    <a:pt x="261687" y="1007430"/>
                  </a:lnTo>
                  <a:lnTo>
                    <a:pt x="273933" y="986804"/>
                  </a:lnTo>
                  <a:lnTo>
                    <a:pt x="290047" y="997117"/>
                  </a:lnTo>
                  <a:lnTo>
                    <a:pt x="310672" y="995828"/>
                  </a:lnTo>
                  <a:lnTo>
                    <a:pt x="327431" y="973269"/>
                  </a:lnTo>
                  <a:lnTo>
                    <a:pt x="344834" y="961667"/>
                  </a:lnTo>
                  <a:lnTo>
                    <a:pt x="360948" y="972624"/>
                  </a:lnTo>
                  <a:lnTo>
                    <a:pt x="392530" y="983582"/>
                  </a:lnTo>
                  <a:lnTo>
                    <a:pt x="422180" y="986160"/>
                  </a:lnTo>
                  <a:lnTo>
                    <a:pt x="429270" y="964890"/>
                  </a:lnTo>
                  <a:lnTo>
                    <a:pt x="434426" y="944909"/>
                  </a:lnTo>
                  <a:lnTo>
                    <a:pt x="444739" y="928150"/>
                  </a:lnTo>
                  <a:lnTo>
                    <a:pt x="458274" y="915259"/>
                  </a:lnTo>
                  <a:lnTo>
                    <a:pt x="471165" y="930084"/>
                  </a:lnTo>
                  <a:lnTo>
                    <a:pt x="488568" y="942331"/>
                  </a:lnTo>
                  <a:lnTo>
                    <a:pt x="512417" y="962956"/>
                  </a:lnTo>
                  <a:lnTo>
                    <a:pt x="527886" y="993894"/>
                  </a:lnTo>
                  <a:lnTo>
                    <a:pt x="563981" y="1005496"/>
                  </a:lnTo>
                  <a:lnTo>
                    <a:pt x="649705" y="970046"/>
                  </a:lnTo>
                  <a:lnTo>
                    <a:pt x="664530" y="919771"/>
                  </a:lnTo>
                  <a:lnTo>
                    <a:pt x="650995" y="907525"/>
                  </a:lnTo>
                  <a:lnTo>
                    <a:pt x="643904" y="894634"/>
                  </a:lnTo>
                  <a:lnTo>
                    <a:pt x="656795" y="870786"/>
                  </a:lnTo>
                  <a:lnTo>
                    <a:pt x="667753" y="846937"/>
                  </a:lnTo>
                  <a:lnTo>
                    <a:pt x="689668" y="814710"/>
                  </a:lnTo>
                  <a:lnTo>
                    <a:pt x="721250" y="792151"/>
                  </a:lnTo>
                  <a:lnTo>
                    <a:pt x="730274" y="776037"/>
                  </a:lnTo>
                  <a:lnTo>
                    <a:pt x="743165" y="765724"/>
                  </a:lnTo>
                  <a:lnTo>
                    <a:pt x="763791" y="758634"/>
                  </a:lnTo>
                  <a:lnTo>
                    <a:pt x="781193" y="742520"/>
                  </a:lnTo>
                  <a:lnTo>
                    <a:pt x="806975" y="720606"/>
                  </a:lnTo>
                  <a:lnTo>
                    <a:pt x="830824" y="695468"/>
                  </a:lnTo>
                  <a:lnTo>
                    <a:pt x="840492" y="689667"/>
                  </a:lnTo>
                  <a:lnTo>
                    <a:pt x="852738" y="694179"/>
                  </a:lnTo>
                  <a:lnTo>
                    <a:pt x="866274" y="685800"/>
                  </a:lnTo>
                  <a:lnTo>
                    <a:pt x="878520" y="671620"/>
                  </a:lnTo>
                  <a:lnTo>
                    <a:pt x="904947" y="685800"/>
                  </a:lnTo>
                  <a:lnTo>
                    <a:pt x="930084" y="696113"/>
                  </a:lnTo>
                  <a:lnTo>
                    <a:pt x="960378" y="703203"/>
                  </a:lnTo>
                  <a:lnTo>
                    <a:pt x="986804" y="705136"/>
                  </a:lnTo>
                  <a:lnTo>
                    <a:pt x="992606" y="678066"/>
                  </a:lnTo>
                  <a:lnTo>
                    <a:pt x="995828" y="649061"/>
                  </a:lnTo>
                  <a:lnTo>
                    <a:pt x="989383" y="617478"/>
                  </a:lnTo>
                  <a:lnTo>
                    <a:pt x="1007430" y="594919"/>
                  </a:lnTo>
                  <a:lnTo>
                    <a:pt x="1035146" y="581383"/>
                  </a:lnTo>
                  <a:lnTo>
                    <a:pt x="1063506" y="583961"/>
                  </a:lnTo>
                  <a:lnTo>
                    <a:pt x="1077686" y="609099"/>
                  </a:lnTo>
                  <a:lnTo>
                    <a:pt x="1097022" y="613611"/>
                  </a:lnTo>
                  <a:lnTo>
                    <a:pt x="1115070" y="622634"/>
                  </a:lnTo>
                  <a:lnTo>
                    <a:pt x="1112492" y="644549"/>
                  </a:lnTo>
                  <a:lnTo>
                    <a:pt x="1115070" y="667108"/>
                  </a:lnTo>
                  <a:lnTo>
                    <a:pt x="1145363" y="654862"/>
                  </a:lnTo>
                  <a:lnTo>
                    <a:pt x="1174368" y="632303"/>
                  </a:lnTo>
                  <a:lnTo>
                    <a:pt x="1186615" y="637459"/>
                  </a:lnTo>
                  <a:lnTo>
                    <a:pt x="1195638" y="649061"/>
                  </a:lnTo>
                  <a:lnTo>
                    <a:pt x="1206595" y="650350"/>
                  </a:lnTo>
                  <a:lnTo>
                    <a:pt x="1220131" y="645193"/>
                  </a:lnTo>
                  <a:lnTo>
                    <a:pt x="1260093" y="651639"/>
                  </a:lnTo>
                  <a:lnTo>
                    <a:pt x="1297477" y="669042"/>
                  </a:lnTo>
                  <a:lnTo>
                    <a:pt x="1324548" y="661952"/>
                  </a:lnTo>
                  <a:lnTo>
                    <a:pt x="1352264" y="647772"/>
                  </a:lnTo>
                  <a:lnTo>
                    <a:pt x="1387069" y="655506"/>
                  </a:lnTo>
                  <a:lnTo>
                    <a:pt x="1418652" y="674843"/>
                  </a:lnTo>
                  <a:lnTo>
                    <a:pt x="1428965" y="704492"/>
                  </a:lnTo>
                  <a:lnTo>
                    <a:pt x="1404472" y="722539"/>
                  </a:lnTo>
                  <a:lnTo>
                    <a:pt x="1374823" y="710937"/>
                  </a:lnTo>
                  <a:lnTo>
                    <a:pt x="1355487" y="718027"/>
                  </a:lnTo>
                  <a:lnTo>
                    <a:pt x="1338084" y="730918"/>
                  </a:lnTo>
                  <a:lnTo>
                    <a:pt x="1330994" y="762501"/>
                  </a:lnTo>
                  <a:lnTo>
                    <a:pt x="1335505" y="804397"/>
                  </a:lnTo>
                  <a:lnTo>
                    <a:pt x="1356776" y="835980"/>
                  </a:lnTo>
                  <a:lnTo>
                    <a:pt x="1390292" y="852094"/>
                  </a:lnTo>
                  <a:lnTo>
                    <a:pt x="1397382" y="879165"/>
                  </a:lnTo>
                  <a:lnTo>
                    <a:pt x="1407050" y="902368"/>
                  </a:lnTo>
                  <a:lnTo>
                    <a:pt x="1430899" y="912681"/>
                  </a:lnTo>
                  <a:lnTo>
                    <a:pt x="1452813" y="924928"/>
                  </a:lnTo>
                  <a:lnTo>
                    <a:pt x="1527581" y="930729"/>
                  </a:lnTo>
                  <a:lnTo>
                    <a:pt x="1523069" y="959733"/>
                  </a:lnTo>
                  <a:lnTo>
                    <a:pt x="1532093" y="968113"/>
                  </a:lnTo>
                  <a:lnTo>
                    <a:pt x="1539827" y="977781"/>
                  </a:lnTo>
                  <a:lnTo>
                    <a:pt x="1528870" y="1009364"/>
                  </a:lnTo>
                  <a:lnTo>
                    <a:pt x="1515335" y="1043525"/>
                  </a:lnTo>
                  <a:lnTo>
                    <a:pt x="1517913" y="1078975"/>
                  </a:lnTo>
                  <a:lnTo>
                    <a:pt x="1526936" y="1110558"/>
                  </a:lnTo>
                  <a:lnTo>
                    <a:pt x="1530159" y="1138918"/>
                  </a:lnTo>
                  <a:lnTo>
                    <a:pt x="1519202" y="1169212"/>
                  </a:lnTo>
                  <a:lnTo>
                    <a:pt x="1589458" y="1195638"/>
                  </a:lnTo>
                  <a:lnTo>
                    <a:pt x="1622330" y="1180814"/>
                  </a:lnTo>
                  <a:lnTo>
                    <a:pt x="1656491" y="1188548"/>
                  </a:lnTo>
                  <a:lnTo>
                    <a:pt x="1666804" y="1189193"/>
                  </a:lnTo>
                  <a:close/>
                  <a:moveTo>
                    <a:pt x="987449" y="2144414"/>
                  </a:moveTo>
                  <a:lnTo>
                    <a:pt x="993250" y="2124433"/>
                  </a:lnTo>
                  <a:lnTo>
                    <a:pt x="992606" y="2103163"/>
                  </a:lnTo>
                  <a:lnTo>
                    <a:pt x="990672" y="2083182"/>
                  </a:lnTo>
                  <a:lnTo>
                    <a:pt x="979715" y="2074158"/>
                  </a:lnTo>
                  <a:lnTo>
                    <a:pt x="971335" y="2061267"/>
                  </a:lnTo>
                  <a:lnTo>
                    <a:pt x="970691" y="2029685"/>
                  </a:lnTo>
                  <a:lnTo>
                    <a:pt x="975847" y="2021305"/>
                  </a:lnTo>
                  <a:lnTo>
                    <a:pt x="976492" y="2010993"/>
                  </a:lnTo>
                  <a:lnTo>
                    <a:pt x="963601" y="1988433"/>
                  </a:lnTo>
                  <a:lnTo>
                    <a:pt x="922350" y="1958784"/>
                  </a:lnTo>
                  <a:lnTo>
                    <a:pt x="868852" y="1962007"/>
                  </a:lnTo>
                  <a:lnTo>
                    <a:pt x="803752" y="1971030"/>
                  </a:lnTo>
                  <a:lnTo>
                    <a:pt x="756056" y="2010993"/>
                  </a:lnTo>
                  <a:lnTo>
                    <a:pt x="762501" y="2068358"/>
                  </a:lnTo>
                  <a:lnTo>
                    <a:pt x="744454" y="2087694"/>
                  </a:lnTo>
                  <a:lnTo>
                    <a:pt x="733497" y="2112187"/>
                  </a:lnTo>
                  <a:lnTo>
                    <a:pt x="743165" y="2114120"/>
                  </a:lnTo>
                  <a:lnTo>
                    <a:pt x="752188" y="2117343"/>
                  </a:lnTo>
                  <a:lnTo>
                    <a:pt x="750255" y="2129590"/>
                  </a:lnTo>
                  <a:lnTo>
                    <a:pt x="746388" y="2141836"/>
                  </a:lnTo>
                  <a:lnTo>
                    <a:pt x="729629" y="2144414"/>
                  </a:lnTo>
                  <a:lnTo>
                    <a:pt x="714160" y="2144414"/>
                  </a:lnTo>
                  <a:lnTo>
                    <a:pt x="700625" y="2164395"/>
                  </a:lnTo>
                  <a:lnTo>
                    <a:pt x="706426" y="2187599"/>
                  </a:lnTo>
                  <a:lnTo>
                    <a:pt x="722539" y="2193400"/>
                  </a:lnTo>
                  <a:lnTo>
                    <a:pt x="737364" y="2208224"/>
                  </a:lnTo>
                  <a:lnTo>
                    <a:pt x="748966" y="2231428"/>
                  </a:lnTo>
                  <a:lnTo>
                    <a:pt x="767013" y="2246253"/>
                  </a:lnTo>
                  <a:lnTo>
                    <a:pt x="779904" y="2254632"/>
                  </a:lnTo>
                  <a:lnTo>
                    <a:pt x="788928" y="2262367"/>
                  </a:lnTo>
                  <a:lnTo>
                    <a:pt x="797307" y="2255921"/>
                  </a:lnTo>
                  <a:lnTo>
                    <a:pt x="811487" y="2230139"/>
                  </a:lnTo>
                  <a:lnTo>
                    <a:pt x="826312" y="2218537"/>
                  </a:lnTo>
                  <a:lnTo>
                    <a:pt x="859184" y="2221760"/>
                  </a:lnTo>
                  <a:lnTo>
                    <a:pt x="917838" y="2237229"/>
                  </a:lnTo>
                  <a:lnTo>
                    <a:pt x="941042" y="2223694"/>
                  </a:lnTo>
                  <a:lnTo>
                    <a:pt x="943620" y="2211447"/>
                  </a:lnTo>
                  <a:lnTo>
                    <a:pt x="943620" y="2203713"/>
                  </a:lnTo>
                  <a:lnTo>
                    <a:pt x="953288" y="2178575"/>
                  </a:lnTo>
                  <a:lnTo>
                    <a:pt x="954577" y="2167618"/>
                  </a:lnTo>
                  <a:lnTo>
                    <a:pt x="954577" y="2159239"/>
                  </a:lnTo>
                  <a:lnTo>
                    <a:pt x="964245" y="2158594"/>
                  </a:lnTo>
                  <a:lnTo>
                    <a:pt x="971335" y="2161172"/>
                  </a:lnTo>
                  <a:lnTo>
                    <a:pt x="987449" y="2144414"/>
                  </a:lnTo>
                  <a:close/>
                  <a:moveTo>
                    <a:pt x="3169892" y="106351"/>
                  </a:moveTo>
                  <a:lnTo>
                    <a:pt x="3150555" y="116663"/>
                  </a:lnTo>
                  <a:lnTo>
                    <a:pt x="3124773" y="111507"/>
                  </a:lnTo>
                  <a:lnTo>
                    <a:pt x="3099636" y="96038"/>
                  </a:lnTo>
                  <a:lnTo>
                    <a:pt x="3082878" y="76057"/>
                  </a:lnTo>
                  <a:lnTo>
                    <a:pt x="3077077" y="49630"/>
                  </a:lnTo>
                  <a:lnTo>
                    <a:pt x="3086100" y="30294"/>
                  </a:lnTo>
                  <a:lnTo>
                    <a:pt x="3104148" y="18047"/>
                  </a:lnTo>
                  <a:lnTo>
                    <a:pt x="3140242" y="11602"/>
                  </a:lnTo>
                  <a:lnTo>
                    <a:pt x="3164735" y="2578"/>
                  </a:lnTo>
                  <a:lnTo>
                    <a:pt x="3176982" y="0"/>
                  </a:lnTo>
                  <a:lnTo>
                    <a:pt x="3194385" y="13536"/>
                  </a:lnTo>
                  <a:lnTo>
                    <a:pt x="3193095" y="45763"/>
                  </a:lnTo>
                  <a:lnTo>
                    <a:pt x="3182138" y="82502"/>
                  </a:lnTo>
                  <a:lnTo>
                    <a:pt x="3169892" y="106351"/>
                  </a:ln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D5A84A1D-78F1-458D-AE0E-A65B75214F9F}"/>
                </a:ext>
              </a:extLst>
            </p:cNvPr>
            <p:cNvSpPr/>
            <p:nvPr/>
          </p:nvSpPr>
          <p:spPr>
            <a:xfrm>
              <a:off x="7914314" y="6243206"/>
              <a:ext cx="569177" cy="314186"/>
            </a:xfrm>
            <a:custGeom>
              <a:avLst/>
              <a:gdLst>
                <a:gd name="connsiteX0" fmla="*/ 675487 w 805686"/>
                <a:gd name="connsiteY0" fmla="*/ 5801 h 444738"/>
                <a:gd name="connsiteX1" fmla="*/ 687089 w 805686"/>
                <a:gd name="connsiteY1" fmla="*/ 23848 h 444738"/>
                <a:gd name="connsiteX2" fmla="*/ 702558 w 805686"/>
                <a:gd name="connsiteY2" fmla="*/ 35450 h 444738"/>
                <a:gd name="connsiteX3" fmla="*/ 751544 w 805686"/>
                <a:gd name="connsiteY3" fmla="*/ 55431 h 444738"/>
                <a:gd name="connsiteX4" fmla="*/ 766369 w 805686"/>
                <a:gd name="connsiteY4" fmla="*/ 70256 h 444738"/>
                <a:gd name="connsiteX5" fmla="*/ 776681 w 805686"/>
                <a:gd name="connsiteY5" fmla="*/ 106995 h 444738"/>
                <a:gd name="connsiteX6" fmla="*/ 786350 w 805686"/>
                <a:gd name="connsiteY6" fmla="*/ 121175 h 444738"/>
                <a:gd name="connsiteX7" fmla="*/ 797952 w 805686"/>
                <a:gd name="connsiteY7" fmla="*/ 110218 h 444738"/>
                <a:gd name="connsiteX8" fmla="*/ 800530 w 805686"/>
                <a:gd name="connsiteY8" fmla="*/ 105061 h 444738"/>
                <a:gd name="connsiteX9" fmla="*/ 808264 w 805686"/>
                <a:gd name="connsiteY9" fmla="*/ 121175 h 444738"/>
                <a:gd name="connsiteX10" fmla="*/ 803108 w 805686"/>
                <a:gd name="connsiteY10" fmla="*/ 126331 h 444738"/>
                <a:gd name="connsiteX11" fmla="*/ 793440 w 805686"/>
                <a:gd name="connsiteY11" fmla="*/ 129554 h 444738"/>
                <a:gd name="connsiteX12" fmla="*/ 786350 w 805686"/>
                <a:gd name="connsiteY12" fmla="*/ 137934 h 444738"/>
                <a:gd name="connsiteX13" fmla="*/ 786994 w 805686"/>
                <a:gd name="connsiteY13" fmla="*/ 145024 h 444738"/>
                <a:gd name="connsiteX14" fmla="*/ 793440 w 805686"/>
                <a:gd name="connsiteY14" fmla="*/ 156625 h 444738"/>
                <a:gd name="connsiteX15" fmla="*/ 793440 w 805686"/>
                <a:gd name="connsiteY15" fmla="*/ 163071 h 444738"/>
                <a:gd name="connsiteX16" fmla="*/ 790217 w 805686"/>
                <a:gd name="connsiteY16" fmla="*/ 169516 h 444738"/>
                <a:gd name="connsiteX17" fmla="*/ 779260 w 805686"/>
                <a:gd name="connsiteY17" fmla="*/ 184341 h 444738"/>
                <a:gd name="connsiteX18" fmla="*/ 761212 w 805686"/>
                <a:gd name="connsiteY18" fmla="*/ 206256 h 444738"/>
                <a:gd name="connsiteX19" fmla="*/ 726407 w 805686"/>
                <a:gd name="connsiteY19" fmla="*/ 233972 h 444738"/>
                <a:gd name="connsiteX20" fmla="*/ 715449 w 805686"/>
                <a:gd name="connsiteY20" fmla="*/ 256531 h 444738"/>
                <a:gd name="connsiteX21" fmla="*/ 700625 w 805686"/>
                <a:gd name="connsiteY21" fmla="*/ 283602 h 444738"/>
                <a:gd name="connsiteX22" fmla="*/ 699336 w 805686"/>
                <a:gd name="connsiteY22" fmla="*/ 294559 h 444738"/>
                <a:gd name="connsiteX23" fmla="*/ 692890 w 805686"/>
                <a:gd name="connsiteY23" fmla="*/ 310672 h 444738"/>
                <a:gd name="connsiteX24" fmla="*/ 667753 w 805686"/>
                <a:gd name="connsiteY24" fmla="*/ 313251 h 444738"/>
                <a:gd name="connsiteX25" fmla="*/ 658084 w 805686"/>
                <a:gd name="connsiteY25" fmla="*/ 318407 h 444738"/>
                <a:gd name="connsiteX26" fmla="*/ 631013 w 805686"/>
                <a:gd name="connsiteY26" fmla="*/ 316473 h 444738"/>
                <a:gd name="connsiteX27" fmla="*/ 592340 w 805686"/>
                <a:gd name="connsiteY27" fmla="*/ 347412 h 444738"/>
                <a:gd name="connsiteX28" fmla="*/ 489213 w 805686"/>
                <a:gd name="connsiteY28" fmla="*/ 366104 h 444738"/>
                <a:gd name="connsiteX29" fmla="*/ 454407 w 805686"/>
                <a:gd name="connsiteY29" fmla="*/ 395753 h 444738"/>
                <a:gd name="connsiteX30" fmla="*/ 412511 w 805686"/>
                <a:gd name="connsiteY30" fmla="*/ 404777 h 444738"/>
                <a:gd name="connsiteX31" fmla="*/ 366748 w 805686"/>
                <a:gd name="connsiteY31" fmla="*/ 400265 h 444738"/>
                <a:gd name="connsiteX32" fmla="*/ 315184 w 805686"/>
                <a:gd name="connsiteY32" fmla="*/ 409933 h 444738"/>
                <a:gd name="connsiteX33" fmla="*/ 272644 w 805686"/>
                <a:gd name="connsiteY33" fmla="*/ 397042 h 444738"/>
                <a:gd name="connsiteX34" fmla="*/ 175317 w 805686"/>
                <a:gd name="connsiteY34" fmla="*/ 398332 h 444738"/>
                <a:gd name="connsiteX35" fmla="*/ 145024 w 805686"/>
                <a:gd name="connsiteY35" fmla="*/ 412511 h 444738"/>
                <a:gd name="connsiteX36" fmla="*/ 127621 w 805686"/>
                <a:gd name="connsiteY36" fmla="*/ 444739 h 444738"/>
                <a:gd name="connsiteX37" fmla="*/ 110862 w 805686"/>
                <a:gd name="connsiteY37" fmla="*/ 447961 h 444738"/>
                <a:gd name="connsiteX38" fmla="*/ 94749 w 805686"/>
                <a:gd name="connsiteY38" fmla="*/ 440227 h 444738"/>
                <a:gd name="connsiteX39" fmla="*/ 71545 w 805686"/>
                <a:gd name="connsiteY39" fmla="*/ 402199 h 444738"/>
                <a:gd name="connsiteX40" fmla="*/ 40607 w 805686"/>
                <a:gd name="connsiteY40" fmla="*/ 391886 h 444738"/>
                <a:gd name="connsiteX41" fmla="*/ 10313 w 805686"/>
                <a:gd name="connsiteY41" fmla="*/ 360303 h 444738"/>
                <a:gd name="connsiteX42" fmla="*/ 0 w 805686"/>
                <a:gd name="connsiteY42" fmla="*/ 322274 h 444738"/>
                <a:gd name="connsiteX43" fmla="*/ 18047 w 805686"/>
                <a:gd name="connsiteY43" fmla="*/ 271999 h 444738"/>
                <a:gd name="connsiteX44" fmla="*/ 35450 w 805686"/>
                <a:gd name="connsiteY44" fmla="*/ 241706 h 444738"/>
                <a:gd name="connsiteX45" fmla="*/ 45763 w 805686"/>
                <a:gd name="connsiteY45" fmla="*/ 230749 h 444738"/>
                <a:gd name="connsiteX46" fmla="*/ 81213 w 805686"/>
                <a:gd name="connsiteY46" fmla="*/ 209478 h 444738"/>
                <a:gd name="connsiteX47" fmla="*/ 111507 w 805686"/>
                <a:gd name="connsiteY47" fmla="*/ 156625 h 444738"/>
                <a:gd name="connsiteX48" fmla="*/ 139223 w 805686"/>
                <a:gd name="connsiteY48" fmla="*/ 149535 h 444738"/>
                <a:gd name="connsiteX49" fmla="*/ 152114 w 805686"/>
                <a:gd name="connsiteY49" fmla="*/ 121820 h 444738"/>
                <a:gd name="connsiteX50" fmla="*/ 199810 w 805686"/>
                <a:gd name="connsiteY50" fmla="*/ 105061 h 444738"/>
                <a:gd name="connsiteX51" fmla="*/ 304227 w 805686"/>
                <a:gd name="connsiteY51" fmla="*/ 75412 h 444738"/>
                <a:gd name="connsiteX52" fmla="*/ 330009 w 805686"/>
                <a:gd name="connsiteY52" fmla="*/ 52853 h 444738"/>
                <a:gd name="connsiteX53" fmla="*/ 429270 w 805686"/>
                <a:gd name="connsiteY53" fmla="*/ 42540 h 444738"/>
                <a:gd name="connsiteX54" fmla="*/ 496947 w 805686"/>
                <a:gd name="connsiteY54" fmla="*/ 12891 h 444738"/>
                <a:gd name="connsiteX55" fmla="*/ 513706 w 805686"/>
                <a:gd name="connsiteY55" fmla="*/ 17403 h 444738"/>
                <a:gd name="connsiteX56" fmla="*/ 595563 w 805686"/>
                <a:gd name="connsiteY56" fmla="*/ 4512 h 444738"/>
                <a:gd name="connsiteX57" fmla="*/ 643904 w 805686"/>
                <a:gd name="connsiteY57" fmla="*/ 0 h 444738"/>
                <a:gd name="connsiteX58" fmla="*/ 675487 w 805686"/>
                <a:gd name="connsiteY58" fmla="*/ 5801 h 44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805686" h="444738">
                  <a:moveTo>
                    <a:pt x="675487" y="5801"/>
                  </a:moveTo>
                  <a:lnTo>
                    <a:pt x="687089" y="23848"/>
                  </a:lnTo>
                  <a:lnTo>
                    <a:pt x="702558" y="35450"/>
                  </a:lnTo>
                  <a:lnTo>
                    <a:pt x="751544" y="55431"/>
                  </a:lnTo>
                  <a:lnTo>
                    <a:pt x="766369" y="70256"/>
                  </a:lnTo>
                  <a:lnTo>
                    <a:pt x="776681" y="106995"/>
                  </a:lnTo>
                  <a:lnTo>
                    <a:pt x="786350" y="121175"/>
                  </a:lnTo>
                  <a:lnTo>
                    <a:pt x="797952" y="110218"/>
                  </a:lnTo>
                  <a:lnTo>
                    <a:pt x="800530" y="105061"/>
                  </a:lnTo>
                  <a:lnTo>
                    <a:pt x="808264" y="121175"/>
                  </a:lnTo>
                  <a:lnTo>
                    <a:pt x="803108" y="126331"/>
                  </a:lnTo>
                  <a:lnTo>
                    <a:pt x="793440" y="129554"/>
                  </a:lnTo>
                  <a:lnTo>
                    <a:pt x="786350" y="137934"/>
                  </a:lnTo>
                  <a:lnTo>
                    <a:pt x="786994" y="145024"/>
                  </a:lnTo>
                  <a:lnTo>
                    <a:pt x="793440" y="156625"/>
                  </a:lnTo>
                  <a:lnTo>
                    <a:pt x="793440" y="163071"/>
                  </a:lnTo>
                  <a:lnTo>
                    <a:pt x="790217" y="169516"/>
                  </a:lnTo>
                  <a:lnTo>
                    <a:pt x="779260" y="184341"/>
                  </a:lnTo>
                  <a:lnTo>
                    <a:pt x="761212" y="206256"/>
                  </a:lnTo>
                  <a:lnTo>
                    <a:pt x="726407" y="233972"/>
                  </a:lnTo>
                  <a:lnTo>
                    <a:pt x="715449" y="256531"/>
                  </a:lnTo>
                  <a:lnTo>
                    <a:pt x="700625" y="283602"/>
                  </a:lnTo>
                  <a:lnTo>
                    <a:pt x="699336" y="294559"/>
                  </a:lnTo>
                  <a:lnTo>
                    <a:pt x="692890" y="310672"/>
                  </a:lnTo>
                  <a:lnTo>
                    <a:pt x="667753" y="313251"/>
                  </a:lnTo>
                  <a:lnTo>
                    <a:pt x="658084" y="318407"/>
                  </a:lnTo>
                  <a:lnTo>
                    <a:pt x="631013" y="316473"/>
                  </a:lnTo>
                  <a:lnTo>
                    <a:pt x="592340" y="347412"/>
                  </a:lnTo>
                  <a:lnTo>
                    <a:pt x="489213" y="366104"/>
                  </a:lnTo>
                  <a:lnTo>
                    <a:pt x="454407" y="395753"/>
                  </a:lnTo>
                  <a:lnTo>
                    <a:pt x="412511" y="404777"/>
                  </a:lnTo>
                  <a:lnTo>
                    <a:pt x="366748" y="400265"/>
                  </a:lnTo>
                  <a:lnTo>
                    <a:pt x="315184" y="409933"/>
                  </a:lnTo>
                  <a:lnTo>
                    <a:pt x="272644" y="397042"/>
                  </a:lnTo>
                  <a:lnTo>
                    <a:pt x="175317" y="398332"/>
                  </a:lnTo>
                  <a:lnTo>
                    <a:pt x="145024" y="412511"/>
                  </a:lnTo>
                  <a:lnTo>
                    <a:pt x="127621" y="444739"/>
                  </a:lnTo>
                  <a:lnTo>
                    <a:pt x="110862" y="447961"/>
                  </a:lnTo>
                  <a:lnTo>
                    <a:pt x="94749" y="440227"/>
                  </a:lnTo>
                  <a:lnTo>
                    <a:pt x="71545" y="402199"/>
                  </a:lnTo>
                  <a:lnTo>
                    <a:pt x="40607" y="391886"/>
                  </a:lnTo>
                  <a:lnTo>
                    <a:pt x="10313" y="360303"/>
                  </a:lnTo>
                  <a:lnTo>
                    <a:pt x="0" y="322274"/>
                  </a:lnTo>
                  <a:lnTo>
                    <a:pt x="18047" y="271999"/>
                  </a:lnTo>
                  <a:lnTo>
                    <a:pt x="35450" y="241706"/>
                  </a:lnTo>
                  <a:lnTo>
                    <a:pt x="45763" y="230749"/>
                  </a:lnTo>
                  <a:lnTo>
                    <a:pt x="81213" y="209478"/>
                  </a:lnTo>
                  <a:lnTo>
                    <a:pt x="111507" y="156625"/>
                  </a:lnTo>
                  <a:lnTo>
                    <a:pt x="139223" y="149535"/>
                  </a:lnTo>
                  <a:lnTo>
                    <a:pt x="152114" y="121820"/>
                  </a:lnTo>
                  <a:lnTo>
                    <a:pt x="199810" y="105061"/>
                  </a:lnTo>
                  <a:lnTo>
                    <a:pt x="304227" y="75412"/>
                  </a:lnTo>
                  <a:lnTo>
                    <a:pt x="330009" y="52853"/>
                  </a:lnTo>
                  <a:lnTo>
                    <a:pt x="429270" y="42540"/>
                  </a:lnTo>
                  <a:lnTo>
                    <a:pt x="496947" y="12891"/>
                  </a:lnTo>
                  <a:lnTo>
                    <a:pt x="513706" y="17403"/>
                  </a:lnTo>
                  <a:lnTo>
                    <a:pt x="595563" y="4512"/>
                  </a:lnTo>
                  <a:lnTo>
                    <a:pt x="643904" y="0"/>
                  </a:lnTo>
                  <a:lnTo>
                    <a:pt x="675487" y="5801"/>
                  </a:ln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79C73C9E-AA78-4BB5-9D80-022EAB453983}"/>
                </a:ext>
              </a:extLst>
            </p:cNvPr>
            <p:cNvSpPr/>
            <p:nvPr/>
          </p:nvSpPr>
          <p:spPr>
            <a:xfrm>
              <a:off x="8561809" y="3484749"/>
              <a:ext cx="214010" cy="223117"/>
            </a:xfrm>
            <a:custGeom>
              <a:avLst/>
              <a:gdLst>
                <a:gd name="connsiteX0" fmla="*/ 190142 w 302937"/>
                <a:gd name="connsiteY0" fmla="*/ 58009 h 315828"/>
                <a:gd name="connsiteX1" fmla="*/ 170161 w 302937"/>
                <a:gd name="connsiteY1" fmla="*/ 101194 h 315828"/>
                <a:gd name="connsiteX2" fmla="*/ 172094 w 302937"/>
                <a:gd name="connsiteY2" fmla="*/ 122464 h 315828"/>
                <a:gd name="connsiteX3" fmla="*/ 159203 w 302937"/>
                <a:gd name="connsiteY3" fmla="*/ 159203 h 315828"/>
                <a:gd name="connsiteX4" fmla="*/ 154692 w 302937"/>
                <a:gd name="connsiteY4" fmla="*/ 198521 h 315828"/>
                <a:gd name="connsiteX5" fmla="*/ 230104 w 302937"/>
                <a:gd name="connsiteY5" fmla="*/ 183052 h 315828"/>
                <a:gd name="connsiteX6" fmla="*/ 307450 w 302937"/>
                <a:gd name="connsiteY6" fmla="*/ 188208 h 315828"/>
                <a:gd name="connsiteX7" fmla="*/ 306805 w 302937"/>
                <a:gd name="connsiteY7" fmla="*/ 201744 h 315828"/>
                <a:gd name="connsiteX8" fmla="*/ 301649 w 302937"/>
                <a:gd name="connsiteY8" fmla="*/ 213990 h 315828"/>
                <a:gd name="connsiteX9" fmla="*/ 299715 w 302937"/>
                <a:gd name="connsiteY9" fmla="*/ 223658 h 315828"/>
                <a:gd name="connsiteX10" fmla="*/ 302938 w 302937"/>
                <a:gd name="connsiteY10" fmla="*/ 231393 h 315828"/>
                <a:gd name="connsiteX11" fmla="*/ 304872 w 302937"/>
                <a:gd name="connsiteY11" fmla="*/ 244284 h 315828"/>
                <a:gd name="connsiteX12" fmla="*/ 302938 w 302937"/>
                <a:gd name="connsiteY12" fmla="*/ 257820 h 315828"/>
                <a:gd name="connsiteX13" fmla="*/ 298426 w 302937"/>
                <a:gd name="connsiteY13" fmla="*/ 270066 h 315828"/>
                <a:gd name="connsiteX14" fmla="*/ 275222 w 302937"/>
                <a:gd name="connsiteY14" fmla="*/ 268132 h 315828"/>
                <a:gd name="connsiteX15" fmla="*/ 162426 w 302937"/>
                <a:gd name="connsiteY15" fmla="*/ 299071 h 315828"/>
                <a:gd name="connsiteX16" fmla="*/ 92815 w 302937"/>
                <a:gd name="connsiteY16" fmla="*/ 318407 h 315828"/>
                <a:gd name="connsiteX17" fmla="*/ 0 w 302937"/>
                <a:gd name="connsiteY17" fmla="*/ 299715 h 315828"/>
                <a:gd name="connsiteX18" fmla="*/ 9024 w 302937"/>
                <a:gd name="connsiteY18" fmla="*/ 273289 h 315828"/>
                <a:gd name="connsiteX19" fmla="*/ 24493 w 302937"/>
                <a:gd name="connsiteY19" fmla="*/ 258464 h 315828"/>
                <a:gd name="connsiteX20" fmla="*/ 21270 w 302937"/>
                <a:gd name="connsiteY20" fmla="*/ 65744 h 315828"/>
                <a:gd name="connsiteX21" fmla="*/ 45118 w 302937"/>
                <a:gd name="connsiteY21" fmla="*/ 0 h 315828"/>
                <a:gd name="connsiteX22" fmla="*/ 190142 w 302937"/>
                <a:gd name="connsiteY22" fmla="*/ 58009 h 31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02937" h="315828">
                  <a:moveTo>
                    <a:pt x="190142" y="58009"/>
                  </a:moveTo>
                  <a:lnTo>
                    <a:pt x="170161" y="101194"/>
                  </a:lnTo>
                  <a:lnTo>
                    <a:pt x="172094" y="122464"/>
                  </a:lnTo>
                  <a:lnTo>
                    <a:pt x="159203" y="159203"/>
                  </a:lnTo>
                  <a:lnTo>
                    <a:pt x="154692" y="198521"/>
                  </a:lnTo>
                  <a:lnTo>
                    <a:pt x="230104" y="183052"/>
                  </a:lnTo>
                  <a:lnTo>
                    <a:pt x="307450" y="188208"/>
                  </a:lnTo>
                  <a:lnTo>
                    <a:pt x="306805" y="201744"/>
                  </a:lnTo>
                  <a:lnTo>
                    <a:pt x="301649" y="213990"/>
                  </a:lnTo>
                  <a:lnTo>
                    <a:pt x="299715" y="223658"/>
                  </a:lnTo>
                  <a:lnTo>
                    <a:pt x="302938" y="231393"/>
                  </a:lnTo>
                  <a:lnTo>
                    <a:pt x="304872" y="244284"/>
                  </a:lnTo>
                  <a:lnTo>
                    <a:pt x="302938" y="257820"/>
                  </a:lnTo>
                  <a:lnTo>
                    <a:pt x="298426" y="270066"/>
                  </a:lnTo>
                  <a:lnTo>
                    <a:pt x="275222" y="268132"/>
                  </a:lnTo>
                  <a:lnTo>
                    <a:pt x="162426" y="299071"/>
                  </a:lnTo>
                  <a:lnTo>
                    <a:pt x="92815" y="318407"/>
                  </a:lnTo>
                  <a:lnTo>
                    <a:pt x="0" y="299715"/>
                  </a:lnTo>
                  <a:lnTo>
                    <a:pt x="9024" y="273289"/>
                  </a:lnTo>
                  <a:lnTo>
                    <a:pt x="24493" y="258464"/>
                  </a:lnTo>
                  <a:lnTo>
                    <a:pt x="21270" y="65744"/>
                  </a:lnTo>
                  <a:lnTo>
                    <a:pt x="45118" y="0"/>
                  </a:lnTo>
                  <a:lnTo>
                    <a:pt x="190142" y="58009"/>
                  </a:ln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6BFA2ECE-CFFF-4D94-BBE5-B11F66A19607}"/>
                </a:ext>
              </a:extLst>
            </p:cNvPr>
            <p:cNvSpPr/>
            <p:nvPr/>
          </p:nvSpPr>
          <p:spPr>
            <a:xfrm>
              <a:off x="8532668" y="3169653"/>
              <a:ext cx="9107" cy="9107"/>
            </a:xfrm>
            <a:custGeom>
              <a:avLst/>
              <a:gdLst>
                <a:gd name="connsiteX0" fmla="*/ 12891 w 12890"/>
                <a:gd name="connsiteY0" fmla="*/ 6445 h 12890"/>
                <a:gd name="connsiteX1" fmla="*/ 6446 w 12890"/>
                <a:gd name="connsiteY1" fmla="*/ 12891 h 12890"/>
                <a:gd name="connsiteX2" fmla="*/ 0 w 12890"/>
                <a:gd name="connsiteY2" fmla="*/ 6445 h 12890"/>
                <a:gd name="connsiteX3" fmla="*/ 6446 w 12890"/>
                <a:gd name="connsiteY3" fmla="*/ 0 h 12890"/>
                <a:gd name="connsiteX4" fmla="*/ 12891 w 12890"/>
                <a:gd name="connsiteY4" fmla="*/ 6445 h 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90" h="12890">
                  <a:moveTo>
                    <a:pt x="12891" y="6445"/>
                  </a:moveTo>
                  <a:cubicBezTo>
                    <a:pt x="12891" y="10005"/>
                    <a:pt x="10005" y="12891"/>
                    <a:pt x="6446" y="12891"/>
                  </a:cubicBezTo>
                  <a:cubicBezTo>
                    <a:pt x="2886" y="12891"/>
                    <a:pt x="0" y="10005"/>
                    <a:pt x="0" y="6445"/>
                  </a:cubicBezTo>
                  <a:cubicBezTo>
                    <a:pt x="0" y="2886"/>
                    <a:pt x="2886" y="0"/>
                    <a:pt x="6446" y="0"/>
                  </a:cubicBezTo>
                  <a:cubicBezTo>
                    <a:pt x="10005" y="0"/>
                    <a:pt x="12891" y="2886"/>
                    <a:pt x="12891" y="6445"/>
                  </a:cubicBez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C33418B8-C518-4606-9A9F-4137482DB987}"/>
                </a:ext>
              </a:extLst>
            </p:cNvPr>
            <p:cNvSpPr/>
            <p:nvPr/>
          </p:nvSpPr>
          <p:spPr>
            <a:xfrm>
              <a:off x="8836836" y="3186500"/>
              <a:ext cx="9107" cy="9107"/>
            </a:xfrm>
            <a:custGeom>
              <a:avLst/>
              <a:gdLst>
                <a:gd name="connsiteX0" fmla="*/ 12891 w 12890"/>
                <a:gd name="connsiteY0" fmla="*/ 6446 h 12890"/>
                <a:gd name="connsiteX1" fmla="*/ 6445 w 12890"/>
                <a:gd name="connsiteY1" fmla="*/ 12891 h 12890"/>
                <a:gd name="connsiteX2" fmla="*/ 0 w 12890"/>
                <a:gd name="connsiteY2" fmla="*/ 6446 h 12890"/>
                <a:gd name="connsiteX3" fmla="*/ 6445 w 12890"/>
                <a:gd name="connsiteY3" fmla="*/ 0 h 12890"/>
                <a:gd name="connsiteX4" fmla="*/ 12891 w 12890"/>
                <a:gd name="connsiteY4" fmla="*/ 6446 h 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90" h="12890">
                  <a:moveTo>
                    <a:pt x="12891" y="6446"/>
                  </a:moveTo>
                  <a:cubicBezTo>
                    <a:pt x="12891" y="10005"/>
                    <a:pt x="10005" y="12891"/>
                    <a:pt x="6445" y="12891"/>
                  </a:cubicBezTo>
                  <a:cubicBezTo>
                    <a:pt x="2886" y="12891"/>
                    <a:pt x="0" y="10005"/>
                    <a:pt x="0" y="6446"/>
                  </a:cubicBezTo>
                  <a:cubicBezTo>
                    <a:pt x="0" y="2886"/>
                    <a:pt x="2886" y="0"/>
                    <a:pt x="6445" y="0"/>
                  </a:cubicBezTo>
                  <a:cubicBezTo>
                    <a:pt x="10005" y="0"/>
                    <a:pt x="12891" y="2886"/>
                    <a:pt x="12891" y="6446"/>
                  </a:cubicBez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F70E6DB8-0246-4096-B49A-33B7B7356DE9}"/>
                </a:ext>
              </a:extLst>
            </p:cNvPr>
            <p:cNvSpPr/>
            <p:nvPr/>
          </p:nvSpPr>
          <p:spPr>
            <a:xfrm>
              <a:off x="9110040" y="4375852"/>
              <a:ext cx="9107" cy="9107"/>
            </a:xfrm>
            <a:custGeom>
              <a:avLst/>
              <a:gdLst>
                <a:gd name="connsiteX0" fmla="*/ 12891 w 12890"/>
                <a:gd name="connsiteY0" fmla="*/ 6446 h 12890"/>
                <a:gd name="connsiteX1" fmla="*/ 6445 w 12890"/>
                <a:gd name="connsiteY1" fmla="*/ 12891 h 12890"/>
                <a:gd name="connsiteX2" fmla="*/ 0 w 12890"/>
                <a:gd name="connsiteY2" fmla="*/ 6446 h 12890"/>
                <a:gd name="connsiteX3" fmla="*/ 6445 w 12890"/>
                <a:gd name="connsiteY3" fmla="*/ 0 h 12890"/>
                <a:gd name="connsiteX4" fmla="*/ 12891 w 12890"/>
                <a:gd name="connsiteY4" fmla="*/ 6446 h 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90" h="12890">
                  <a:moveTo>
                    <a:pt x="12891" y="6446"/>
                  </a:moveTo>
                  <a:cubicBezTo>
                    <a:pt x="12891" y="10006"/>
                    <a:pt x="10005" y="12891"/>
                    <a:pt x="6445" y="12891"/>
                  </a:cubicBezTo>
                  <a:cubicBezTo>
                    <a:pt x="2886" y="12891"/>
                    <a:pt x="0" y="10006"/>
                    <a:pt x="0" y="6446"/>
                  </a:cubicBezTo>
                  <a:cubicBezTo>
                    <a:pt x="0" y="2886"/>
                    <a:pt x="2886" y="0"/>
                    <a:pt x="6445" y="0"/>
                  </a:cubicBezTo>
                  <a:cubicBezTo>
                    <a:pt x="10005" y="0"/>
                    <a:pt x="12891" y="2886"/>
                    <a:pt x="12891" y="6446"/>
                  </a:cubicBez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DB9C4D2A-A461-4762-857F-0F049E886364}"/>
              </a:ext>
            </a:extLst>
          </p:cNvPr>
          <p:cNvSpPr txBox="1"/>
          <p:nvPr/>
        </p:nvSpPr>
        <p:spPr>
          <a:xfrm>
            <a:off x="750017" y="2868723"/>
            <a:ext cx="27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2F3EDD4-7AFD-4C9C-8A73-2A72A83B0D7A}"/>
              </a:ext>
            </a:extLst>
          </p:cNvPr>
          <p:cNvCxnSpPr>
            <a:cxnSpLocks/>
          </p:cNvCxnSpPr>
          <p:nvPr/>
        </p:nvCxnSpPr>
        <p:spPr>
          <a:xfrm>
            <a:off x="860609" y="2642409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230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4326826" cy="613992"/>
            <a:chOff x="776021" y="199906"/>
            <a:chExt cx="4326826" cy="6139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26452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43268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4"/>
                  </a:solidFill>
                </a:rPr>
                <a:t>Lorem Ipsum is simply dummy text of the printing and typesetting industry</a:t>
              </a:r>
              <a:endParaRPr lang="ko-KR" altLang="en-US" sz="10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67497" y="229257"/>
            <a:ext cx="431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6825B11-B7A9-403C-8943-ADFB4262DADB}"/>
              </a:ext>
            </a:extLst>
          </p:cNvPr>
          <p:cNvSpPr/>
          <p:nvPr/>
        </p:nvSpPr>
        <p:spPr>
          <a:xfrm>
            <a:off x="5026294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85B41B9-9E63-40E8-9F3D-E02751C60BF3}"/>
              </a:ext>
            </a:extLst>
          </p:cNvPr>
          <p:cNvSpPr/>
          <p:nvPr/>
        </p:nvSpPr>
        <p:spPr>
          <a:xfrm>
            <a:off x="5245455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2CC2E60-6F00-459C-BE6C-21F3F5222BF4}"/>
              </a:ext>
            </a:extLst>
          </p:cNvPr>
          <p:cNvSpPr/>
          <p:nvPr/>
        </p:nvSpPr>
        <p:spPr>
          <a:xfrm>
            <a:off x="5464616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8D76F1B-66C7-4042-93CE-689F6A5402ED}"/>
              </a:ext>
            </a:extLst>
          </p:cNvPr>
          <p:cNvSpPr/>
          <p:nvPr/>
        </p:nvSpPr>
        <p:spPr>
          <a:xfrm>
            <a:off x="5683777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AB49277-3F33-4233-AF96-91B586BFD5A2}"/>
              </a:ext>
            </a:extLst>
          </p:cNvPr>
          <p:cNvSpPr/>
          <p:nvPr/>
        </p:nvSpPr>
        <p:spPr>
          <a:xfrm>
            <a:off x="5902937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D792054-CF7B-43FE-BE5D-D7F45668F04E}"/>
              </a:ext>
            </a:extLst>
          </p:cNvPr>
          <p:cNvSpPr/>
          <p:nvPr/>
        </p:nvSpPr>
        <p:spPr>
          <a:xfrm>
            <a:off x="6122098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D7214E3-E300-4222-BF95-5905C858DBE1}"/>
              </a:ext>
            </a:extLst>
          </p:cNvPr>
          <p:cNvSpPr/>
          <p:nvPr/>
        </p:nvSpPr>
        <p:spPr>
          <a:xfrm>
            <a:off x="6341259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A2111477-811C-40D3-BDDF-7E8E311E9C1F}"/>
              </a:ext>
            </a:extLst>
          </p:cNvPr>
          <p:cNvSpPr/>
          <p:nvPr/>
        </p:nvSpPr>
        <p:spPr>
          <a:xfrm>
            <a:off x="6560420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F61ACAC-D9BB-411F-B030-45BCE47BAA7C}"/>
              </a:ext>
            </a:extLst>
          </p:cNvPr>
          <p:cNvSpPr/>
          <p:nvPr/>
        </p:nvSpPr>
        <p:spPr>
          <a:xfrm>
            <a:off x="6779581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CAEBFC1-32C7-4117-BB0B-A07BAB2A8E48}"/>
              </a:ext>
            </a:extLst>
          </p:cNvPr>
          <p:cNvSpPr/>
          <p:nvPr/>
        </p:nvSpPr>
        <p:spPr>
          <a:xfrm>
            <a:off x="6998742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7EA9214-63CB-40D9-A020-561DD99E673E}"/>
              </a:ext>
            </a:extLst>
          </p:cNvPr>
          <p:cNvSpPr/>
          <p:nvPr/>
        </p:nvSpPr>
        <p:spPr>
          <a:xfrm>
            <a:off x="5026294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8168D50-68A3-4A39-A54C-6EFE306B9AEA}"/>
              </a:ext>
            </a:extLst>
          </p:cNvPr>
          <p:cNvSpPr/>
          <p:nvPr/>
        </p:nvSpPr>
        <p:spPr>
          <a:xfrm>
            <a:off x="5245455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962B05E-5B83-470C-BF03-471649FF8CD4}"/>
              </a:ext>
            </a:extLst>
          </p:cNvPr>
          <p:cNvSpPr/>
          <p:nvPr/>
        </p:nvSpPr>
        <p:spPr>
          <a:xfrm>
            <a:off x="5464616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C9E1DB-E0CC-4923-B9EA-97A817FDA1FF}"/>
              </a:ext>
            </a:extLst>
          </p:cNvPr>
          <p:cNvSpPr/>
          <p:nvPr/>
        </p:nvSpPr>
        <p:spPr>
          <a:xfrm>
            <a:off x="5683777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80F70C2-FF29-47CE-B12C-9476B046BFC7}"/>
              </a:ext>
            </a:extLst>
          </p:cNvPr>
          <p:cNvSpPr/>
          <p:nvPr/>
        </p:nvSpPr>
        <p:spPr>
          <a:xfrm>
            <a:off x="5902937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15893F5-FADC-456A-9849-47AB53350CB8}"/>
              </a:ext>
            </a:extLst>
          </p:cNvPr>
          <p:cNvSpPr/>
          <p:nvPr/>
        </p:nvSpPr>
        <p:spPr>
          <a:xfrm>
            <a:off x="6122098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A9DE0FA-0884-41D8-97A8-CC35BE623A62}"/>
              </a:ext>
            </a:extLst>
          </p:cNvPr>
          <p:cNvSpPr/>
          <p:nvPr/>
        </p:nvSpPr>
        <p:spPr>
          <a:xfrm>
            <a:off x="6341259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6C54A62-F68E-4879-A22A-70589279522D}"/>
              </a:ext>
            </a:extLst>
          </p:cNvPr>
          <p:cNvSpPr/>
          <p:nvPr/>
        </p:nvSpPr>
        <p:spPr>
          <a:xfrm>
            <a:off x="6560420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41BA90C-C502-4FBE-88BF-DA1873410138}"/>
              </a:ext>
            </a:extLst>
          </p:cNvPr>
          <p:cNvSpPr/>
          <p:nvPr/>
        </p:nvSpPr>
        <p:spPr>
          <a:xfrm>
            <a:off x="6779581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66A8FB4E-CDCF-45CB-8DDA-E20825B75E97}"/>
              </a:ext>
            </a:extLst>
          </p:cNvPr>
          <p:cNvSpPr/>
          <p:nvPr/>
        </p:nvSpPr>
        <p:spPr>
          <a:xfrm>
            <a:off x="6998742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E0B1F7E-6ABA-4089-81A8-868DEA3FA3B3}"/>
              </a:ext>
            </a:extLst>
          </p:cNvPr>
          <p:cNvSpPr/>
          <p:nvPr/>
        </p:nvSpPr>
        <p:spPr>
          <a:xfrm>
            <a:off x="5026294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A6FEDBE-85FA-4E44-9FB4-19BDEB4C926F}"/>
              </a:ext>
            </a:extLst>
          </p:cNvPr>
          <p:cNvSpPr/>
          <p:nvPr/>
        </p:nvSpPr>
        <p:spPr>
          <a:xfrm>
            <a:off x="5245455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24887985-1288-42BF-9FCA-8CE77E7F3BE6}"/>
              </a:ext>
            </a:extLst>
          </p:cNvPr>
          <p:cNvSpPr/>
          <p:nvPr/>
        </p:nvSpPr>
        <p:spPr>
          <a:xfrm>
            <a:off x="5464616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FD98AD66-64B7-4A31-A015-32AECEC99B4B}"/>
              </a:ext>
            </a:extLst>
          </p:cNvPr>
          <p:cNvSpPr/>
          <p:nvPr/>
        </p:nvSpPr>
        <p:spPr>
          <a:xfrm>
            <a:off x="5683777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A1D9AD28-4E51-4799-922B-C6166665BAF1}"/>
              </a:ext>
            </a:extLst>
          </p:cNvPr>
          <p:cNvSpPr/>
          <p:nvPr/>
        </p:nvSpPr>
        <p:spPr>
          <a:xfrm>
            <a:off x="5902937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1F77980-70E5-4860-9478-4AE63A54272D}"/>
              </a:ext>
            </a:extLst>
          </p:cNvPr>
          <p:cNvSpPr/>
          <p:nvPr/>
        </p:nvSpPr>
        <p:spPr>
          <a:xfrm>
            <a:off x="6122098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25CFF513-C012-4BDE-B37E-D24D1EE0706E}"/>
              </a:ext>
            </a:extLst>
          </p:cNvPr>
          <p:cNvSpPr/>
          <p:nvPr/>
        </p:nvSpPr>
        <p:spPr>
          <a:xfrm>
            <a:off x="6341259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5E6CBE0B-FDE0-4D22-8CC4-A601F51BA91E}"/>
              </a:ext>
            </a:extLst>
          </p:cNvPr>
          <p:cNvSpPr/>
          <p:nvPr/>
        </p:nvSpPr>
        <p:spPr>
          <a:xfrm>
            <a:off x="6560420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4C0B2471-5D51-46B1-8C7D-07966DFE4F95}"/>
              </a:ext>
            </a:extLst>
          </p:cNvPr>
          <p:cNvSpPr/>
          <p:nvPr/>
        </p:nvSpPr>
        <p:spPr>
          <a:xfrm>
            <a:off x="6779581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FF7A9D18-48D5-4B8D-AC72-43EBFEB70BF3}"/>
              </a:ext>
            </a:extLst>
          </p:cNvPr>
          <p:cNvSpPr/>
          <p:nvPr/>
        </p:nvSpPr>
        <p:spPr>
          <a:xfrm>
            <a:off x="6998742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764E45DC-BDAE-4011-A2D0-7B9EDC758C32}"/>
              </a:ext>
            </a:extLst>
          </p:cNvPr>
          <p:cNvSpPr/>
          <p:nvPr/>
        </p:nvSpPr>
        <p:spPr>
          <a:xfrm>
            <a:off x="5026294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131427CF-AF8C-46E1-B4F2-63EC72376E21}"/>
              </a:ext>
            </a:extLst>
          </p:cNvPr>
          <p:cNvSpPr/>
          <p:nvPr/>
        </p:nvSpPr>
        <p:spPr>
          <a:xfrm>
            <a:off x="5245455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AA9A7EFD-894E-4803-8221-5E58518F64F0}"/>
              </a:ext>
            </a:extLst>
          </p:cNvPr>
          <p:cNvSpPr/>
          <p:nvPr/>
        </p:nvSpPr>
        <p:spPr>
          <a:xfrm>
            <a:off x="5464616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26C474D0-4E3B-4BF1-BFEE-219BB1C8B19B}"/>
              </a:ext>
            </a:extLst>
          </p:cNvPr>
          <p:cNvSpPr/>
          <p:nvPr/>
        </p:nvSpPr>
        <p:spPr>
          <a:xfrm>
            <a:off x="5683777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9A3E6346-C198-44B5-92A5-FE9D96DC997D}"/>
              </a:ext>
            </a:extLst>
          </p:cNvPr>
          <p:cNvSpPr/>
          <p:nvPr/>
        </p:nvSpPr>
        <p:spPr>
          <a:xfrm>
            <a:off x="5902937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E1D12A23-258E-44B7-A0B7-60A33A654F31}"/>
              </a:ext>
            </a:extLst>
          </p:cNvPr>
          <p:cNvSpPr/>
          <p:nvPr/>
        </p:nvSpPr>
        <p:spPr>
          <a:xfrm>
            <a:off x="6122098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A78219B9-9910-493A-B821-6708006ECB1B}"/>
              </a:ext>
            </a:extLst>
          </p:cNvPr>
          <p:cNvSpPr/>
          <p:nvPr/>
        </p:nvSpPr>
        <p:spPr>
          <a:xfrm>
            <a:off x="6341259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99B73C89-844E-49E7-B4B8-1E6D67354091}"/>
              </a:ext>
            </a:extLst>
          </p:cNvPr>
          <p:cNvSpPr/>
          <p:nvPr/>
        </p:nvSpPr>
        <p:spPr>
          <a:xfrm>
            <a:off x="6560420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8961D641-87A4-4833-B1C6-1A375B706FC2}"/>
              </a:ext>
            </a:extLst>
          </p:cNvPr>
          <p:cNvSpPr/>
          <p:nvPr/>
        </p:nvSpPr>
        <p:spPr>
          <a:xfrm>
            <a:off x="6779581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0BE94591-6C5D-4702-BF91-FB0016D5F7C5}"/>
              </a:ext>
            </a:extLst>
          </p:cNvPr>
          <p:cNvSpPr/>
          <p:nvPr/>
        </p:nvSpPr>
        <p:spPr>
          <a:xfrm>
            <a:off x="6998742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69C6C82B-6347-415E-A619-8C7583345C51}"/>
              </a:ext>
            </a:extLst>
          </p:cNvPr>
          <p:cNvSpPr/>
          <p:nvPr/>
        </p:nvSpPr>
        <p:spPr>
          <a:xfrm>
            <a:off x="5026294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34A5DC60-3122-48A3-A147-74A15AEE18C0}"/>
              </a:ext>
            </a:extLst>
          </p:cNvPr>
          <p:cNvSpPr/>
          <p:nvPr/>
        </p:nvSpPr>
        <p:spPr>
          <a:xfrm>
            <a:off x="5245455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01D7C7A4-A2B8-4D5C-BA60-A82E5E37DACB}"/>
              </a:ext>
            </a:extLst>
          </p:cNvPr>
          <p:cNvSpPr/>
          <p:nvPr/>
        </p:nvSpPr>
        <p:spPr>
          <a:xfrm>
            <a:off x="5464616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43C68472-4068-4A45-9C4B-84DDDBF15EDE}"/>
              </a:ext>
            </a:extLst>
          </p:cNvPr>
          <p:cNvSpPr/>
          <p:nvPr/>
        </p:nvSpPr>
        <p:spPr>
          <a:xfrm>
            <a:off x="5683777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BE558A18-5AFE-475F-8F03-7F465BAC7BDB}"/>
              </a:ext>
            </a:extLst>
          </p:cNvPr>
          <p:cNvSpPr/>
          <p:nvPr/>
        </p:nvSpPr>
        <p:spPr>
          <a:xfrm>
            <a:off x="5902937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5214C70D-5D59-4157-AD85-79E1B21DC331}"/>
              </a:ext>
            </a:extLst>
          </p:cNvPr>
          <p:cNvSpPr/>
          <p:nvPr/>
        </p:nvSpPr>
        <p:spPr>
          <a:xfrm>
            <a:off x="6122098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0C12B739-ECA3-48DC-B42C-42A4E0D25323}"/>
              </a:ext>
            </a:extLst>
          </p:cNvPr>
          <p:cNvSpPr/>
          <p:nvPr/>
        </p:nvSpPr>
        <p:spPr>
          <a:xfrm>
            <a:off x="6341259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6CF127F-B585-4409-B099-E4366F92B3B2}"/>
              </a:ext>
            </a:extLst>
          </p:cNvPr>
          <p:cNvSpPr/>
          <p:nvPr/>
        </p:nvSpPr>
        <p:spPr>
          <a:xfrm>
            <a:off x="6560420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16E79889-E929-430D-8EB9-539224870982}"/>
              </a:ext>
            </a:extLst>
          </p:cNvPr>
          <p:cNvSpPr/>
          <p:nvPr/>
        </p:nvSpPr>
        <p:spPr>
          <a:xfrm>
            <a:off x="6779581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F9085A85-B4AD-4AB2-AF93-5F1197C090A1}"/>
              </a:ext>
            </a:extLst>
          </p:cNvPr>
          <p:cNvSpPr/>
          <p:nvPr/>
        </p:nvSpPr>
        <p:spPr>
          <a:xfrm>
            <a:off x="6998742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E26B09E4-1F6C-4B7D-A125-87FDD9150F8D}"/>
              </a:ext>
            </a:extLst>
          </p:cNvPr>
          <p:cNvSpPr/>
          <p:nvPr/>
        </p:nvSpPr>
        <p:spPr>
          <a:xfrm>
            <a:off x="5026294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67DDF80D-DBE3-4696-BAEE-A9C61A734D46}"/>
              </a:ext>
            </a:extLst>
          </p:cNvPr>
          <p:cNvSpPr/>
          <p:nvPr/>
        </p:nvSpPr>
        <p:spPr>
          <a:xfrm>
            <a:off x="5245455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7293A0FF-853B-4331-AF44-3C336294834B}"/>
              </a:ext>
            </a:extLst>
          </p:cNvPr>
          <p:cNvSpPr/>
          <p:nvPr/>
        </p:nvSpPr>
        <p:spPr>
          <a:xfrm>
            <a:off x="5464616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1C49AD4F-375B-4BCC-97DA-3C98F890F41F}"/>
              </a:ext>
            </a:extLst>
          </p:cNvPr>
          <p:cNvSpPr/>
          <p:nvPr/>
        </p:nvSpPr>
        <p:spPr>
          <a:xfrm>
            <a:off x="5683777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EFA4F68C-43D2-4C72-8717-B1DA19A5127D}"/>
              </a:ext>
            </a:extLst>
          </p:cNvPr>
          <p:cNvSpPr/>
          <p:nvPr/>
        </p:nvSpPr>
        <p:spPr>
          <a:xfrm>
            <a:off x="5902937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E865D699-354D-4B87-BC1F-05A0465E7A97}"/>
              </a:ext>
            </a:extLst>
          </p:cNvPr>
          <p:cNvSpPr/>
          <p:nvPr/>
        </p:nvSpPr>
        <p:spPr>
          <a:xfrm>
            <a:off x="6122098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C063AD6E-7E5D-4481-B0A1-4C64F283297E}"/>
              </a:ext>
            </a:extLst>
          </p:cNvPr>
          <p:cNvSpPr/>
          <p:nvPr/>
        </p:nvSpPr>
        <p:spPr>
          <a:xfrm>
            <a:off x="6341259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C112A553-20B9-44C6-A081-93B4FA0A9596}"/>
              </a:ext>
            </a:extLst>
          </p:cNvPr>
          <p:cNvSpPr/>
          <p:nvPr/>
        </p:nvSpPr>
        <p:spPr>
          <a:xfrm>
            <a:off x="6560420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5CF3ABDB-0F3D-4DB0-A96A-BF0A32A424A2}"/>
              </a:ext>
            </a:extLst>
          </p:cNvPr>
          <p:cNvSpPr/>
          <p:nvPr/>
        </p:nvSpPr>
        <p:spPr>
          <a:xfrm>
            <a:off x="6779581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1B3EA389-6CF2-4550-8E2F-A8CD41E57432}"/>
              </a:ext>
            </a:extLst>
          </p:cNvPr>
          <p:cNvSpPr/>
          <p:nvPr/>
        </p:nvSpPr>
        <p:spPr>
          <a:xfrm>
            <a:off x="6998742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8C75273C-6E0B-4323-BACA-0CFF0EF589CB}"/>
              </a:ext>
            </a:extLst>
          </p:cNvPr>
          <p:cNvSpPr/>
          <p:nvPr/>
        </p:nvSpPr>
        <p:spPr>
          <a:xfrm>
            <a:off x="5026294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E7C65BA9-A561-4678-9115-971866BB4B6A}"/>
              </a:ext>
            </a:extLst>
          </p:cNvPr>
          <p:cNvSpPr/>
          <p:nvPr/>
        </p:nvSpPr>
        <p:spPr>
          <a:xfrm>
            <a:off x="5245455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1AE1413B-1A9B-4F18-8CB2-5CCC78CF06B5}"/>
              </a:ext>
            </a:extLst>
          </p:cNvPr>
          <p:cNvSpPr/>
          <p:nvPr/>
        </p:nvSpPr>
        <p:spPr>
          <a:xfrm>
            <a:off x="5464616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675AE475-000F-4B60-A9B2-8879E7DDE7F7}"/>
              </a:ext>
            </a:extLst>
          </p:cNvPr>
          <p:cNvSpPr/>
          <p:nvPr/>
        </p:nvSpPr>
        <p:spPr>
          <a:xfrm>
            <a:off x="5683777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11287D0A-814F-4F22-A4FE-E9C84E3BCC7E}"/>
              </a:ext>
            </a:extLst>
          </p:cNvPr>
          <p:cNvSpPr/>
          <p:nvPr/>
        </p:nvSpPr>
        <p:spPr>
          <a:xfrm>
            <a:off x="5902937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29FE5A9D-4307-484C-BB64-43508C34D655}"/>
              </a:ext>
            </a:extLst>
          </p:cNvPr>
          <p:cNvSpPr/>
          <p:nvPr/>
        </p:nvSpPr>
        <p:spPr>
          <a:xfrm>
            <a:off x="6122098" y="3301060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6B923EBE-4451-46B8-9F41-05CBE66CFAB8}"/>
              </a:ext>
            </a:extLst>
          </p:cNvPr>
          <p:cNvSpPr/>
          <p:nvPr/>
        </p:nvSpPr>
        <p:spPr>
          <a:xfrm>
            <a:off x="6341259" y="3301060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BB03A02F-6F05-4C3F-B939-75EA3945405D}"/>
              </a:ext>
            </a:extLst>
          </p:cNvPr>
          <p:cNvSpPr/>
          <p:nvPr/>
        </p:nvSpPr>
        <p:spPr>
          <a:xfrm>
            <a:off x="6560420" y="3301060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AFF3047C-9A39-4906-9103-8064FA94E2C5}"/>
              </a:ext>
            </a:extLst>
          </p:cNvPr>
          <p:cNvSpPr/>
          <p:nvPr/>
        </p:nvSpPr>
        <p:spPr>
          <a:xfrm>
            <a:off x="6779581" y="3301060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2510830B-FCE1-4718-9C47-57E60F378CD0}"/>
              </a:ext>
            </a:extLst>
          </p:cNvPr>
          <p:cNvSpPr/>
          <p:nvPr/>
        </p:nvSpPr>
        <p:spPr>
          <a:xfrm>
            <a:off x="6998742" y="3301060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191482B4-80F1-4EE1-B92A-BE8FE32B892F}"/>
              </a:ext>
            </a:extLst>
          </p:cNvPr>
          <p:cNvSpPr/>
          <p:nvPr/>
        </p:nvSpPr>
        <p:spPr>
          <a:xfrm>
            <a:off x="5026294" y="3528059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00A6C75B-4F59-46F7-9758-40E7A86CC55F}"/>
              </a:ext>
            </a:extLst>
          </p:cNvPr>
          <p:cNvSpPr/>
          <p:nvPr/>
        </p:nvSpPr>
        <p:spPr>
          <a:xfrm>
            <a:off x="5245455" y="3528059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37573D4D-1248-4707-AB76-96289FEE23D9}"/>
              </a:ext>
            </a:extLst>
          </p:cNvPr>
          <p:cNvSpPr/>
          <p:nvPr/>
        </p:nvSpPr>
        <p:spPr>
          <a:xfrm>
            <a:off x="5464616" y="3528059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735185D6-BC26-4261-B4D5-195A0AC1C8C6}"/>
              </a:ext>
            </a:extLst>
          </p:cNvPr>
          <p:cNvSpPr/>
          <p:nvPr/>
        </p:nvSpPr>
        <p:spPr>
          <a:xfrm>
            <a:off x="5683777" y="3528059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5568A075-2E3E-4E5C-849A-CA34AD87F420}"/>
              </a:ext>
            </a:extLst>
          </p:cNvPr>
          <p:cNvSpPr/>
          <p:nvPr/>
        </p:nvSpPr>
        <p:spPr>
          <a:xfrm>
            <a:off x="5902937" y="3528059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41AC4F35-83DE-4997-A143-CF195746F6C6}"/>
              </a:ext>
            </a:extLst>
          </p:cNvPr>
          <p:cNvSpPr/>
          <p:nvPr/>
        </p:nvSpPr>
        <p:spPr>
          <a:xfrm>
            <a:off x="6122098" y="3528059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664B0467-4BFF-4E2C-A478-05D33A0EC179}"/>
              </a:ext>
            </a:extLst>
          </p:cNvPr>
          <p:cNvSpPr/>
          <p:nvPr/>
        </p:nvSpPr>
        <p:spPr>
          <a:xfrm>
            <a:off x="6341259" y="3528059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5FE83917-9D02-43C5-9591-D8671D6AE1E8}"/>
              </a:ext>
            </a:extLst>
          </p:cNvPr>
          <p:cNvSpPr/>
          <p:nvPr/>
        </p:nvSpPr>
        <p:spPr>
          <a:xfrm>
            <a:off x="6560420" y="3528059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C60611F7-CF96-4430-9756-BFC784787D4E}"/>
              </a:ext>
            </a:extLst>
          </p:cNvPr>
          <p:cNvSpPr/>
          <p:nvPr/>
        </p:nvSpPr>
        <p:spPr>
          <a:xfrm>
            <a:off x="6779581" y="3528059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00352705-1B82-45B8-B767-41279E60212E}"/>
              </a:ext>
            </a:extLst>
          </p:cNvPr>
          <p:cNvSpPr/>
          <p:nvPr/>
        </p:nvSpPr>
        <p:spPr>
          <a:xfrm>
            <a:off x="6998742" y="3528059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418C511B-F006-4A52-9EDD-1099E770494F}"/>
              </a:ext>
            </a:extLst>
          </p:cNvPr>
          <p:cNvSpPr/>
          <p:nvPr/>
        </p:nvSpPr>
        <p:spPr>
          <a:xfrm>
            <a:off x="5026294" y="3755058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393C201F-0A28-46D6-9C8F-4ADE7C371D5E}"/>
              </a:ext>
            </a:extLst>
          </p:cNvPr>
          <p:cNvSpPr/>
          <p:nvPr/>
        </p:nvSpPr>
        <p:spPr>
          <a:xfrm>
            <a:off x="5245455" y="3755058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10704A03-660C-4D95-82AA-F0BBA7E9C392}"/>
              </a:ext>
            </a:extLst>
          </p:cNvPr>
          <p:cNvSpPr/>
          <p:nvPr/>
        </p:nvSpPr>
        <p:spPr>
          <a:xfrm>
            <a:off x="5464616" y="3755058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D442DF6E-6176-4B31-9A3F-DDBBBF9EDDAF}"/>
              </a:ext>
            </a:extLst>
          </p:cNvPr>
          <p:cNvSpPr/>
          <p:nvPr/>
        </p:nvSpPr>
        <p:spPr>
          <a:xfrm>
            <a:off x="5683777" y="3755058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21344E8C-8434-4EB4-AEA2-967FD3A7BFFB}"/>
              </a:ext>
            </a:extLst>
          </p:cNvPr>
          <p:cNvSpPr/>
          <p:nvPr/>
        </p:nvSpPr>
        <p:spPr>
          <a:xfrm>
            <a:off x="5902937" y="3755058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606D92EA-4DC4-4C21-82F1-F53546CC0A36}"/>
              </a:ext>
            </a:extLst>
          </p:cNvPr>
          <p:cNvSpPr/>
          <p:nvPr/>
        </p:nvSpPr>
        <p:spPr>
          <a:xfrm>
            <a:off x="6122098" y="3755058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0DAFB24C-B606-4727-A1C0-208CD777BB85}"/>
              </a:ext>
            </a:extLst>
          </p:cNvPr>
          <p:cNvSpPr/>
          <p:nvPr/>
        </p:nvSpPr>
        <p:spPr>
          <a:xfrm>
            <a:off x="6341259" y="3755058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DCF48CE2-F1D0-4B08-86A3-2FCD0C1DEEEE}"/>
              </a:ext>
            </a:extLst>
          </p:cNvPr>
          <p:cNvSpPr/>
          <p:nvPr/>
        </p:nvSpPr>
        <p:spPr>
          <a:xfrm>
            <a:off x="6560420" y="3755058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29D28D68-F17E-40F6-ACB9-DFD43A8E67B8}"/>
              </a:ext>
            </a:extLst>
          </p:cNvPr>
          <p:cNvSpPr/>
          <p:nvPr/>
        </p:nvSpPr>
        <p:spPr>
          <a:xfrm>
            <a:off x="6779581" y="3755058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6B19CF84-C953-4385-92FE-CC91065CEBBA}"/>
              </a:ext>
            </a:extLst>
          </p:cNvPr>
          <p:cNvSpPr/>
          <p:nvPr/>
        </p:nvSpPr>
        <p:spPr>
          <a:xfrm>
            <a:off x="6998742" y="3755058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32CF2315-F571-48B9-B5CB-B525A930C7DD}"/>
              </a:ext>
            </a:extLst>
          </p:cNvPr>
          <p:cNvSpPr/>
          <p:nvPr/>
        </p:nvSpPr>
        <p:spPr>
          <a:xfrm>
            <a:off x="5026294" y="3982057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635EC750-B3CB-4D7C-AC53-1638EEDED074}"/>
              </a:ext>
            </a:extLst>
          </p:cNvPr>
          <p:cNvSpPr/>
          <p:nvPr/>
        </p:nvSpPr>
        <p:spPr>
          <a:xfrm>
            <a:off x="5245455" y="3982057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1D6D98A7-AC94-4659-8473-13F5A1B81196}"/>
              </a:ext>
            </a:extLst>
          </p:cNvPr>
          <p:cNvSpPr/>
          <p:nvPr/>
        </p:nvSpPr>
        <p:spPr>
          <a:xfrm>
            <a:off x="5464616" y="3982057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E44319FD-5750-4604-A860-72F1549780B4}"/>
              </a:ext>
            </a:extLst>
          </p:cNvPr>
          <p:cNvSpPr/>
          <p:nvPr/>
        </p:nvSpPr>
        <p:spPr>
          <a:xfrm>
            <a:off x="5683777" y="3982057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EEA40A71-B18D-4318-B062-A33778F7C477}"/>
              </a:ext>
            </a:extLst>
          </p:cNvPr>
          <p:cNvSpPr/>
          <p:nvPr/>
        </p:nvSpPr>
        <p:spPr>
          <a:xfrm>
            <a:off x="5902937" y="3982057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5555206D-DFEB-4B7C-8FA0-707F0F143252}"/>
              </a:ext>
            </a:extLst>
          </p:cNvPr>
          <p:cNvSpPr/>
          <p:nvPr/>
        </p:nvSpPr>
        <p:spPr>
          <a:xfrm>
            <a:off x="6122098" y="3982057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8BACED41-CDFD-4BF4-80A3-78AF37D19AD9}"/>
              </a:ext>
            </a:extLst>
          </p:cNvPr>
          <p:cNvSpPr/>
          <p:nvPr/>
        </p:nvSpPr>
        <p:spPr>
          <a:xfrm>
            <a:off x="6341259" y="3982057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23E2EE3C-EE0B-4370-87FA-03AFC30B3EB5}"/>
              </a:ext>
            </a:extLst>
          </p:cNvPr>
          <p:cNvSpPr/>
          <p:nvPr/>
        </p:nvSpPr>
        <p:spPr>
          <a:xfrm>
            <a:off x="6560420" y="3982057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CF7480B2-5132-407B-AFB7-77066225D160}"/>
              </a:ext>
            </a:extLst>
          </p:cNvPr>
          <p:cNvSpPr/>
          <p:nvPr/>
        </p:nvSpPr>
        <p:spPr>
          <a:xfrm>
            <a:off x="6779581" y="3982057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FB61AD6C-E5B0-4B90-A828-F23696616270}"/>
              </a:ext>
            </a:extLst>
          </p:cNvPr>
          <p:cNvSpPr/>
          <p:nvPr/>
        </p:nvSpPr>
        <p:spPr>
          <a:xfrm>
            <a:off x="6998742" y="3982057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339AEF6D-0889-493A-9501-2D944A788188}"/>
              </a:ext>
            </a:extLst>
          </p:cNvPr>
          <p:cNvSpPr/>
          <p:nvPr/>
        </p:nvSpPr>
        <p:spPr>
          <a:xfrm>
            <a:off x="1048062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DBAFA207-BB1E-4141-A0B7-48BC49345960}"/>
              </a:ext>
            </a:extLst>
          </p:cNvPr>
          <p:cNvSpPr/>
          <p:nvPr/>
        </p:nvSpPr>
        <p:spPr>
          <a:xfrm>
            <a:off x="1267223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5241E096-4E18-4A0E-AF41-7955AFE41ADE}"/>
              </a:ext>
            </a:extLst>
          </p:cNvPr>
          <p:cNvSpPr/>
          <p:nvPr/>
        </p:nvSpPr>
        <p:spPr>
          <a:xfrm>
            <a:off x="1486384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7EF31368-77CF-472C-8AED-C8E182DB745F}"/>
              </a:ext>
            </a:extLst>
          </p:cNvPr>
          <p:cNvSpPr/>
          <p:nvPr/>
        </p:nvSpPr>
        <p:spPr>
          <a:xfrm>
            <a:off x="1705545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36B9EC81-7FC7-4071-8431-720B53974594}"/>
              </a:ext>
            </a:extLst>
          </p:cNvPr>
          <p:cNvSpPr/>
          <p:nvPr/>
        </p:nvSpPr>
        <p:spPr>
          <a:xfrm>
            <a:off x="1924705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18998F65-F732-4354-AE96-2A591F59DE26}"/>
              </a:ext>
            </a:extLst>
          </p:cNvPr>
          <p:cNvSpPr/>
          <p:nvPr/>
        </p:nvSpPr>
        <p:spPr>
          <a:xfrm>
            <a:off x="2143866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9D1AA361-4727-4EF3-AC3F-42167F791B63}"/>
              </a:ext>
            </a:extLst>
          </p:cNvPr>
          <p:cNvSpPr/>
          <p:nvPr/>
        </p:nvSpPr>
        <p:spPr>
          <a:xfrm>
            <a:off x="2363027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C4585B32-9D45-45CE-8FE3-0D0204175708}"/>
              </a:ext>
            </a:extLst>
          </p:cNvPr>
          <p:cNvSpPr/>
          <p:nvPr/>
        </p:nvSpPr>
        <p:spPr>
          <a:xfrm>
            <a:off x="2582188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D3D7DCE2-10F0-475D-86A5-3A32CC7E1C57}"/>
              </a:ext>
            </a:extLst>
          </p:cNvPr>
          <p:cNvSpPr/>
          <p:nvPr/>
        </p:nvSpPr>
        <p:spPr>
          <a:xfrm>
            <a:off x="2801349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22D5A137-EB4E-4CAD-9D72-B7BA64C911BF}"/>
              </a:ext>
            </a:extLst>
          </p:cNvPr>
          <p:cNvSpPr/>
          <p:nvPr/>
        </p:nvSpPr>
        <p:spPr>
          <a:xfrm>
            <a:off x="3020510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4E904EDE-3B2B-4A17-B36D-A441FA43A5B1}"/>
              </a:ext>
            </a:extLst>
          </p:cNvPr>
          <p:cNvSpPr/>
          <p:nvPr/>
        </p:nvSpPr>
        <p:spPr>
          <a:xfrm>
            <a:off x="1048062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F2CC5C21-3FD4-47E1-A63B-128F7DE12C21}"/>
              </a:ext>
            </a:extLst>
          </p:cNvPr>
          <p:cNvSpPr/>
          <p:nvPr/>
        </p:nvSpPr>
        <p:spPr>
          <a:xfrm>
            <a:off x="1267223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A9723CC5-717D-48A0-AA5B-B5BE936B1088}"/>
              </a:ext>
            </a:extLst>
          </p:cNvPr>
          <p:cNvSpPr/>
          <p:nvPr/>
        </p:nvSpPr>
        <p:spPr>
          <a:xfrm>
            <a:off x="1486384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665CA7F6-697A-4A54-8899-683B998439EF}"/>
              </a:ext>
            </a:extLst>
          </p:cNvPr>
          <p:cNvSpPr/>
          <p:nvPr/>
        </p:nvSpPr>
        <p:spPr>
          <a:xfrm>
            <a:off x="1705545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67D54F2A-4570-4ADF-8486-F54784C0DD7B}"/>
              </a:ext>
            </a:extLst>
          </p:cNvPr>
          <p:cNvSpPr/>
          <p:nvPr/>
        </p:nvSpPr>
        <p:spPr>
          <a:xfrm>
            <a:off x="1924705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736CB031-2F82-4CC8-B5D9-755D1C99C8B1}"/>
              </a:ext>
            </a:extLst>
          </p:cNvPr>
          <p:cNvSpPr/>
          <p:nvPr/>
        </p:nvSpPr>
        <p:spPr>
          <a:xfrm>
            <a:off x="2143866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246054FB-3D76-4FFB-9634-1271CB2602DC}"/>
              </a:ext>
            </a:extLst>
          </p:cNvPr>
          <p:cNvSpPr/>
          <p:nvPr/>
        </p:nvSpPr>
        <p:spPr>
          <a:xfrm>
            <a:off x="2363027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D640EB8A-D17C-46F5-B4E0-D3D2F8222B15}"/>
              </a:ext>
            </a:extLst>
          </p:cNvPr>
          <p:cNvSpPr/>
          <p:nvPr/>
        </p:nvSpPr>
        <p:spPr>
          <a:xfrm>
            <a:off x="2582188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52B969B2-922E-451B-92E8-B4FB2F399E32}"/>
              </a:ext>
            </a:extLst>
          </p:cNvPr>
          <p:cNvSpPr/>
          <p:nvPr/>
        </p:nvSpPr>
        <p:spPr>
          <a:xfrm>
            <a:off x="2801349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054EA983-FEAA-47AE-9594-AF71C1840028}"/>
              </a:ext>
            </a:extLst>
          </p:cNvPr>
          <p:cNvSpPr/>
          <p:nvPr/>
        </p:nvSpPr>
        <p:spPr>
          <a:xfrm>
            <a:off x="3020510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6369BECE-5211-4C65-B69D-66A27F222307}"/>
              </a:ext>
            </a:extLst>
          </p:cNvPr>
          <p:cNvSpPr/>
          <p:nvPr/>
        </p:nvSpPr>
        <p:spPr>
          <a:xfrm>
            <a:off x="1048062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731492B3-FC25-40C7-BD03-309CDA617A17}"/>
              </a:ext>
            </a:extLst>
          </p:cNvPr>
          <p:cNvSpPr/>
          <p:nvPr/>
        </p:nvSpPr>
        <p:spPr>
          <a:xfrm>
            <a:off x="1267223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B0F30152-8AD3-4F32-B281-63BAEB499968}"/>
              </a:ext>
            </a:extLst>
          </p:cNvPr>
          <p:cNvSpPr/>
          <p:nvPr/>
        </p:nvSpPr>
        <p:spPr>
          <a:xfrm>
            <a:off x="1486384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726E7C43-FDB0-4850-A683-AEB264027156}"/>
              </a:ext>
            </a:extLst>
          </p:cNvPr>
          <p:cNvSpPr/>
          <p:nvPr/>
        </p:nvSpPr>
        <p:spPr>
          <a:xfrm>
            <a:off x="1705545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E63749D1-9D6C-426E-963F-DEB630B8ED53}"/>
              </a:ext>
            </a:extLst>
          </p:cNvPr>
          <p:cNvSpPr/>
          <p:nvPr/>
        </p:nvSpPr>
        <p:spPr>
          <a:xfrm>
            <a:off x="1924705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592D0933-658C-4A43-9F51-3C2A592CF516}"/>
              </a:ext>
            </a:extLst>
          </p:cNvPr>
          <p:cNvSpPr/>
          <p:nvPr/>
        </p:nvSpPr>
        <p:spPr>
          <a:xfrm>
            <a:off x="2143866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6F0E1D30-368B-4A1C-804D-935E53313914}"/>
              </a:ext>
            </a:extLst>
          </p:cNvPr>
          <p:cNvSpPr/>
          <p:nvPr/>
        </p:nvSpPr>
        <p:spPr>
          <a:xfrm>
            <a:off x="2363027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3A1A9597-84F0-4C15-8F96-E92AA42A8520}"/>
              </a:ext>
            </a:extLst>
          </p:cNvPr>
          <p:cNvSpPr/>
          <p:nvPr/>
        </p:nvSpPr>
        <p:spPr>
          <a:xfrm>
            <a:off x="2582188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5037EBB0-F430-445B-825B-D725A093E221}"/>
              </a:ext>
            </a:extLst>
          </p:cNvPr>
          <p:cNvSpPr/>
          <p:nvPr/>
        </p:nvSpPr>
        <p:spPr>
          <a:xfrm>
            <a:off x="2801349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9A231992-8EA9-44F2-99D7-9A1FB7D5B8D7}"/>
              </a:ext>
            </a:extLst>
          </p:cNvPr>
          <p:cNvSpPr/>
          <p:nvPr/>
        </p:nvSpPr>
        <p:spPr>
          <a:xfrm>
            <a:off x="3020510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BD34BDF5-EAFA-4ABC-9812-ABC20D40BEC7}"/>
              </a:ext>
            </a:extLst>
          </p:cNvPr>
          <p:cNvSpPr/>
          <p:nvPr/>
        </p:nvSpPr>
        <p:spPr>
          <a:xfrm>
            <a:off x="1048062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B9CCB5B0-99B0-46D4-995A-763521528AD6}"/>
              </a:ext>
            </a:extLst>
          </p:cNvPr>
          <p:cNvSpPr/>
          <p:nvPr/>
        </p:nvSpPr>
        <p:spPr>
          <a:xfrm>
            <a:off x="1267223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B5C3BAB8-7E37-48E7-ACA8-9E0FC5165CC1}"/>
              </a:ext>
            </a:extLst>
          </p:cNvPr>
          <p:cNvSpPr/>
          <p:nvPr/>
        </p:nvSpPr>
        <p:spPr>
          <a:xfrm>
            <a:off x="1486384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97D1A843-779D-4333-9162-C2C309A48EF0}"/>
              </a:ext>
            </a:extLst>
          </p:cNvPr>
          <p:cNvSpPr/>
          <p:nvPr/>
        </p:nvSpPr>
        <p:spPr>
          <a:xfrm>
            <a:off x="1705545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829A6987-07FD-4B3F-AFE3-DD0D9BC7F11B}"/>
              </a:ext>
            </a:extLst>
          </p:cNvPr>
          <p:cNvSpPr/>
          <p:nvPr/>
        </p:nvSpPr>
        <p:spPr>
          <a:xfrm>
            <a:off x="1924705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905E2FEF-F1A6-487C-8565-16E583DDCCAB}"/>
              </a:ext>
            </a:extLst>
          </p:cNvPr>
          <p:cNvSpPr/>
          <p:nvPr/>
        </p:nvSpPr>
        <p:spPr>
          <a:xfrm>
            <a:off x="2143866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CD27FA59-8EAE-450F-AB1A-80FFF44F6B81}"/>
              </a:ext>
            </a:extLst>
          </p:cNvPr>
          <p:cNvSpPr/>
          <p:nvPr/>
        </p:nvSpPr>
        <p:spPr>
          <a:xfrm>
            <a:off x="2363027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EE675A6C-21C8-4843-BA23-9BE29C1E549C}"/>
              </a:ext>
            </a:extLst>
          </p:cNvPr>
          <p:cNvSpPr/>
          <p:nvPr/>
        </p:nvSpPr>
        <p:spPr>
          <a:xfrm>
            <a:off x="2582188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3B084E27-85A8-400B-850F-D80BF9EFC55E}"/>
              </a:ext>
            </a:extLst>
          </p:cNvPr>
          <p:cNvSpPr/>
          <p:nvPr/>
        </p:nvSpPr>
        <p:spPr>
          <a:xfrm>
            <a:off x="2801349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9D349D95-2D85-4C2B-BC49-7667A2D9C6BD}"/>
              </a:ext>
            </a:extLst>
          </p:cNvPr>
          <p:cNvSpPr/>
          <p:nvPr/>
        </p:nvSpPr>
        <p:spPr>
          <a:xfrm>
            <a:off x="3020510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A639B035-BBCA-480F-972B-AE84F84E2D92}"/>
              </a:ext>
            </a:extLst>
          </p:cNvPr>
          <p:cNvSpPr/>
          <p:nvPr/>
        </p:nvSpPr>
        <p:spPr>
          <a:xfrm>
            <a:off x="1048062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0A42415E-2EFB-4ABB-8157-AA8A243973ED}"/>
              </a:ext>
            </a:extLst>
          </p:cNvPr>
          <p:cNvSpPr/>
          <p:nvPr/>
        </p:nvSpPr>
        <p:spPr>
          <a:xfrm>
            <a:off x="1267223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20F5220D-2B0E-43B9-B39A-7D7FF4D51558}"/>
              </a:ext>
            </a:extLst>
          </p:cNvPr>
          <p:cNvSpPr/>
          <p:nvPr/>
        </p:nvSpPr>
        <p:spPr>
          <a:xfrm>
            <a:off x="1486384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569279C3-928C-4FC1-9837-A99AC4B1CE6E}"/>
              </a:ext>
            </a:extLst>
          </p:cNvPr>
          <p:cNvSpPr/>
          <p:nvPr/>
        </p:nvSpPr>
        <p:spPr>
          <a:xfrm>
            <a:off x="1705545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F16E0079-9545-4433-89E4-D1011F731D6D}"/>
              </a:ext>
            </a:extLst>
          </p:cNvPr>
          <p:cNvSpPr/>
          <p:nvPr/>
        </p:nvSpPr>
        <p:spPr>
          <a:xfrm>
            <a:off x="1924705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67435CBD-73BF-44CA-8BE3-519B5C0A3599}"/>
              </a:ext>
            </a:extLst>
          </p:cNvPr>
          <p:cNvSpPr/>
          <p:nvPr/>
        </p:nvSpPr>
        <p:spPr>
          <a:xfrm>
            <a:off x="2143866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A94EF629-FB73-442C-BEE2-78C9543C6DE8}"/>
              </a:ext>
            </a:extLst>
          </p:cNvPr>
          <p:cNvSpPr/>
          <p:nvPr/>
        </p:nvSpPr>
        <p:spPr>
          <a:xfrm>
            <a:off x="2363027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05EDCFCA-F214-411E-AAF7-DCB57784FC4F}"/>
              </a:ext>
            </a:extLst>
          </p:cNvPr>
          <p:cNvSpPr/>
          <p:nvPr/>
        </p:nvSpPr>
        <p:spPr>
          <a:xfrm>
            <a:off x="2582188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0F47BA75-CB4A-4106-ACBF-583A829F751D}"/>
              </a:ext>
            </a:extLst>
          </p:cNvPr>
          <p:cNvSpPr/>
          <p:nvPr/>
        </p:nvSpPr>
        <p:spPr>
          <a:xfrm>
            <a:off x="2801349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AA1096B0-A2F0-4F69-84AA-EA850A994145}"/>
              </a:ext>
            </a:extLst>
          </p:cNvPr>
          <p:cNvSpPr/>
          <p:nvPr/>
        </p:nvSpPr>
        <p:spPr>
          <a:xfrm>
            <a:off x="3020510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7B7396A8-15A0-404B-9494-13A155D2CBBC}"/>
              </a:ext>
            </a:extLst>
          </p:cNvPr>
          <p:cNvSpPr/>
          <p:nvPr/>
        </p:nvSpPr>
        <p:spPr>
          <a:xfrm>
            <a:off x="1048062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DB8244CC-DB01-48CD-94E1-B6DB385E5A7B}"/>
              </a:ext>
            </a:extLst>
          </p:cNvPr>
          <p:cNvSpPr/>
          <p:nvPr/>
        </p:nvSpPr>
        <p:spPr>
          <a:xfrm>
            <a:off x="1267223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22CF200D-F4D6-434B-B30A-F2138611416D}"/>
              </a:ext>
            </a:extLst>
          </p:cNvPr>
          <p:cNvSpPr/>
          <p:nvPr/>
        </p:nvSpPr>
        <p:spPr>
          <a:xfrm>
            <a:off x="1486384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82C00DDA-C628-432B-9454-0ECD117D33B4}"/>
              </a:ext>
            </a:extLst>
          </p:cNvPr>
          <p:cNvSpPr/>
          <p:nvPr/>
        </p:nvSpPr>
        <p:spPr>
          <a:xfrm>
            <a:off x="1705545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F2476F05-382D-47C6-87BB-B499F6359FA0}"/>
              </a:ext>
            </a:extLst>
          </p:cNvPr>
          <p:cNvSpPr/>
          <p:nvPr/>
        </p:nvSpPr>
        <p:spPr>
          <a:xfrm>
            <a:off x="1924705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89B964AC-0FF4-4384-8019-DE020D319571}"/>
              </a:ext>
            </a:extLst>
          </p:cNvPr>
          <p:cNvSpPr/>
          <p:nvPr/>
        </p:nvSpPr>
        <p:spPr>
          <a:xfrm>
            <a:off x="2143866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9D103F8B-48DD-4D0F-AB70-9804AE4DB037}"/>
              </a:ext>
            </a:extLst>
          </p:cNvPr>
          <p:cNvSpPr/>
          <p:nvPr/>
        </p:nvSpPr>
        <p:spPr>
          <a:xfrm>
            <a:off x="2363027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292143F2-3900-4616-9040-63D6E3D20ECA}"/>
              </a:ext>
            </a:extLst>
          </p:cNvPr>
          <p:cNvSpPr/>
          <p:nvPr/>
        </p:nvSpPr>
        <p:spPr>
          <a:xfrm>
            <a:off x="2582188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4AEB7922-13FA-4828-9162-25805A955661}"/>
              </a:ext>
            </a:extLst>
          </p:cNvPr>
          <p:cNvSpPr/>
          <p:nvPr/>
        </p:nvSpPr>
        <p:spPr>
          <a:xfrm>
            <a:off x="2801349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3D214064-ED5D-4E8B-99AE-929602D080E0}"/>
              </a:ext>
            </a:extLst>
          </p:cNvPr>
          <p:cNvSpPr/>
          <p:nvPr/>
        </p:nvSpPr>
        <p:spPr>
          <a:xfrm>
            <a:off x="3020510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A830E1B0-FFC5-4B21-AA7D-E5B6A5D9483F}"/>
              </a:ext>
            </a:extLst>
          </p:cNvPr>
          <p:cNvSpPr/>
          <p:nvPr/>
        </p:nvSpPr>
        <p:spPr>
          <a:xfrm>
            <a:off x="1048062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BE0E4E0D-5245-4BD8-9BB2-9A274427B3A0}"/>
              </a:ext>
            </a:extLst>
          </p:cNvPr>
          <p:cNvSpPr/>
          <p:nvPr/>
        </p:nvSpPr>
        <p:spPr>
          <a:xfrm>
            <a:off x="1267223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1EB85D2D-D594-42F5-B402-3BFFB150A714}"/>
              </a:ext>
            </a:extLst>
          </p:cNvPr>
          <p:cNvSpPr/>
          <p:nvPr/>
        </p:nvSpPr>
        <p:spPr>
          <a:xfrm>
            <a:off x="1486384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E339A51C-993A-4D62-A3C3-B157ADF86588}"/>
              </a:ext>
            </a:extLst>
          </p:cNvPr>
          <p:cNvSpPr/>
          <p:nvPr/>
        </p:nvSpPr>
        <p:spPr>
          <a:xfrm>
            <a:off x="1705545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CCCEFC79-E9E2-4748-87B2-3449B1A20592}"/>
              </a:ext>
            </a:extLst>
          </p:cNvPr>
          <p:cNvSpPr/>
          <p:nvPr/>
        </p:nvSpPr>
        <p:spPr>
          <a:xfrm>
            <a:off x="1924705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A1604376-5962-464A-941A-02379E00ED78}"/>
              </a:ext>
            </a:extLst>
          </p:cNvPr>
          <p:cNvSpPr/>
          <p:nvPr/>
        </p:nvSpPr>
        <p:spPr>
          <a:xfrm>
            <a:off x="2143866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9A2238B3-C9F8-46D9-8C80-5E335C691910}"/>
              </a:ext>
            </a:extLst>
          </p:cNvPr>
          <p:cNvSpPr/>
          <p:nvPr/>
        </p:nvSpPr>
        <p:spPr>
          <a:xfrm>
            <a:off x="2363027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EC5214E5-EC74-4D0A-96DD-6B5F32A40445}"/>
              </a:ext>
            </a:extLst>
          </p:cNvPr>
          <p:cNvSpPr/>
          <p:nvPr/>
        </p:nvSpPr>
        <p:spPr>
          <a:xfrm>
            <a:off x="2582188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D3585A00-9D7A-419E-98AD-1C7AE04C3A76}"/>
              </a:ext>
            </a:extLst>
          </p:cNvPr>
          <p:cNvSpPr/>
          <p:nvPr/>
        </p:nvSpPr>
        <p:spPr>
          <a:xfrm>
            <a:off x="2801349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5FC9156E-A82C-466B-81EA-DAC9AD54B5F9}"/>
              </a:ext>
            </a:extLst>
          </p:cNvPr>
          <p:cNvSpPr/>
          <p:nvPr/>
        </p:nvSpPr>
        <p:spPr>
          <a:xfrm>
            <a:off x="3020510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AFEDDC17-C8FA-4EE4-9CC4-7EA5DECA88DD}"/>
              </a:ext>
            </a:extLst>
          </p:cNvPr>
          <p:cNvSpPr/>
          <p:nvPr/>
        </p:nvSpPr>
        <p:spPr>
          <a:xfrm>
            <a:off x="1048062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D1D96DD5-1AF5-4A04-9C3F-03743F916089}"/>
              </a:ext>
            </a:extLst>
          </p:cNvPr>
          <p:cNvSpPr/>
          <p:nvPr/>
        </p:nvSpPr>
        <p:spPr>
          <a:xfrm>
            <a:off x="1267223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E4572881-4013-4569-B18B-6573C34544DA}"/>
              </a:ext>
            </a:extLst>
          </p:cNvPr>
          <p:cNvSpPr/>
          <p:nvPr/>
        </p:nvSpPr>
        <p:spPr>
          <a:xfrm>
            <a:off x="1486384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A5106D72-062B-4602-A411-8395D568985E}"/>
              </a:ext>
            </a:extLst>
          </p:cNvPr>
          <p:cNvSpPr/>
          <p:nvPr/>
        </p:nvSpPr>
        <p:spPr>
          <a:xfrm>
            <a:off x="1705545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564DA0A6-D74D-4754-B02B-46E1BCEAE844}"/>
              </a:ext>
            </a:extLst>
          </p:cNvPr>
          <p:cNvSpPr/>
          <p:nvPr/>
        </p:nvSpPr>
        <p:spPr>
          <a:xfrm>
            <a:off x="1924705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390005B6-C14B-4879-AA33-62FABCF98BBC}"/>
              </a:ext>
            </a:extLst>
          </p:cNvPr>
          <p:cNvSpPr/>
          <p:nvPr/>
        </p:nvSpPr>
        <p:spPr>
          <a:xfrm>
            <a:off x="2143866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44E9728B-76CF-460D-BB7E-E84B4A5696D0}"/>
              </a:ext>
            </a:extLst>
          </p:cNvPr>
          <p:cNvSpPr/>
          <p:nvPr/>
        </p:nvSpPr>
        <p:spPr>
          <a:xfrm>
            <a:off x="2363027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B5DC7B0A-DBB7-4D15-995A-B7512FEB0928}"/>
              </a:ext>
            </a:extLst>
          </p:cNvPr>
          <p:cNvSpPr/>
          <p:nvPr/>
        </p:nvSpPr>
        <p:spPr>
          <a:xfrm>
            <a:off x="2582188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52031843-5B83-4C50-909F-7E5F92DA6A2F}"/>
              </a:ext>
            </a:extLst>
          </p:cNvPr>
          <p:cNvSpPr/>
          <p:nvPr/>
        </p:nvSpPr>
        <p:spPr>
          <a:xfrm>
            <a:off x="2801349" y="3528059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A6028327-E6D7-4879-8182-F4AE122AD8BE}"/>
              </a:ext>
            </a:extLst>
          </p:cNvPr>
          <p:cNvSpPr/>
          <p:nvPr/>
        </p:nvSpPr>
        <p:spPr>
          <a:xfrm>
            <a:off x="3020510" y="3528059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0CAF1008-F941-43A6-8ECD-1C8A0717DE8E}"/>
              </a:ext>
            </a:extLst>
          </p:cNvPr>
          <p:cNvSpPr/>
          <p:nvPr/>
        </p:nvSpPr>
        <p:spPr>
          <a:xfrm>
            <a:off x="1048062" y="3755058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01C26F0B-EA08-4080-9119-4B8EABCC5ADA}"/>
              </a:ext>
            </a:extLst>
          </p:cNvPr>
          <p:cNvSpPr/>
          <p:nvPr/>
        </p:nvSpPr>
        <p:spPr>
          <a:xfrm>
            <a:off x="1267223" y="3755058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130240E4-9743-46A9-B7DB-C56A5E893406}"/>
              </a:ext>
            </a:extLst>
          </p:cNvPr>
          <p:cNvSpPr/>
          <p:nvPr/>
        </p:nvSpPr>
        <p:spPr>
          <a:xfrm>
            <a:off x="1486384" y="3755058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7FC49CE2-2108-447F-AF2F-512E4BD59059}"/>
              </a:ext>
            </a:extLst>
          </p:cNvPr>
          <p:cNvSpPr/>
          <p:nvPr/>
        </p:nvSpPr>
        <p:spPr>
          <a:xfrm>
            <a:off x="1705545" y="3755058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1B9A7509-B0C5-422F-B8AC-03FFFF624A90}"/>
              </a:ext>
            </a:extLst>
          </p:cNvPr>
          <p:cNvSpPr/>
          <p:nvPr/>
        </p:nvSpPr>
        <p:spPr>
          <a:xfrm>
            <a:off x="1924705" y="3755058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B3743462-F9EC-449B-BDC8-E1454330D2D2}"/>
              </a:ext>
            </a:extLst>
          </p:cNvPr>
          <p:cNvSpPr/>
          <p:nvPr/>
        </p:nvSpPr>
        <p:spPr>
          <a:xfrm>
            <a:off x="2143866" y="3755058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45EAEE6B-98C2-4FDB-9AA3-04386D7EDE9F}"/>
              </a:ext>
            </a:extLst>
          </p:cNvPr>
          <p:cNvSpPr/>
          <p:nvPr/>
        </p:nvSpPr>
        <p:spPr>
          <a:xfrm>
            <a:off x="2363027" y="3755058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176E8DF9-0665-4E8C-BD14-C68D20C5F860}"/>
              </a:ext>
            </a:extLst>
          </p:cNvPr>
          <p:cNvSpPr/>
          <p:nvPr/>
        </p:nvSpPr>
        <p:spPr>
          <a:xfrm>
            <a:off x="2582188" y="3755058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1D9FF690-2A48-4AED-99AD-6E73D83120F6}"/>
              </a:ext>
            </a:extLst>
          </p:cNvPr>
          <p:cNvSpPr/>
          <p:nvPr/>
        </p:nvSpPr>
        <p:spPr>
          <a:xfrm>
            <a:off x="2801349" y="3755058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AEA7B50E-CEA7-4EA2-9185-3C849CDE1ADA}"/>
              </a:ext>
            </a:extLst>
          </p:cNvPr>
          <p:cNvSpPr/>
          <p:nvPr/>
        </p:nvSpPr>
        <p:spPr>
          <a:xfrm>
            <a:off x="3020510" y="3755058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0CC1F5D5-2C35-493C-9245-A58A668F6412}"/>
              </a:ext>
            </a:extLst>
          </p:cNvPr>
          <p:cNvSpPr/>
          <p:nvPr/>
        </p:nvSpPr>
        <p:spPr>
          <a:xfrm>
            <a:off x="1048062" y="3982057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2A5B6568-E4FF-4813-93DF-E4881B0CEA4F}"/>
              </a:ext>
            </a:extLst>
          </p:cNvPr>
          <p:cNvSpPr/>
          <p:nvPr/>
        </p:nvSpPr>
        <p:spPr>
          <a:xfrm>
            <a:off x="1267223" y="3982057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BF1343AB-D194-48C1-A751-6D8699B23CA9}"/>
              </a:ext>
            </a:extLst>
          </p:cNvPr>
          <p:cNvSpPr/>
          <p:nvPr/>
        </p:nvSpPr>
        <p:spPr>
          <a:xfrm>
            <a:off x="1486384" y="3982057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4695CD7C-5D31-4E45-9FF3-89F0AB2933E0}"/>
              </a:ext>
            </a:extLst>
          </p:cNvPr>
          <p:cNvSpPr/>
          <p:nvPr/>
        </p:nvSpPr>
        <p:spPr>
          <a:xfrm>
            <a:off x="1705545" y="3982057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EB0E4CCA-761F-4A9F-9C69-44CBCAB1293A}"/>
              </a:ext>
            </a:extLst>
          </p:cNvPr>
          <p:cNvSpPr/>
          <p:nvPr/>
        </p:nvSpPr>
        <p:spPr>
          <a:xfrm>
            <a:off x="1924705" y="3982057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62451F75-9B0F-4667-8E1E-42E3533767E6}"/>
              </a:ext>
            </a:extLst>
          </p:cNvPr>
          <p:cNvSpPr/>
          <p:nvPr/>
        </p:nvSpPr>
        <p:spPr>
          <a:xfrm>
            <a:off x="2143866" y="3982057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721D71B9-EC67-483B-B241-ED839527E384}"/>
              </a:ext>
            </a:extLst>
          </p:cNvPr>
          <p:cNvSpPr/>
          <p:nvPr/>
        </p:nvSpPr>
        <p:spPr>
          <a:xfrm>
            <a:off x="2363027" y="3982057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F5AA94AD-ED9F-4FCD-BE6C-EFB0FC40CCD4}"/>
              </a:ext>
            </a:extLst>
          </p:cNvPr>
          <p:cNvSpPr/>
          <p:nvPr/>
        </p:nvSpPr>
        <p:spPr>
          <a:xfrm>
            <a:off x="2582188" y="3982057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0FA613CA-C671-4122-9249-67D5F49EE07A}"/>
              </a:ext>
            </a:extLst>
          </p:cNvPr>
          <p:cNvSpPr/>
          <p:nvPr/>
        </p:nvSpPr>
        <p:spPr>
          <a:xfrm>
            <a:off x="2801349" y="3982057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D11A3FEF-A729-4C42-A568-EA6F384EF80F}"/>
              </a:ext>
            </a:extLst>
          </p:cNvPr>
          <p:cNvSpPr/>
          <p:nvPr/>
        </p:nvSpPr>
        <p:spPr>
          <a:xfrm>
            <a:off x="3020510" y="3982057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A3C5CE1C-CE4C-4BA9-AFD8-58FFAAF37609}"/>
              </a:ext>
            </a:extLst>
          </p:cNvPr>
          <p:cNvSpPr/>
          <p:nvPr/>
        </p:nvSpPr>
        <p:spPr>
          <a:xfrm>
            <a:off x="9004526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28093CB9-5303-414B-82A7-0B9C999588D7}"/>
              </a:ext>
            </a:extLst>
          </p:cNvPr>
          <p:cNvSpPr/>
          <p:nvPr/>
        </p:nvSpPr>
        <p:spPr>
          <a:xfrm>
            <a:off x="9223687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0C04BFB1-6420-40DD-B6DC-25834A101A59}"/>
              </a:ext>
            </a:extLst>
          </p:cNvPr>
          <p:cNvSpPr/>
          <p:nvPr/>
        </p:nvSpPr>
        <p:spPr>
          <a:xfrm>
            <a:off x="9442848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id="{1D6067A5-2042-4571-9E58-ED639BBC2148}"/>
              </a:ext>
            </a:extLst>
          </p:cNvPr>
          <p:cNvSpPr/>
          <p:nvPr/>
        </p:nvSpPr>
        <p:spPr>
          <a:xfrm>
            <a:off x="9662009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5" name="타원 264">
            <a:extLst>
              <a:ext uri="{FF2B5EF4-FFF2-40B4-BE49-F238E27FC236}">
                <a16:creationId xmlns:a16="http://schemas.microsoft.com/office/drawing/2014/main" id="{FDFA93B6-61B9-4DB1-BF10-D21A709593EC}"/>
              </a:ext>
            </a:extLst>
          </p:cNvPr>
          <p:cNvSpPr/>
          <p:nvPr/>
        </p:nvSpPr>
        <p:spPr>
          <a:xfrm>
            <a:off x="9881169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4D95AFB8-7D2E-442E-B24E-42D6B36BA329}"/>
              </a:ext>
            </a:extLst>
          </p:cNvPr>
          <p:cNvSpPr/>
          <p:nvPr/>
        </p:nvSpPr>
        <p:spPr>
          <a:xfrm>
            <a:off x="10100330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7" name="타원 266">
            <a:extLst>
              <a:ext uri="{FF2B5EF4-FFF2-40B4-BE49-F238E27FC236}">
                <a16:creationId xmlns:a16="http://schemas.microsoft.com/office/drawing/2014/main" id="{E67DE579-36BD-43C6-BFFC-842A72DB3E14}"/>
              </a:ext>
            </a:extLst>
          </p:cNvPr>
          <p:cNvSpPr/>
          <p:nvPr/>
        </p:nvSpPr>
        <p:spPr>
          <a:xfrm>
            <a:off x="10319491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15A29828-2B31-4B37-90BD-38CE3154584A}"/>
              </a:ext>
            </a:extLst>
          </p:cNvPr>
          <p:cNvSpPr/>
          <p:nvPr/>
        </p:nvSpPr>
        <p:spPr>
          <a:xfrm>
            <a:off x="10538652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CA0270C4-4582-4ABE-98A8-1F7F4B2017A9}"/>
              </a:ext>
            </a:extLst>
          </p:cNvPr>
          <p:cNvSpPr/>
          <p:nvPr/>
        </p:nvSpPr>
        <p:spPr>
          <a:xfrm>
            <a:off x="10757813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A710DC1E-2801-4028-9A77-BE11EFE315B3}"/>
              </a:ext>
            </a:extLst>
          </p:cNvPr>
          <p:cNvSpPr/>
          <p:nvPr/>
        </p:nvSpPr>
        <p:spPr>
          <a:xfrm>
            <a:off x="10976974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426A76B9-6513-4589-83D0-009B768CFE82}"/>
              </a:ext>
            </a:extLst>
          </p:cNvPr>
          <p:cNvSpPr/>
          <p:nvPr/>
        </p:nvSpPr>
        <p:spPr>
          <a:xfrm>
            <a:off x="9004526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DFC1D692-EC65-4CBC-BB2C-CC11D1BC694D}"/>
              </a:ext>
            </a:extLst>
          </p:cNvPr>
          <p:cNvSpPr/>
          <p:nvPr/>
        </p:nvSpPr>
        <p:spPr>
          <a:xfrm>
            <a:off x="9223687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6CE54DE6-9259-4B9A-9501-C7BECF89C7D2}"/>
              </a:ext>
            </a:extLst>
          </p:cNvPr>
          <p:cNvSpPr/>
          <p:nvPr/>
        </p:nvSpPr>
        <p:spPr>
          <a:xfrm>
            <a:off x="9442848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015FC539-0B1D-4655-8B6A-07F1394D0E6C}"/>
              </a:ext>
            </a:extLst>
          </p:cNvPr>
          <p:cNvSpPr/>
          <p:nvPr/>
        </p:nvSpPr>
        <p:spPr>
          <a:xfrm>
            <a:off x="9662009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AB773A2B-0D8F-4D10-911A-F638768C4025}"/>
              </a:ext>
            </a:extLst>
          </p:cNvPr>
          <p:cNvSpPr/>
          <p:nvPr/>
        </p:nvSpPr>
        <p:spPr>
          <a:xfrm>
            <a:off x="9881169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id="{F0C9FE9E-139A-4B36-9CBD-4FE79E4D9DB6}"/>
              </a:ext>
            </a:extLst>
          </p:cNvPr>
          <p:cNvSpPr/>
          <p:nvPr/>
        </p:nvSpPr>
        <p:spPr>
          <a:xfrm>
            <a:off x="10100330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7" name="타원 276">
            <a:extLst>
              <a:ext uri="{FF2B5EF4-FFF2-40B4-BE49-F238E27FC236}">
                <a16:creationId xmlns:a16="http://schemas.microsoft.com/office/drawing/2014/main" id="{307758FE-4AC3-4A39-87F3-EB3FCC62803F}"/>
              </a:ext>
            </a:extLst>
          </p:cNvPr>
          <p:cNvSpPr/>
          <p:nvPr/>
        </p:nvSpPr>
        <p:spPr>
          <a:xfrm>
            <a:off x="10319491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8" name="타원 277">
            <a:extLst>
              <a:ext uri="{FF2B5EF4-FFF2-40B4-BE49-F238E27FC236}">
                <a16:creationId xmlns:a16="http://schemas.microsoft.com/office/drawing/2014/main" id="{2414B230-0325-4164-A100-C5ABC0E13C77}"/>
              </a:ext>
            </a:extLst>
          </p:cNvPr>
          <p:cNvSpPr/>
          <p:nvPr/>
        </p:nvSpPr>
        <p:spPr>
          <a:xfrm>
            <a:off x="10538652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9" name="타원 278">
            <a:extLst>
              <a:ext uri="{FF2B5EF4-FFF2-40B4-BE49-F238E27FC236}">
                <a16:creationId xmlns:a16="http://schemas.microsoft.com/office/drawing/2014/main" id="{F02F3C96-8413-4B59-AA15-C64CEBFB8375}"/>
              </a:ext>
            </a:extLst>
          </p:cNvPr>
          <p:cNvSpPr/>
          <p:nvPr/>
        </p:nvSpPr>
        <p:spPr>
          <a:xfrm>
            <a:off x="10757813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id="{6ADC17E3-1DF8-4C5C-8712-B9F2AF62790B}"/>
              </a:ext>
            </a:extLst>
          </p:cNvPr>
          <p:cNvSpPr/>
          <p:nvPr/>
        </p:nvSpPr>
        <p:spPr>
          <a:xfrm>
            <a:off x="10976974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6DF93088-BACC-433D-8220-B2DB4DF798A5}"/>
              </a:ext>
            </a:extLst>
          </p:cNvPr>
          <p:cNvSpPr/>
          <p:nvPr/>
        </p:nvSpPr>
        <p:spPr>
          <a:xfrm>
            <a:off x="9004526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2" name="타원 281">
            <a:extLst>
              <a:ext uri="{FF2B5EF4-FFF2-40B4-BE49-F238E27FC236}">
                <a16:creationId xmlns:a16="http://schemas.microsoft.com/office/drawing/2014/main" id="{DCE21AFB-19E6-43AB-A243-F3DEDFDEA1FD}"/>
              </a:ext>
            </a:extLst>
          </p:cNvPr>
          <p:cNvSpPr/>
          <p:nvPr/>
        </p:nvSpPr>
        <p:spPr>
          <a:xfrm>
            <a:off x="9223687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id="{40673130-6FE9-4E3B-BDDB-83A9780C220A}"/>
              </a:ext>
            </a:extLst>
          </p:cNvPr>
          <p:cNvSpPr/>
          <p:nvPr/>
        </p:nvSpPr>
        <p:spPr>
          <a:xfrm>
            <a:off x="9442848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59A06786-26BD-42D1-ADAA-557DF212FFE0}"/>
              </a:ext>
            </a:extLst>
          </p:cNvPr>
          <p:cNvSpPr/>
          <p:nvPr/>
        </p:nvSpPr>
        <p:spPr>
          <a:xfrm>
            <a:off x="9662009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5BC77E81-1D19-48E2-B6A2-DFCF5028B4D3}"/>
              </a:ext>
            </a:extLst>
          </p:cNvPr>
          <p:cNvSpPr/>
          <p:nvPr/>
        </p:nvSpPr>
        <p:spPr>
          <a:xfrm>
            <a:off x="9881169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6" name="타원 285">
            <a:extLst>
              <a:ext uri="{FF2B5EF4-FFF2-40B4-BE49-F238E27FC236}">
                <a16:creationId xmlns:a16="http://schemas.microsoft.com/office/drawing/2014/main" id="{45E02F07-76D9-4CBB-9357-51EF12C4EC5F}"/>
              </a:ext>
            </a:extLst>
          </p:cNvPr>
          <p:cNvSpPr/>
          <p:nvPr/>
        </p:nvSpPr>
        <p:spPr>
          <a:xfrm>
            <a:off x="10100330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7A2BE7A2-2D27-423C-9387-CD3753517B01}"/>
              </a:ext>
            </a:extLst>
          </p:cNvPr>
          <p:cNvSpPr/>
          <p:nvPr/>
        </p:nvSpPr>
        <p:spPr>
          <a:xfrm>
            <a:off x="10319491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83D864F2-71EF-43BA-AD9A-AF9EF282979E}"/>
              </a:ext>
            </a:extLst>
          </p:cNvPr>
          <p:cNvSpPr/>
          <p:nvPr/>
        </p:nvSpPr>
        <p:spPr>
          <a:xfrm>
            <a:off x="10538652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415AC03B-DF18-4D9F-97AA-F1EDAF3D1C05}"/>
              </a:ext>
            </a:extLst>
          </p:cNvPr>
          <p:cNvSpPr/>
          <p:nvPr/>
        </p:nvSpPr>
        <p:spPr>
          <a:xfrm>
            <a:off x="10757813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27806B4F-FC9E-4A93-9064-204144D93B96}"/>
              </a:ext>
            </a:extLst>
          </p:cNvPr>
          <p:cNvSpPr/>
          <p:nvPr/>
        </p:nvSpPr>
        <p:spPr>
          <a:xfrm>
            <a:off x="10976974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4EDE1B0B-1E58-4A64-98E2-DA517D555CE7}"/>
              </a:ext>
            </a:extLst>
          </p:cNvPr>
          <p:cNvSpPr/>
          <p:nvPr/>
        </p:nvSpPr>
        <p:spPr>
          <a:xfrm>
            <a:off x="9004526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631A2B5C-4B5F-4EF9-99FC-BA45F1F32729}"/>
              </a:ext>
            </a:extLst>
          </p:cNvPr>
          <p:cNvSpPr/>
          <p:nvPr/>
        </p:nvSpPr>
        <p:spPr>
          <a:xfrm>
            <a:off x="9223687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id="{BD29F5EB-5738-496B-9527-D5604C1F3903}"/>
              </a:ext>
            </a:extLst>
          </p:cNvPr>
          <p:cNvSpPr/>
          <p:nvPr/>
        </p:nvSpPr>
        <p:spPr>
          <a:xfrm>
            <a:off x="9442848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4" name="타원 293">
            <a:extLst>
              <a:ext uri="{FF2B5EF4-FFF2-40B4-BE49-F238E27FC236}">
                <a16:creationId xmlns:a16="http://schemas.microsoft.com/office/drawing/2014/main" id="{DE69B631-4EEA-4486-9551-702E21486D03}"/>
              </a:ext>
            </a:extLst>
          </p:cNvPr>
          <p:cNvSpPr/>
          <p:nvPr/>
        </p:nvSpPr>
        <p:spPr>
          <a:xfrm>
            <a:off x="9662009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5" name="타원 294">
            <a:extLst>
              <a:ext uri="{FF2B5EF4-FFF2-40B4-BE49-F238E27FC236}">
                <a16:creationId xmlns:a16="http://schemas.microsoft.com/office/drawing/2014/main" id="{94FA9CE1-CBB8-49B3-B6BD-BFD90EA1E831}"/>
              </a:ext>
            </a:extLst>
          </p:cNvPr>
          <p:cNvSpPr/>
          <p:nvPr/>
        </p:nvSpPr>
        <p:spPr>
          <a:xfrm>
            <a:off x="9881169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6" name="타원 295">
            <a:extLst>
              <a:ext uri="{FF2B5EF4-FFF2-40B4-BE49-F238E27FC236}">
                <a16:creationId xmlns:a16="http://schemas.microsoft.com/office/drawing/2014/main" id="{D8B2E277-93C7-4947-BECB-6FDDC82564FB}"/>
              </a:ext>
            </a:extLst>
          </p:cNvPr>
          <p:cNvSpPr/>
          <p:nvPr/>
        </p:nvSpPr>
        <p:spPr>
          <a:xfrm>
            <a:off x="10100330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57AA2658-1A7E-43B7-9FD7-2BBF578F5F88}"/>
              </a:ext>
            </a:extLst>
          </p:cNvPr>
          <p:cNvSpPr/>
          <p:nvPr/>
        </p:nvSpPr>
        <p:spPr>
          <a:xfrm>
            <a:off x="10319491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39138349-F873-4B94-B8F4-34FA0767D550}"/>
              </a:ext>
            </a:extLst>
          </p:cNvPr>
          <p:cNvSpPr/>
          <p:nvPr/>
        </p:nvSpPr>
        <p:spPr>
          <a:xfrm>
            <a:off x="10538652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825B14F8-D5A3-464C-8CAD-E0A8A1554260}"/>
              </a:ext>
            </a:extLst>
          </p:cNvPr>
          <p:cNvSpPr/>
          <p:nvPr/>
        </p:nvSpPr>
        <p:spPr>
          <a:xfrm>
            <a:off x="10757813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69EF4EB3-0BF9-43C2-8E70-FCE5947B4CCE}"/>
              </a:ext>
            </a:extLst>
          </p:cNvPr>
          <p:cNvSpPr/>
          <p:nvPr/>
        </p:nvSpPr>
        <p:spPr>
          <a:xfrm>
            <a:off x="10976974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E584EF6D-5A1A-43C6-95D9-60247479BC0A}"/>
              </a:ext>
            </a:extLst>
          </p:cNvPr>
          <p:cNvSpPr/>
          <p:nvPr/>
        </p:nvSpPr>
        <p:spPr>
          <a:xfrm>
            <a:off x="9004526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F26A7FA0-698E-4DB4-958E-2BE8BABBAF4A}"/>
              </a:ext>
            </a:extLst>
          </p:cNvPr>
          <p:cNvSpPr/>
          <p:nvPr/>
        </p:nvSpPr>
        <p:spPr>
          <a:xfrm>
            <a:off x="9223687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CFB6623F-ED6B-4B8B-93BA-A79F4D7FED64}"/>
              </a:ext>
            </a:extLst>
          </p:cNvPr>
          <p:cNvSpPr/>
          <p:nvPr/>
        </p:nvSpPr>
        <p:spPr>
          <a:xfrm>
            <a:off x="9442848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4" name="타원 303">
            <a:extLst>
              <a:ext uri="{FF2B5EF4-FFF2-40B4-BE49-F238E27FC236}">
                <a16:creationId xmlns:a16="http://schemas.microsoft.com/office/drawing/2014/main" id="{1A581594-C9F5-428C-8A9D-052262962B14}"/>
              </a:ext>
            </a:extLst>
          </p:cNvPr>
          <p:cNvSpPr/>
          <p:nvPr/>
        </p:nvSpPr>
        <p:spPr>
          <a:xfrm>
            <a:off x="9662009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5" name="타원 304">
            <a:extLst>
              <a:ext uri="{FF2B5EF4-FFF2-40B4-BE49-F238E27FC236}">
                <a16:creationId xmlns:a16="http://schemas.microsoft.com/office/drawing/2014/main" id="{B9073643-52A4-4FEC-BBA8-8CD508914E1C}"/>
              </a:ext>
            </a:extLst>
          </p:cNvPr>
          <p:cNvSpPr/>
          <p:nvPr/>
        </p:nvSpPr>
        <p:spPr>
          <a:xfrm>
            <a:off x="9881169" y="2847061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6" name="타원 305">
            <a:extLst>
              <a:ext uri="{FF2B5EF4-FFF2-40B4-BE49-F238E27FC236}">
                <a16:creationId xmlns:a16="http://schemas.microsoft.com/office/drawing/2014/main" id="{D786B35D-EF20-4D43-8C5C-7C8EF2C31C24}"/>
              </a:ext>
            </a:extLst>
          </p:cNvPr>
          <p:cNvSpPr/>
          <p:nvPr/>
        </p:nvSpPr>
        <p:spPr>
          <a:xfrm>
            <a:off x="10100330" y="2847061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7" name="타원 306">
            <a:extLst>
              <a:ext uri="{FF2B5EF4-FFF2-40B4-BE49-F238E27FC236}">
                <a16:creationId xmlns:a16="http://schemas.microsoft.com/office/drawing/2014/main" id="{7DBD9AEB-2C30-4A2A-A718-0E3727028AB0}"/>
              </a:ext>
            </a:extLst>
          </p:cNvPr>
          <p:cNvSpPr/>
          <p:nvPr/>
        </p:nvSpPr>
        <p:spPr>
          <a:xfrm>
            <a:off x="10319491" y="2847061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8" name="타원 307">
            <a:extLst>
              <a:ext uri="{FF2B5EF4-FFF2-40B4-BE49-F238E27FC236}">
                <a16:creationId xmlns:a16="http://schemas.microsoft.com/office/drawing/2014/main" id="{CC217A16-E92E-4814-A964-6DEB6715E009}"/>
              </a:ext>
            </a:extLst>
          </p:cNvPr>
          <p:cNvSpPr/>
          <p:nvPr/>
        </p:nvSpPr>
        <p:spPr>
          <a:xfrm>
            <a:off x="10538652" y="2847061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CD44FEEA-F217-4EC5-A231-88F6B53A2968}"/>
              </a:ext>
            </a:extLst>
          </p:cNvPr>
          <p:cNvSpPr/>
          <p:nvPr/>
        </p:nvSpPr>
        <p:spPr>
          <a:xfrm>
            <a:off x="10757813" y="2847061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0C321A51-17AE-477A-BF1E-FB1AAE71CB95}"/>
              </a:ext>
            </a:extLst>
          </p:cNvPr>
          <p:cNvSpPr/>
          <p:nvPr/>
        </p:nvSpPr>
        <p:spPr>
          <a:xfrm>
            <a:off x="10976974" y="2847061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77B013A2-DDB2-4940-B1CA-CC9E3793AC06}"/>
              </a:ext>
            </a:extLst>
          </p:cNvPr>
          <p:cNvSpPr/>
          <p:nvPr/>
        </p:nvSpPr>
        <p:spPr>
          <a:xfrm>
            <a:off x="9004526" y="3074060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D3021FB4-09D5-4AE6-B6E1-93A2B0A056B3}"/>
              </a:ext>
            </a:extLst>
          </p:cNvPr>
          <p:cNvSpPr/>
          <p:nvPr/>
        </p:nvSpPr>
        <p:spPr>
          <a:xfrm>
            <a:off x="9223687" y="3074060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CA3AF069-1928-4FB6-B852-D6664C93ED9C}"/>
              </a:ext>
            </a:extLst>
          </p:cNvPr>
          <p:cNvSpPr/>
          <p:nvPr/>
        </p:nvSpPr>
        <p:spPr>
          <a:xfrm>
            <a:off x="9442848" y="3074060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id="{4AFC6170-8DB8-4317-B0B6-F8869CEA198D}"/>
              </a:ext>
            </a:extLst>
          </p:cNvPr>
          <p:cNvSpPr/>
          <p:nvPr/>
        </p:nvSpPr>
        <p:spPr>
          <a:xfrm>
            <a:off x="9662009" y="3074060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5" name="타원 314">
            <a:extLst>
              <a:ext uri="{FF2B5EF4-FFF2-40B4-BE49-F238E27FC236}">
                <a16:creationId xmlns:a16="http://schemas.microsoft.com/office/drawing/2014/main" id="{16158CD5-A429-4E5E-9732-6A8925D84BE2}"/>
              </a:ext>
            </a:extLst>
          </p:cNvPr>
          <p:cNvSpPr/>
          <p:nvPr/>
        </p:nvSpPr>
        <p:spPr>
          <a:xfrm>
            <a:off x="9881169" y="3074060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3BCE935F-0FCE-470E-9DF2-CEE7A626A050}"/>
              </a:ext>
            </a:extLst>
          </p:cNvPr>
          <p:cNvSpPr/>
          <p:nvPr/>
        </p:nvSpPr>
        <p:spPr>
          <a:xfrm>
            <a:off x="10100330" y="3074060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7" name="타원 316">
            <a:extLst>
              <a:ext uri="{FF2B5EF4-FFF2-40B4-BE49-F238E27FC236}">
                <a16:creationId xmlns:a16="http://schemas.microsoft.com/office/drawing/2014/main" id="{D1D0BE91-B911-4F81-9CA4-B037F7DC586F}"/>
              </a:ext>
            </a:extLst>
          </p:cNvPr>
          <p:cNvSpPr/>
          <p:nvPr/>
        </p:nvSpPr>
        <p:spPr>
          <a:xfrm>
            <a:off x="10319491" y="3074060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8" name="타원 317">
            <a:extLst>
              <a:ext uri="{FF2B5EF4-FFF2-40B4-BE49-F238E27FC236}">
                <a16:creationId xmlns:a16="http://schemas.microsoft.com/office/drawing/2014/main" id="{CC737DC3-857A-417F-BBCC-31A4E8BD6855}"/>
              </a:ext>
            </a:extLst>
          </p:cNvPr>
          <p:cNvSpPr/>
          <p:nvPr/>
        </p:nvSpPr>
        <p:spPr>
          <a:xfrm>
            <a:off x="10538652" y="3074060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9" name="타원 318">
            <a:extLst>
              <a:ext uri="{FF2B5EF4-FFF2-40B4-BE49-F238E27FC236}">
                <a16:creationId xmlns:a16="http://schemas.microsoft.com/office/drawing/2014/main" id="{0BEE6833-9B74-4B4C-A310-C5C56D155936}"/>
              </a:ext>
            </a:extLst>
          </p:cNvPr>
          <p:cNvSpPr/>
          <p:nvPr/>
        </p:nvSpPr>
        <p:spPr>
          <a:xfrm>
            <a:off x="10757813" y="3074060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0" name="타원 319">
            <a:extLst>
              <a:ext uri="{FF2B5EF4-FFF2-40B4-BE49-F238E27FC236}">
                <a16:creationId xmlns:a16="http://schemas.microsoft.com/office/drawing/2014/main" id="{4067988D-2768-4A00-9FB7-BC38F04AB6CB}"/>
              </a:ext>
            </a:extLst>
          </p:cNvPr>
          <p:cNvSpPr/>
          <p:nvPr/>
        </p:nvSpPr>
        <p:spPr>
          <a:xfrm>
            <a:off x="10976974" y="3074060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1" name="타원 320">
            <a:extLst>
              <a:ext uri="{FF2B5EF4-FFF2-40B4-BE49-F238E27FC236}">
                <a16:creationId xmlns:a16="http://schemas.microsoft.com/office/drawing/2014/main" id="{CAE1005D-7C2B-42CC-9CD0-FEAAFF081DA7}"/>
              </a:ext>
            </a:extLst>
          </p:cNvPr>
          <p:cNvSpPr/>
          <p:nvPr/>
        </p:nvSpPr>
        <p:spPr>
          <a:xfrm>
            <a:off x="9004526" y="3301060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2" name="타원 321">
            <a:extLst>
              <a:ext uri="{FF2B5EF4-FFF2-40B4-BE49-F238E27FC236}">
                <a16:creationId xmlns:a16="http://schemas.microsoft.com/office/drawing/2014/main" id="{7C556777-7A46-46D0-8520-6C69F9E40DB5}"/>
              </a:ext>
            </a:extLst>
          </p:cNvPr>
          <p:cNvSpPr/>
          <p:nvPr/>
        </p:nvSpPr>
        <p:spPr>
          <a:xfrm>
            <a:off x="9223687" y="3301060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3" name="타원 322">
            <a:extLst>
              <a:ext uri="{FF2B5EF4-FFF2-40B4-BE49-F238E27FC236}">
                <a16:creationId xmlns:a16="http://schemas.microsoft.com/office/drawing/2014/main" id="{261A7B9C-1531-4863-A3A6-ADBEFF970E05}"/>
              </a:ext>
            </a:extLst>
          </p:cNvPr>
          <p:cNvSpPr/>
          <p:nvPr/>
        </p:nvSpPr>
        <p:spPr>
          <a:xfrm>
            <a:off x="9442848" y="3301060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4" name="타원 323">
            <a:extLst>
              <a:ext uri="{FF2B5EF4-FFF2-40B4-BE49-F238E27FC236}">
                <a16:creationId xmlns:a16="http://schemas.microsoft.com/office/drawing/2014/main" id="{EED1AC7D-3C2D-4D07-B5E7-D8D899A96DE0}"/>
              </a:ext>
            </a:extLst>
          </p:cNvPr>
          <p:cNvSpPr/>
          <p:nvPr/>
        </p:nvSpPr>
        <p:spPr>
          <a:xfrm>
            <a:off x="9662009" y="3301060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5" name="타원 324">
            <a:extLst>
              <a:ext uri="{FF2B5EF4-FFF2-40B4-BE49-F238E27FC236}">
                <a16:creationId xmlns:a16="http://schemas.microsoft.com/office/drawing/2014/main" id="{636EEAC6-8741-4114-9398-231BD147C8FD}"/>
              </a:ext>
            </a:extLst>
          </p:cNvPr>
          <p:cNvSpPr/>
          <p:nvPr/>
        </p:nvSpPr>
        <p:spPr>
          <a:xfrm>
            <a:off x="9881169" y="3301060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6" name="타원 325">
            <a:extLst>
              <a:ext uri="{FF2B5EF4-FFF2-40B4-BE49-F238E27FC236}">
                <a16:creationId xmlns:a16="http://schemas.microsoft.com/office/drawing/2014/main" id="{253A7748-48D4-4104-A354-D64A78723B5F}"/>
              </a:ext>
            </a:extLst>
          </p:cNvPr>
          <p:cNvSpPr/>
          <p:nvPr/>
        </p:nvSpPr>
        <p:spPr>
          <a:xfrm>
            <a:off x="10100330" y="3301060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7" name="타원 326">
            <a:extLst>
              <a:ext uri="{FF2B5EF4-FFF2-40B4-BE49-F238E27FC236}">
                <a16:creationId xmlns:a16="http://schemas.microsoft.com/office/drawing/2014/main" id="{EF1972E0-F094-447E-BF86-9081F3EE171E}"/>
              </a:ext>
            </a:extLst>
          </p:cNvPr>
          <p:cNvSpPr/>
          <p:nvPr/>
        </p:nvSpPr>
        <p:spPr>
          <a:xfrm>
            <a:off x="10319491" y="3301060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8" name="타원 327">
            <a:extLst>
              <a:ext uri="{FF2B5EF4-FFF2-40B4-BE49-F238E27FC236}">
                <a16:creationId xmlns:a16="http://schemas.microsoft.com/office/drawing/2014/main" id="{CE8EB77A-7A9D-4CF0-B552-2F90C7D84572}"/>
              </a:ext>
            </a:extLst>
          </p:cNvPr>
          <p:cNvSpPr/>
          <p:nvPr/>
        </p:nvSpPr>
        <p:spPr>
          <a:xfrm>
            <a:off x="10538652" y="3301060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9" name="타원 328">
            <a:extLst>
              <a:ext uri="{FF2B5EF4-FFF2-40B4-BE49-F238E27FC236}">
                <a16:creationId xmlns:a16="http://schemas.microsoft.com/office/drawing/2014/main" id="{716B83A5-D4D8-40CE-84F0-024A63C292CA}"/>
              </a:ext>
            </a:extLst>
          </p:cNvPr>
          <p:cNvSpPr/>
          <p:nvPr/>
        </p:nvSpPr>
        <p:spPr>
          <a:xfrm>
            <a:off x="10757813" y="3301060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0" name="타원 329">
            <a:extLst>
              <a:ext uri="{FF2B5EF4-FFF2-40B4-BE49-F238E27FC236}">
                <a16:creationId xmlns:a16="http://schemas.microsoft.com/office/drawing/2014/main" id="{AF4A5D41-F5BC-440C-A90B-155E6D250072}"/>
              </a:ext>
            </a:extLst>
          </p:cNvPr>
          <p:cNvSpPr/>
          <p:nvPr/>
        </p:nvSpPr>
        <p:spPr>
          <a:xfrm>
            <a:off x="10976974" y="3301060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1" name="타원 330">
            <a:extLst>
              <a:ext uri="{FF2B5EF4-FFF2-40B4-BE49-F238E27FC236}">
                <a16:creationId xmlns:a16="http://schemas.microsoft.com/office/drawing/2014/main" id="{AEC0BB46-B05F-44DF-91D4-FB90D3D825BB}"/>
              </a:ext>
            </a:extLst>
          </p:cNvPr>
          <p:cNvSpPr/>
          <p:nvPr/>
        </p:nvSpPr>
        <p:spPr>
          <a:xfrm>
            <a:off x="9004526" y="3528059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2" name="타원 331">
            <a:extLst>
              <a:ext uri="{FF2B5EF4-FFF2-40B4-BE49-F238E27FC236}">
                <a16:creationId xmlns:a16="http://schemas.microsoft.com/office/drawing/2014/main" id="{EF6ACF7A-0DB8-4CA5-9E88-3D3539A42124}"/>
              </a:ext>
            </a:extLst>
          </p:cNvPr>
          <p:cNvSpPr/>
          <p:nvPr/>
        </p:nvSpPr>
        <p:spPr>
          <a:xfrm>
            <a:off x="9223687" y="3528059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3" name="타원 332">
            <a:extLst>
              <a:ext uri="{FF2B5EF4-FFF2-40B4-BE49-F238E27FC236}">
                <a16:creationId xmlns:a16="http://schemas.microsoft.com/office/drawing/2014/main" id="{4E5541DC-D982-4AB7-8173-0396B8EB4F48}"/>
              </a:ext>
            </a:extLst>
          </p:cNvPr>
          <p:cNvSpPr/>
          <p:nvPr/>
        </p:nvSpPr>
        <p:spPr>
          <a:xfrm>
            <a:off x="9442848" y="3528059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4" name="타원 333">
            <a:extLst>
              <a:ext uri="{FF2B5EF4-FFF2-40B4-BE49-F238E27FC236}">
                <a16:creationId xmlns:a16="http://schemas.microsoft.com/office/drawing/2014/main" id="{7AF2243E-CACB-4BC8-89C6-EEFF76465044}"/>
              </a:ext>
            </a:extLst>
          </p:cNvPr>
          <p:cNvSpPr/>
          <p:nvPr/>
        </p:nvSpPr>
        <p:spPr>
          <a:xfrm>
            <a:off x="9662009" y="3528059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5" name="타원 334">
            <a:extLst>
              <a:ext uri="{FF2B5EF4-FFF2-40B4-BE49-F238E27FC236}">
                <a16:creationId xmlns:a16="http://schemas.microsoft.com/office/drawing/2014/main" id="{CEF687CF-1968-4594-B839-D6C95FC2556B}"/>
              </a:ext>
            </a:extLst>
          </p:cNvPr>
          <p:cNvSpPr/>
          <p:nvPr/>
        </p:nvSpPr>
        <p:spPr>
          <a:xfrm>
            <a:off x="9881169" y="3528059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6" name="타원 335">
            <a:extLst>
              <a:ext uri="{FF2B5EF4-FFF2-40B4-BE49-F238E27FC236}">
                <a16:creationId xmlns:a16="http://schemas.microsoft.com/office/drawing/2014/main" id="{4A923465-66B5-473B-B544-1DC1905C1A82}"/>
              </a:ext>
            </a:extLst>
          </p:cNvPr>
          <p:cNvSpPr/>
          <p:nvPr/>
        </p:nvSpPr>
        <p:spPr>
          <a:xfrm>
            <a:off x="10100330" y="3528059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7" name="타원 336">
            <a:extLst>
              <a:ext uri="{FF2B5EF4-FFF2-40B4-BE49-F238E27FC236}">
                <a16:creationId xmlns:a16="http://schemas.microsoft.com/office/drawing/2014/main" id="{C62999DA-9763-409C-847E-C11EFA2F0FBB}"/>
              </a:ext>
            </a:extLst>
          </p:cNvPr>
          <p:cNvSpPr/>
          <p:nvPr/>
        </p:nvSpPr>
        <p:spPr>
          <a:xfrm>
            <a:off x="10319491" y="3528059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8" name="타원 337">
            <a:extLst>
              <a:ext uri="{FF2B5EF4-FFF2-40B4-BE49-F238E27FC236}">
                <a16:creationId xmlns:a16="http://schemas.microsoft.com/office/drawing/2014/main" id="{02467535-1FD9-4293-A199-9C18403A7291}"/>
              </a:ext>
            </a:extLst>
          </p:cNvPr>
          <p:cNvSpPr/>
          <p:nvPr/>
        </p:nvSpPr>
        <p:spPr>
          <a:xfrm>
            <a:off x="10538652" y="3528059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9" name="타원 338">
            <a:extLst>
              <a:ext uri="{FF2B5EF4-FFF2-40B4-BE49-F238E27FC236}">
                <a16:creationId xmlns:a16="http://schemas.microsoft.com/office/drawing/2014/main" id="{7D8C8E3A-6DA1-4EF5-8B5D-9E5DA641F2E8}"/>
              </a:ext>
            </a:extLst>
          </p:cNvPr>
          <p:cNvSpPr/>
          <p:nvPr/>
        </p:nvSpPr>
        <p:spPr>
          <a:xfrm>
            <a:off x="10757813" y="3528059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0" name="타원 339">
            <a:extLst>
              <a:ext uri="{FF2B5EF4-FFF2-40B4-BE49-F238E27FC236}">
                <a16:creationId xmlns:a16="http://schemas.microsoft.com/office/drawing/2014/main" id="{5E34ADA5-FA6E-4EC2-A3F5-A680E3D8481F}"/>
              </a:ext>
            </a:extLst>
          </p:cNvPr>
          <p:cNvSpPr/>
          <p:nvPr/>
        </p:nvSpPr>
        <p:spPr>
          <a:xfrm>
            <a:off x="10976974" y="3528059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1" name="타원 340">
            <a:extLst>
              <a:ext uri="{FF2B5EF4-FFF2-40B4-BE49-F238E27FC236}">
                <a16:creationId xmlns:a16="http://schemas.microsoft.com/office/drawing/2014/main" id="{C9C241E7-7F07-4B6D-A4A1-142FCF60A6F2}"/>
              </a:ext>
            </a:extLst>
          </p:cNvPr>
          <p:cNvSpPr/>
          <p:nvPr/>
        </p:nvSpPr>
        <p:spPr>
          <a:xfrm>
            <a:off x="9004526" y="3755058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2" name="타원 341">
            <a:extLst>
              <a:ext uri="{FF2B5EF4-FFF2-40B4-BE49-F238E27FC236}">
                <a16:creationId xmlns:a16="http://schemas.microsoft.com/office/drawing/2014/main" id="{20230514-6355-4B0D-8115-2ADD797B4666}"/>
              </a:ext>
            </a:extLst>
          </p:cNvPr>
          <p:cNvSpPr/>
          <p:nvPr/>
        </p:nvSpPr>
        <p:spPr>
          <a:xfrm>
            <a:off x="9223687" y="3755058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3" name="타원 342">
            <a:extLst>
              <a:ext uri="{FF2B5EF4-FFF2-40B4-BE49-F238E27FC236}">
                <a16:creationId xmlns:a16="http://schemas.microsoft.com/office/drawing/2014/main" id="{DE54B70D-E102-446A-AFA3-037CC1AC2CEE}"/>
              </a:ext>
            </a:extLst>
          </p:cNvPr>
          <p:cNvSpPr/>
          <p:nvPr/>
        </p:nvSpPr>
        <p:spPr>
          <a:xfrm>
            <a:off x="9442848" y="3755058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4" name="타원 343">
            <a:extLst>
              <a:ext uri="{FF2B5EF4-FFF2-40B4-BE49-F238E27FC236}">
                <a16:creationId xmlns:a16="http://schemas.microsoft.com/office/drawing/2014/main" id="{27DFDE91-8DA6-42EE-A3CD-E6ADF82471F1}"/>
              </a:ext>
            </a:extLst>
          </p:cNvPr>
          <p:cNvSpPr/>
          <p:nvPr/>
        </p:nvSpPr>
        <p:spPr>
          <a:xfrm>
            <a:off x="9662009" y="3755058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5" name="타원 344">
            <a:extLst>
              <a:ext uri="{FF2B5EF4-FFF2-40B4-BE49-F238E27FC236}">
                <a16:creationId xmlns:a16="http://schemas.microsoft.com/office/drawing/2014/main" id="{2489156A-877E-4CE5-83D4-37C24A5128F5}"/>
              </a:ext>
            </a:extLst>
          </p:cNvPr>
          <p:cNvSpPr/>
          <p:nvPr/>
        </p:nvSpPr>
        <p:spPr>
          <a:xfrm>
            <a:off x="9881169" y="3755058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6" name="타원 345">
            <a:extLst>
              <a:ext uri="{FF2B5EF4-FFF2-40B4-BE49-F238E27FC236}">
                <a16:creationId xmlns:a16="http://schemas.microsoft.com/office/drawing/2014/main" id="{20212598-13A4-4A28-A756-E5D9570CE740}"/>
              </a:ext>
            </a:extLst>
          </p:cNvPr>
          <p:cNvSpPr/>
          <p:nvPr/>
        </p:nvSpPr>
        <p:spPr>
          <a:xfrm>
            <a:off x="10100330" y="3755058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7" name="타원 346">
            <a:extLst>
              <a:ext uri="{FF2B5EF4-FFF2-40B4-BE49-F238E27FC236}">
                <a16:creationId xmlns:a16="http://schemas.microsoft.com/office/drawing/2014/main" id="{E5226168-62C3-4938-9365-BB463C3465EC}"/>
              </a:ext>
            </a:extLst>
          </p:cNvPr>
          <p:cNvSpPr/>
          <p:nvPr/>
        </p:nvSpPr>
        <p:spPr>
          <a:xfrm>
            <a:off x="10319491" y="3755058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8" name="타원 347">
            <a:extLst>
              <a:ext uri="{FF2B5EF4-FFF2-40B4-BE49-F238E27FC236}">
                <a16:creationId xmlns:a16="http://schemas.microsoft.com/office/drawing/2014/main" id="{368AC266-D18D-4546-A2FB-0A63FC096A4A}"/>
              </a:ext>
            </a:extLst>
          </p:cNvPr>
          <p:cNvSpPr/>
          <p:nvPr/>
        </p:nvSpPr>
        <p:spPr>
          <a:xfrm>
            <a:off x="10538652" y="3755058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9" name="타원 348">
            <a:extLst>
              <a:ext uri="{FF2B5EF4-FFF2-40B4-BE49-F238E27FC236}">
                <a16:creationId xmlns:a16="http://schemas.microsoft.com/office/drawing/2014/main" id="{9F6A93B6-22AC-4924-AEE9-CF6F902ECE63}"/>
              </a:ext>
            </a:extLst>
          </p:cNvPr>
          <p:cNvSpPr/>
          <p:nvPr/>
        </p:nvSpPr>
        <p:spPr>
          <a:xfrm>
            <a:off x="10757813" y="3755058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0" name="타원 349">
            <a:extLst>
              <a:ext uri="{FF2B5EF4-FFF2-40B4-BE49-F238E27FC236}">
                <a16:creationId xmlns:a16="http://schemas.microsoft.com/office/drawing/2014/main" id="{6339BCC4-354E-4E4E-92F5-A07F25337A07}"/>
              </a:ext>
            </a:extLst>
          </p:cNvPr>
          <p:cNvSpPr/>
          <p:nvPr/>
        </p:nvSpPr>
        <p:spPr>
          <a:xfrm>
            <a:off x="10976974" y="3755058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1" name="타원 350">
            <a:extLst>
              <a:ext uri="{FF2B5EF4-FFF2-40B4-BE49-F238E27FC236}">
                <a16:creationId xmlns:a16="http://schemas.microsoft.com/office/drawing/2014/main" id="{67EBCB53-2F25-492E-A245-561A54BF2620}"/>
              </a:ext>
            </a:extLst>
          </p:cNvPr>
          <p:cNvSpPr/>
          <p:nvPr/>
        </p:nvSpPr>
        <p:spPr>
          <a:xfrm>
            <a:off x="9004526" y="3982057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2" name="타원 351">
            <a:extLst>
              <a:ext uri="{FF2B5EF4-FFF2-40B4-BE49-F238E27FC236}">
                <a16:creationId xmlns:a16="http://schemas.microsoft.com/office/drawing/2014/main" id="{465E5CB5-5E89-49FC-8401-A291888B8B42}"/>
              </a:ext>
            </a:extLst>
          </p:cNvPr>
          <p:cNvSpPr/>
          <p:nvPr/>
        </p:nvSpPr>
        <p:spPr>
          <a:xfrm>
            <a:off x="9223687" y="3982057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3" name="타원 352">
            <a:extLst>
              <a:ext uri="{FF2B5EF4-FFF2-40B4-BE49-F238E27FC236}">
                <a16:creationId xmlns:a16="http://schemas.microsoft.com/office/drawing/2014/main" id="{68D261CD-7E24-4467-A7E5-E5B4B7A4016A}"/>
              </a:ext>
            </a:extLst>
          </p:cNvPr>
          <p:cNvSpPr/>
          <p:nvPr/>
        </p:nvSpPr>
        <p:spPr>
          <a:xfrm>
            <a:off x="9442848" y="3982057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4" name="타원 353">
            <a:extLst>
              <a:ext uri="{FF2B5EF4-FFF2-40B4-BE49-F238E27FC236}">
                <a16:creationId xmlns:a16="http://schemas.microsoft.com/office/drawing/2014/main" id="{C3032949-66B8-4CC4-8AC6-DDE7425F073F}"/>
              </a:ext>
            </a:extLst>
          </p:cNvPr>
          <p:cNvSpPr/>
          <p:nvPr/>
        </p:nvSpPr>
        <p:spPr>
          <a:xfrm>
            <a:off x="9662009" y="3982057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5" name="타원 354">
            <a:extLst>
              <a:ext uri="{FF2B5EF4-FFF2-40B4-BE49-F238E27FC236}">
                <a16:creationId xmlns:a16="http://schemas.microsoft.com/office/drawing/2014/main" id="{4AB90C77-9067-4546-977B-F641FC6692DD}"/>
              </a:ext>
            </a:extLst>
          </p:cNvPr>
          <p:cNvSpPr/>
          <p:nvPr/>
        </p:nvSpPr>
        <p:spPr>
          <a:xfrm>
            <a:off x="9881169" y="3982057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6" name="타원 355">
            <a:extLst>
              <a:ext uri="{FF2B5EF4-FFF2-40B4-BE49-F238E27FC236}">
                <a16:creationId xmlns:a16="http://schemas.microsoft.com/office/drawing/2014/main" id="{182ED40B-2494-4DC3-BDC4-FFCADCEB15FF}"/>
              </a:ext>
            </a:extLst>
          </p:cNvPr>
          <p:cNvSpPr/>
          <p:nvPr/>
        </p:nvSpPr>
        <p:spPr>
          <a:xfrm>
            <a:off x="10100330" y="3982057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7" name="타원 356">
            <a:extLst>
              <a:ext uri="{FF2B5EF4-FFF2-40B4-BE49-F238E27FC236}">
                <a16:creationId xmlns:a16="http://schemas.microsoft.com/office/drawing/2014/main" id="{04C1B94B-1644-463F-A961-36CBF340728E}"/>
              </a:ext>
            </a:extLst>
          </p:cNvPr>
          <p:cNvSpPr/>
          <p:nvPr/>
        </p:nvSpPr>
        <p:spPr>
          <a:xfrm>
            <a:off x="10319491" y="3982057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8" name="타원 357">
            <a:extLst>
              <a:ext uri="{FF2B5EF4-FFF2-40B4-BE49-F238E27FC236}">
                <a16:creationId xmlns:a16="http://schemas.microsoft.com/office/drawing/2014/main" id="{BB2F9C57-7116-453F-AFE3-8DB65B4058EA}"/>
              </a:ext>
            </a:extLst>
          </p:cNvPr>
          <p:cNvSpPr/>
          <p:nvPr/>
        </p:nvSpPr>
        <p:spPr>
          <a:xfrm>
            <a:off x="10538652" y="3982057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9" name="타원 358">
            <a:extLst>
              <a:ext uri="{FF2B5EF4-FFF2-40B4-BE49-F238E27FC236}">
                <a16:creationId xmlns:a16="http://schemas.microsoft.com/office/drawing/2014/main" id="{917C61A3-EA24-4581-8C87-44D751FED1AC}"/>
              </a:ext>
            </a:extLst>
          </p:cNvPr>
          <p:cNvSpPr/>
          <p:nvPr/>
        </p:nvSpPr>
        <p:spPr>
          <a:xfrm>
            <a:off x="10757813" y="3982057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0" name="타원 359">
            <a:extLst>
              <a:ext uri="{FF2B5EF4-FFF2-40B4-BE49-F238E27FC236}">
                <a16:creationId xmlns:a16="http://schemas.microsoft.com/office/drawing/2014/main" id="{E843D248-8FCD-4F4A-9BDF-C22C25DB7F0E}"/>
              </a:ext>
            </a:extLst>
          </p:cNvPr>
          <p:cNvSpPr/>
          <p:nvPr/>
        </p:nvSpPr>
        <p:spPr>
          <a:xfrm>
            <a:off x="10976974" y="3982057"/>
            <a:ext cx="166963" cy="166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FD8991D9-B02E-42B6-B04E-B593318648A6}"/>
              </a:ext>
            </a:extLst>
          </p:cNvPr>
          <p:cNvSpPr txBox="1"/>
          <p:nvPr/>
        </p:nvSpPr>
        <p:spPr>
          <a:xfrm>
            <a:off x="1142308" y="5651356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내용을 입력하세요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8F01F9E8-6405-46CC-A77C-D4B010DEB0DB}"/>
              </a:ext>
            </a:extLst>
          </p:cNvPr>
          <p:cNvSpPr txBox="1"/>
          <p:nvPr/>
        </p:nvSpPr>
        <p:spPr>
          <a:xfrm>
            <a:off x="1677712" y="5058442"/>
            <a:ext cx="883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78%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30C50CB7-6F55-4C7C-BBF9-0923B78FC85B}"/>
              </a:ext>
            </a:extLst>
          </p:cNvPr>
          <p:cNvSpPr txBox="1"/>
          <p:nvPr/>
        </p:nvSpPr>
        <p:spPr>
          <a:xfrm>
            <a:off x="5101399" y="5647287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내용을 입력하세요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E41852C8-A22C-4042-81BB-48D8259DE8FA}"/>
              </a:ext>
            </a:extLst>
          </p:cNvPr>
          <p:cNvSpPr txBox="1"/>
          <p:nvPr/>
        </p:nvSpPr>
        <p:spPr>
          <a:xfrm>
            <a:off x="5632795" y="5062512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65%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846C1559-239E-431D-9AF1-91ABC511C8D8}"/>
              </a:ext>
            </a:extLst>
          </p:cNvPr>
          <p:cNvSpPr txBox="1"/>
          <p:nvPr/>
        </p:nvSpPr>
        <p:spPr>
          <a:xfrm>
            <a:off x="9098772" y="5647287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내용을 입력하세요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8E343CAF-9C94-4D76-B7C3-0299909EF1EE}"/>
              </a:ext>
            </a:extLst>
          </p:cNvPr>
          <p:cNvSpPr txBox="1"/>
          <p:nvPr/>
        </p:nvSpPr>
        <p:spPr>
          <a:xfrm>
            <a:off x="9623756" y="5062512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44%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67" name="직선 연결선 366">
            <a:extLst>
              <a:ext uri="{FF2B5EF4-FFF2-40B4-BE49-F238E27FC236}">
                <a16:creationId xmlns:a16="http://schemas.microsoft.com/office/drawing/2014/main" id="{F6799719-AE55-4F88-8591-103B8B7864C4}"/>
              </a:ext>
            </a:extLst>
          </p:cNvPr>
          <p:cNvCxnSpPr>
            <a:cxnSpLocks/>
          </p:cNvCxnSpPr>
          <p:nvPr/>
        </p:nvCxnSpPr>
        <p:spPr>
          <a:xfrm>
            <a:off x="1752469" y="477266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직선 연결선 367">
            <a:extLst>
              <a:ext uri="{FF2B5EF4-FFF2-40B4-BE49-F238E27FC236}">
                <a16:creationId xmlns:a16="http://schemas.microsoft.com/office/drawing/2014/main" id="{249FE4D2-FCC9-41E8-9A1B-0AAB605411E5}"/>
              </a:ext>
            </a:extLst>
          </p:cNvPr>
          <p:cNvCxnSpPr>
            <a:cxnSpLocks/>
          </p:cNvCxnSpPr>
          <p:nvPr/>
        </p:nvCxnSpPr>
        <p:spPr>
          <a:xfrm>
            <a:off x="5711560" y="4772660"/>
            <a:ext cx="734061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직선 연결선 368">
            <a:extLst>
              <a:ext uri="{FF2B5EF4-FFF2-40B4-BE49-F238E27FC236}">
                <a16:creationId xmlns:a16="http://schemas.microsoft.com/office/drawing/2014/main" id="{0DEFC4D9-F788-40AB-B9B6-187625602F8D}"/>
              </a:ext>
            </a:extLst>
          </p:cNvPr>
          <p:cNvCxnSpPr>
            <a:cxnSpLocks/>
          </p:cNvCxnSpPr>
          <p:nvPr/>
        </p:nvCxnSpPr>
        <p:spPr>
          <a:xfrm>
            <a:off x="9708933" y="4772660"/>
            <a:ext cx="734061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571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763576-F68D-4DEB-9EB7-8AC05AA696D3}"/>
              </a:ext>
            </a:extLst>
          </p:cNvPr>
          <p:cNvSpPr txBox="1"/>
          <p:nvPr/>
        </p:nvSpPr>
        <p:spPr>
          <a:xfrm>
            <a:off x="4637908" y="3075057"/>
            <a:ext cx="2916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  <a:r>
              <a:rPr lang="en-US" altLang="ko-KR" sz="4000" dirty="0">
                <a:solidFill>
                  <a:schemeClr val="bg1"/>
                </a:solidFill>
                <a:latin typeface="+mj-ea"/>
                <a:ea typeface="+mj-ea"/>
              </a:rPr>
              <a:t>!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4429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67EC53-0BB8-4E18-8147-8B380E0C6FA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11973" y="0"/>
            <a:ext cx="14107887" cy="685800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A987D188-9140-46D0-9B34-57771886B177}"/>
              </a:ext>
            </a:extLst>
          </p:cNvPr>
          <p:cNvGrpSpPr/>
          <p:nvPr/>
        </p:nvGrpSpPr>
        <p:grpSpPr>
          <a:xfrm>
            <a:off x="708296" y="2897460"/>
            <a:ext cx="4634688" cy="2422068"/>
            <a:chOff x="708296" y="2897460"/>
            <a:chExt cx="4634688" cy="2422068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B1AB1DD-FDD8-4DC4-BB69-4C1582CB9F8F}"/>
                </a:ext>
              </a:extLst>
            </p:cNvPr>
            <p:cNvCxnSpPr>
              <a:cxnSpLocks/>
            </p:cNvCxnSpPr>
            <p:nvPr/>
          </p:nvCxnSpPr>
          <p:spPr>
            <a:xfrm>
              <a:off x="708296" y="4114579"/>
              <a:ext cx="46346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D5F7C0B-C188-4E12-8DB1-63B41CEE385C}"/>
                </a:ext>
              </a:extLst>
            </p:cNvPr>
            <p:cNvCxnSpPr>
              <a:cxnSpLocks/>
            </p:cNvCxnSpPr>
            <p:nvPr/>
          </p:nvCxnSpPr>
          <p:spPr>
            <a:xfrm>
              <a:off x="708296" y="5319528"/>
              <a:ext cx="46346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165F5A-BF11-4532-B0A8-CD24770C4611}"/>
                </a:ext>
              </a:extLst>
            </p:cNvPr>
            <p:cNvSpPr txBox="1"/>
            <p:nvPr/>
          </p:nvSpPr>
          <p:spPr>
            <a:xfrm>
              <a:off x="1630868" y="4435931"/>
              <a:ext cx="27895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spc="-300" dirty="0">
                  <a:solidFill>
                    <a:schemeClr val="bg1"/>
                  </a:solidFill>
                  <a:latin typeface="+mj-ea"/>
                  <a:ea typeface="+mj-ea"/>
                </a:rPr>
                <a:t>개발하기 전에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1037B0-BBF0-44E0-9F98-C28CEB71CD59}"/>
                </a:ext>
              </a:extLst>
            </p:cNvPr>
            <p:cNvSpPr txBox="1"/>
            <p:nvPr/>
          </p:nvSpPr>
          <p:spPr>
            <a:xfrm>
              <a:off x="958889" y="2897460"/>
              <a:ext cx="67197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8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7659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5650906" cy="644770"/>
            <a:chOff x="776021" y="199906"/>
            <a:chExt cx="5650906" cy="64477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1484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개발 동기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5650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accent4"/>
                  </a:solidFill>
                </a:rPr>
                <a:t>과연 공공데이터도 아닌 학교의 사이트에서 직접 데이터를 수집하게 된 계기라면</a:t>
              </a:r>
              <a:r>
                <a:rPr lang="en-US" altLang="ko-KR" sz="1200" dirty="0">
                  <a:solidFill>
                    <a:schemeClr val="accent4"/>
                  </a:solidFill>
                </a:rPr>
                <a:t>?</a:t>
              </a:r>
              <a:endParaRPr lang="ko-KR" altLang="en-US" sz="12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67497" y="229257"/>
            <a:ext cx="431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40BB840-670F-4004-86E0-C5842FA08C69}"/>
              </a:ext>
            </a:extLst>
          </p:cNvPr>
          <p:cNvSpPr/>
          <p:nvPr/>
        </p:nvSpPr>
        <p:spPr>
          <a:xfrm>
            <a:off x="595425" y="1833643"/>
            <a:ext cx="3203469" cy="32034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EF94F6F-0850-4D78-A2BA-3260500BDC4F}"/>
              </a:ext>
            </a:extLst>
          </p:cNvPr>
          <p:cNvSpPr/>
          <p:nvPr/>
        </p:nvSpPr>
        <p:spPr>
          <a:xfrm>
            <a:off x="4496040" y="1833642"/>
            <a:ext cx="3203469" cy="320346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CBC8660-A3FA-4131-8C3A-C516A651E8C9}"/>
              </a:ext>
            </a:extLst>
          </p:cNvPr>
          <p:cNvSpPr/>
          <p:nvPr/>
        </p:nvSpPr>
        <p:spPr>
          <a:xfrm>
            <a:off x="8396654" y="1833641"/>
            <a:ext cx="3203469" cy="32034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9F7948-2BDB-4656-AC8C-1A58BFDAF583}"/>
              </a:ext>
            </a:extLst>
          </p:cNvPr>
          <p:cNvSpPr txBox="1"/>
          <p:nvPr/>
        </p:nvSpPr>
        <p:spPr>
          <a:xfrm>
            <a:off x="595425" y="5219125"/>
            <a:ext cx="3139962" cy="131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1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신뢰성 부족</a:t>
            </a:r>
            <a:r>
              <a:rPr lang="en-US" altLang="ko-KR" spc="1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200" spc="1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최근에 학교 </a:t>
            </a:r>
            <a:r>
              <a:rPr lang="en-US" altLang="ko-KR" sz="1200" spc="1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API</a:t>
            </a:r>
            <a:r>
              <a:rPr lang="ko-KR" altLang="en-US" sz="1200" spc="1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거친 데이터가 실제와</a:t>
            </a:r>
            <a:endParaRPr lang="en-US" altLang="ko-KR" sz="1200" spc="1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spc="1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다른 경우가 많아져서 학교급식 공공</a:t>
            </a:r>
            <a:r>
              <a:rPr lang="en-US" altLang="ko-KR" sz="1200" spc="1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API</a:t>
            </a:r>
            <a:r>
              <a:rPr lang="ko-KR" altLang="en-US" sz="1200" spc="1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대해 </a:t>
            </a:r>
            <a:endParaRPr lang="en-US" altLang="ko-KR" sz="1200" spc="1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spc="1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불편함을 가지고 있었다</a:t>
            </a:r>
            <a:r>
              <a:rPr lang="en-US" altLang="ko-KR" sz="1200" spc="1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F500DF-F77E-46AF-92D8-DC670782C04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36" y="2538351"/>
            <a:ext cx="1794048" cy="17940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081CD0-F8E8-4F43-B4E1-9F1B32D8A32C}"/>
              </a:ext>
            </a:extLst>
          </p:cNvPr>
          <p:cNvSpPr txBox="1"/>
          <p:nvPr/>
        </p:nvSpPr>
        <p:spPr>
          <a:xfrm>
            <a:off x="4729601" y="5219124"/>
            <a:ext cx="2732799" cy="131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1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정보의 관심</a:t>
            </a:r>
            <a:r>
              <a:rPr lang="en-US" altLang="ko-KR" spc="1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200" spc="1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우리 학교의 급식에 대한 자세한 영양성분</a:t>
            </a:r>
            <a:endParaRPr lang="en-US" altLang="ko-KR" sz="1200" spc="1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spc="1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그리고</a:t>
            </a:r>
            <a:r>
              <a:rPr lang="en-US" altLang="ko-KR" sz="1200" spc="1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200" spc="1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권장영양</a:t>
            </a:r>
            <a:r>
              <a:rPr lang="en-US" altLang="ko-KR" sz="1200" spc="1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200" spc="1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평균영양 섭취량과의 </a:t>
            </a:r>
            <a:endParaRPr lang="en-US" altLang="ko-KR" sz="1200" spc="1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spc="1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차이가 궁금하였다</a:t>
            </a:r>
            <a:r>
              <a:rPr lang="en-US" altLang="ko-KR" sz="1200" spc="1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7B3A74-D167-4CC3-B347-F50B3B68B011}"/>
              </a:ext>
            </a:extLst>
          </p:cNvPr>
          <p:cNvSpPr txBox="1"/>
          <p:nvPr/>
        </p:nvSpPr>
        <p:spPr>
          <a:xfrm>
            <a:off x="8599764" y="5219123"/>
            <a:ext cx="2853666" cy="131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1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시각화</a:t>
            </a:r>
            <a:r>
              <a:rPr lang="en-US" altLang="ko-KR" spc="1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pc="1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분석화</a:t>
            </a:r>
            <a:r>
              <a:rPr lang="en-US" altLang="ko-KR" spc="1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200" spc="1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이에 대한 많은 정보를 한눈에 볼 수 있도록</a:t>
            </a:r>
            <a:r>
              <a:rPr lang="en-US" altLang="ko-KR" sz="1200" spc="1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200" spc="1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우리학교 급식의 자세한 성분의 차이를</a:t>
            </a:r>
            <a:endParaRPr lang="en-US" altLang="ko-KR" sz="1200" spc="1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spc="1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그래프와 표로써 시각화 하고 싶었다</a:t>
            </a:r>
            <a:r>
              <a:rPr lang="en-US" altLang="ko-KR" sz="1200" spc="1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2" name="그래픽 21">
            <a:extLst>
              <a:ext uri="{FF2B5EF4-FFF2-40B4-BE49-F238E27FC236}">
                <a16:creationId xmlns:a16="http://schemas.microsoft.com/office/drawing/2014/main" id="{82453C9A-B60D-4A55-BF41-92AC3F37896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12776" y="2450377"/>
            <a:ext cx="1969995" cy="1969995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CD5D7BDE-B80F-4221-97F5-9F59532FA4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20573" y="2329353"/>
            <a:ext cx="2212041" cy="221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95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4621778" cy="644770"/>
            <a:chOff x="776021" y="199906"/>
            <a:chExt cx="4621778" cy="64477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1484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개발 준비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46217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accent4"/>
                  </a:solidFill>
                </a:rPr>
                <a:t>나는 위같이 개발하고 싶은 것에 대해서 어떠한 것들을 참고했는가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67497" y="229257"/>
            <a:ext cx="431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06D58B-1B4F-4EE3-9A83-1EB7A39C64E2}"/>
              </a:ext>
            </a:extLst>
          </p:cNvPr>
          <p:cNvSpPr txBox="1"/>
          <p:nvPr/>
        </p:nvSpPr>
        <p:spPr>
          <a:xfrm>
            <a:off x="4079557" y="4826593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2810C8-E2F2-4E17-BCEA-6D4C57ABA8AA}"/>
              </a:ext>
            </a:extLst>
          </p:cNvPr>
          <p:cNvSpPr txBox="1"/>
          <p:nvPr/>
        </p:nvSpPr>
        <p:spPr>
          <a:xfrm>
            <a:off x="6806067" y="4826593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425519-382B-4D35-94D1-77B2298205C9}"/>
              </a:ext>
            </a:extLst>
          </p:cNvPr>
          <p:cNvSpPr txBox="1"/>
          <p:nvPr/>
        </p:nvSpPr>
        <p:spPr>
          <a:xfrm>
            <a:off x="7639494" y="1411045"/>
            <a:ext cx="3806957" cy="2093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/>
              <a:t>이 프로젝트가 있게 한 뿌리</a:t>
            </a:r>
            <a:r>
              <a:rPr lang="en-US" altLang="ko-KR" sz="1600" dirty="0"/>
              <a:t>,</a:t>
            </a:r>
            <a:endParaRPr lang="en-US" altLang="ko-KR" sz="1200" dirty="0"/>
          </a:p>
          <a:p>
            <a:pPr algn="just">
              <a:lnSpc>
                <a:spcPct val="150000"/>
              </a:lnSpc>
            </a:pPr>
            <a:r>
              <a:rPr lang="ko-KR" altLang="en-US" sz="1200" dirty="0"/>
              <a:t>기존에는 데이터 분석에 대해 어림도 잡을 수 없었다</a:t>
            </a:r>
            <a:r>
              <a:rPr lang="en-US" altLang="ko-KR" sz="1200" dirty="0"/>
              <a:t>. 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algn="just">
              <a:lnSpc>
                <a:spcPct val="150000"/>
              </a:lnSpc>
            </a:pPr>
            <a:r>
              <a:rPr lang="ko-KR" altLang="en-US" sz="1200" dirty="0"/>
              <a:t>짧지만  많은 시간으로 마지막 시간에는 데이터 분석을 가볍더라도 소화할 수 있는 역량을 만들어주었다</a:t>
            </a:r>
            <a:r>
              <a:rPr lang="en-US" altLang="ko-KR" sz="12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200" dirty="0"/>
              <a:t>특히</a:t>
            </a:r>
            <a:r>
              <a:rPr lang="en-US" altLang="ko-KR" sz="1200" dirty="0"/>
              <a:t>, </a:t>
            </a:r>
            <a:r>
              <a:rPr lang="ko-KR" altLang="en-US" sz="1200" dirty="0"/>
              <a:t>수동적인 학습이 아니라</a:t>
            </a:r>
            <a:r>
              <a:rPr lang="en-US" altLang="ko-KR" sz="1200" dirty="0"/>
              <a:t>, </a:t>
            </a:r>
            <a:r>
              <a:rPr lang="ko-KR" altLang="en-US" sz="1200" dirty="0"/>
              <a:t>나의 배우려는 흥미와 맞물려 능동적으로</a:t>
            </a:r>
            <a:r>
              <a:rPr lang="en-US" altLang="ko-KR" sz="1200" dirty="0"/>
              <a:t>, </a:t>
            </a:r>
            <a:r>
              <a:rPr lang="ko-KR" altLang="en-US" sz="1200" dirty="0"/>
              <a:t>매우 빠르고 효율적이게 이 분야에 대해 공부해 나갈 수 있었다</a:t>
            </a:r>
            <a:r>
              <a:rPr lang="en-US" altLang="ko-KR" sz="1200" dirty="0"/>
              <a:t>.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9BB9734-313E-486E-87ED-99D3A255B9BF}"/>
              </a:ext>
            </a:extLst>
          </p:cNvPr>
          <p:cNvSpPr/>
          <p:nvPr/>
        </p:nvSpPr>
        <p:spPr>
          <a:xfrm>
            <a:off x="5728680" y="3504567"/>
            <a:ext cx="2738208" cy="2738208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0BE7125-5675-4F17-A3FA-0A3D349B69A6}"/>
              </a:ext>
            </a:extLst>
          </p:cNvPr>
          <p:cNvSpPr/>
          <p:nvPr/>
        </p:nvSpPr>
        <p:spPr>
          <a:xfrm>
            <a:off x="3647238" y="3504567"/>
            <a:ext cx="2738208" cy="2738208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9E9FE87-D2F4-4C6E-89EF-2CA5EE9F5153}"/>
              </a:ext>
            </a:extLst>
          </p:cNvPr>
          <p:cNvSpPr/>
          <p:nvPr/>
        </p:nvSpPr>
        <p:spPr>
          <a:xfrm>
            <a:off x="4723323" y="1654959"/>
            <a:ext cx="2738208" cy="2738208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A1EC74-F042-4B3D-B853-9CC51EFB88FE}"/>
              </a:ext>
            </a:extLst>
          </p:cNvPr>
          <p:cNvSpPr txBox="1"/>
          <p:nvPr/>
        </p:nvSpPr>
        <p:spPr>
          <a:xfrm>
            <a:off x="5229052" y="2824008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점프 업 강좌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5245D7-50B4-4A02-BF67-2BD4EE40F8AD}"/>
              </a:ext>
            </a:extLst>
          </p:cNvPr>
          <p:cNvSpPr txBox="1"/>
          <p:nvPr/>
        </p:nvSpPr>
        <p:spPr>
          <a:xfrm>
            <a:off x="4004687" y="4273506"/>
            <a:ext cx="20233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이전</a:t>
            </a:r>
            <a:endParaRPr lang="en-US" altLang="ko-KR" sz="24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파이썬</a:t>
            </a:r>
            <a:r>
              <a:rPr lang="en-US" altLang="ko-KR" sz="2400" spc="-150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2400" spc="-150" dirty="0" err="1">
                <a:solidFill>
                  <a:schemeClr val="bg1"/>
                </a:solidFill>
                <a:latin typeface="+mj-ea"/>
                <a:ea typeface="+mj-ea"/>
              </a:rPr>
              <a:t>크롤링</a:t>
            </a:r>
            <a:endParaRPr lang="en-US" altLang="ko-KR" sz="24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공부 내용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4603F9-47A6-4927-94A5-E49EA893BA0F}"/>
              </a:ext>
            </a:extLst>
          </p:cNvPr>
          <p:cNvSpPr txBox="1"/>
          <p:nvPr/>
        </p:nvSpPr>
        <p:spPr>
          <a:xfrm>
            <a:off x="6403524" y="4526665"/>
            <a:ext cx="13885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다양한 </a:t>
            </a:r>
            <a:endParaRPr lang="en-US" altLang="ko-KR" sz="24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매체 활용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079F89-DD82-49C6-8507-77CBBCD5359C}"/>
              </a:ext>
            </a:extLst>
          </p:cNvPr>
          <p:cNvSpPr txBox="1"/>
          <p:nvPr/>
        </p:nvSpPr>
        <p:spPr>
          <a:xfrm>
            <a:off x="56441" y="3826909"/>
            <a:ext cx="3572720" cy="1816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/>
              <a:t>이 프로젝트와 연결되는 선수 과정</a:t>
            </a:r>
            <a:r>
              <a:rPr lang="en-US" altLang="ko-KR" sz="1600" dirty="0"/>
              <a:t>,</a:t>
            </a:r>
            <a:endParaRPr lang="en-US" altLang="ko-KR" sz="1200" dirty="0"/>
          </a:p>
          <a:p>
            <a:pPr algn="just">
              <a:lnSpc>
                <a:spcPct val="150000"/>
              </a:lnSpc>
            </a:pPr>
            <a:r>
              <a:rPr lang="ko-KR" altLang="en-US" sz="1200" dirty="0"/>
              <a:t>내가 이것들을 모르고 했다면</a:t>
            </a:r>
            <a:r>
              <a:rPr lang="en-US" altLang="ko-KR" sz="1200" dirty="0"/>
              <a:t>, </a:t>
            </a:r>
            <a:r>
              <a:rPr lang="ko-KR" altLang="en-US" sz="1200" dirty="0"/>
              <a:t>프로젝트는 </a:t>
            </a:r>
            <a:r>
              <a:rPr lang="ko-KR" altLang="en-US" sz="1200" dirty="0" err="1"/>
              <a:t>물론이와</a:t>
            </a:r>
            <a:r>
              <a:rPr lang="en-US" altLang="ko-KR" sz="1200" dirty="0"/>
              <a:t>,</a:t>
            </a:r>
            <a:r>
              <a:rPr lang="ko-KR" altLang="en-US" sz="1200" dirty="0"/>
              <a:t> 이번 점프 업 강좌로 내가 몰랐던 기술을 습득하는 데에도 많은 어려움이 있었을 것이다</a:t>
            </a:r>
            <a:r>
              <a:rPr lang="en-US" altLang="ko-KR" sz="12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200" dirty="0"/>
              <a:t>이번 프로젝트도 내 이전 지식을 이용해 새로운 지식을 배우고</a:t>
            </a:r>
            <a:r>
              <a:rPr lang="en-US" altLang="ko-KR" sz="1200" dirty="0"/>
              <a:t>, </a:t>
            </a:r>
            <a:r>
              <a:rPr lang="ko-KR" altLang="en-US" sz="1200" dirty="0"/>
              <a:t>또 활용하는 발판으로써 </a:t>
            </a:r>
            <a:r>
              <a:rPr lang="ko-KR" altLang="en-US" sz="1200" dirty="0" err="1"/>
              <a:t>뿌듯했었다</a:t>
            </a:r>
            <a:r>
              <a:rPr lang="en-US" altLang="ko-KR" sz="12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356E80-EEBA-4F87-950B-C40EA2F503CE}"/>
              </a:ext>
            </a:extLst>
          </p:cNvPr>
          <p:cNvSpPr txBox="1"/>
          <p:nvPr/>
        </p:nvSpPr>
        <p:spPr>
          <a:xfrm>
            <a:off x="8562839" y="3872254"/>
            <a:ext cx="3572720" cy="98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/>
              <a:t>어쩌면 가장 중요한 부분</a:t>
            </a:r>
            <a:r>
              <a:rPr lang="en-US" altLang="ko-KR" sz="1600" dirty="0"/>
              <a:t>,</a:t>
            </a:r>
            <a:endParaRPr lang="en-US" altLang="ko-KR" sz="1200" dirty="0"/>
          </a:p>
          <a:p>
            <a:pPr algn="just">
              <a:lnSpc>
                <a:spcPct val="150000"/>
              </a:lnSpc>
            </a:pPr>
            <a:r>
              <a:rPr lang="ko-KR" altLang="en-US" sz="1200" dirty="0"/>
              <a:t>여기서 </a:t>
            </a:r>
            <a:r>
              <a:rPr lang="ko-KR" altLang="en-US" sz="1200" dirty="0" err="1"/>
              <a:t>매체란</a:t>
            </a:r>
            <a:r>
              <a:rPr lang="en-US" altLang="ko-KR" sz="1200" dirty="0"/>
              <a:t>, </a:t>
            </a:r>
            <a:r>
              <a:rPr lang="ko-KR" altLang="en-US" sz="1200" dirty="0"/>
              <a:t>인터넷은 물론</a:t>
            </a:r>
            <a:r>
              <a:rPr lang="en-US" altLang="ko-KR" sz="1200" dirty="0"/>
              <a:t>, </a:t>
            </a:r>
            <a:r>
              <a:rPr lang="ko-KR" altLang="en-US" sz="1200" dirty="0"/>
              <a:t>선생님과 친구와 같은</a:t>
            </a:r>
            <a:r>
              <a:rPr lang="en-US" altLang="ko-KR" sz="1200" dirty="0"/>
              <a:t>, </a:t>
            </a:r>
            <a:r>
              <a:rPr lang="ko-KR" altLang="en-US" sz="1200"/>
              <a:t>내가 모르는 것을 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700829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01FD80D-69A0-4E10-8E7E-00CBF6DAC4D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AFA29A2-9684-4CE0-BD44-B2D3F331D7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5DF83C5-95D9-4B5F-B6A0-0CAC8CD82C2B}"/>
              </a:ext>
            </a:extLst>
          </p:cNvPr>
          <p:cNvGrpSpPr/>
          <p:nvPr/>
        </p:nvGrpSpPr>
        <p:grpSpPr>
          <a:xfrm>
            <a:off x="7002771" y="3918891"/>
            <a:ext cx="4634688" cy="2325669"/>
            <a:chOff x="708296" y="2993859"/>
            <a:chExt cx="4634688" cy="2325669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5127F2A3-7073-425C-BD2B-E0F0296AF9F0}"/>
                </a:ext>
              </a:extLst>
            </p:cNvPr>
            <p:cNvCxnSpPr>
              <a:cxnSpLocks/>
            </p:cNvCxnSpPr>
            <p:nvPr/>
          </p:nvCxnSpPr>
          <p:spPr>
            <a:xfrm>
              <a:off x="708296" y="4114579"/>
              <a:ext cx="46346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1251CDB-A2FF-42C0-B735-FD73CFDA354A}"/>
                </a:ext>
              </a:extLst>
            </p:cNvPr>
            <p:cNvCxnSpPr>
              <a:cxnSpLocks/>
            </p:cNvCxnSpPr>
            <p:nvPr/>
          </p:nvCxnSpPr>
          <p:spPr>
            <a:xfrm>
              <a:off x="708296" y="5319528"/>
              <a:ext cx="46346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405209-0C55-4C1D-A6C4-56478FDE2A1D}"/>
                </a:ext>
              </a:extLst>
            </p:cNvPr>
            <p:cNvSpPr txBox="1"/>
            <p:nvPr/>
          </p:nvSpPr>
          <p:spPr>
            <a:xfrm>
              <a:off x="1982727" y="4435931"/>
              <a:ext cx="2085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spc="-300" dirty="0">
                  <a:solidFill>
                    <a:schemeClr val="bg1"/>
                  </a:solidFill>
                  <a:latin typeface="+mj-ea"/>
                  <a:ea typeface="+mj-ea"/>
                </a:rPr>
                <a:t>개발 </a:t>
              </a:r>
              <a:r>
                <a:rPr lang="en-US" altLang="ko-KR" sz="3600" spc="-300" dirty="0">
                  <a:solidFill>
                    <a:schemeClr val="bg1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3600" spc="-300" dirty="0">
                  <a:solidFill>
                    <a:schemeClr val="bg1"/>
                  </a:solidFill>
                  <a:latin typeface="+mj-ea"/>
                  <a:ea typeface="+mj-ea"/>
                </a:rPr>
                <a:t>분석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2103010-AD61-4EEC-9C0F-95B43F3DB3C1}"/>
                </a:ext>
              </a:extLst>
            </p:cNvPr>
            <p:cNvSpPr txBox="1"/>
            <p:nvPr/>
          </p:nvSpPr>
          <p:spPr>
            <a:xfrm>
              <a:off x="1243867" y="2993859"/>
              <a:ext cx="86914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8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1912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4326826" cy="613992"/>
            <a:chOff x="776021" y="199906"/>
            <a:chExt cx="4326826" cy="6139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26452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43268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4"/>
                  </a:solidFill>
                </a:rPr>
                <a:t>Lorem Ipsum is simply dummy text of the printing and typesetting industry</a:t>
              </a:r>
              <a:endParaRPr lang="ko-KR" altLang="en-US" sz="10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67497" y="229257"/>
            <a:ext cx="431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DE00A16-02E4-443D-88E1-7279013534FF}"/>
              </a:ext>
            </a:extLst>
          </p:cNvPr>
          <p:cNvSpPr/>
          <p:nvPr/>
        </p:nvSpPr>
        <p:spPr>
          <a:xfrm>
            <a:off x="349386" y="1142743"/>
            <a:ext cx="5354084" cy="5359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239FCF8-DAD9-45EB-9FFE-F18BF2CBD67C}"/>
              </a:ext>
            </a:extLst>
          </p:cNvPr>
          <p:cNvSpPr/>
          <p:nvPr/>
        </p:nvSpPr>
        <p:spPr>
          <a:xfrm>
            <a:off x="346833" y="1130179"/>
            <a:ext cx="745967" cy="7459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8A71C74-30CA-4633-9135-1334811F5C43}"/>
              </a:ext>
            </a:extLst>
          </p:cNvPr>
          <p:cNvSpPr txBox="1"/>
          <p:nvPr/>
        </p:nvSpPr>
        <p:spPr>
          <a:xfrm>
            <a:off x="490351" y="1240566"/>
            <a:ext cx="487634" cy="58477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776B3719-79D7-4BF8-82E6-313FCFC31606}"/>
              </a:ext>
            </a:extLst>
          </p:cNvPr>
          <p:cNvSpPr/>
          <p:nvPr/>
        </p:nvSpPr>
        <p:spPr>
          <a:xfrm>
            <a:off x="1561581" y="1886142"/>
            <a:ext cx="242027" cy="242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982711E-49A0-4905-A86F-29A87040E7B8}"/>
              </a:ext>
            </a:extLst>
          </p:cNvPr>
          <p:cNvSpPr/>
          <p:nvPr/>
        </p:nvSpPr>
        <p:spPr>
          <a:xfrm>
            <a:off x="1862164" y="1886142"/>
            <a:ext cx="242027" cy="242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F30A961-45C5-4836-BBD2-1670D21D6DE0}"/>
              </a:ext>
            </a:extLst>
          </p:cNvPr>
          <p:cNvSpPr/>
          <p:nvPr/>
        </p:nvSpPr>
        <p:spPr>
          <a:xfrm>
            <a:off x="2162747" y="1886142"/>
            <a:ext cx="242027" cy="242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7F72F9F7-1119-4B7C-B13C-0921E4012D56}"/>
              </a:ext>
            </a:extLst>
          </p:cNvPr>
          <p:cNvSpPr/>
          <p:nvPr/>
        </p:nvSpPr>
        <p:spPr>
          <a:xfrm>
            <a:off x="2463329" y="1886142"/>
            <a:ext cx="242027" cy="242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8F10E723-AC1B-4416-9BC3-999636C51874}"/>
              </a:ext>
            </a:extLst>
          </p:cNvPr>
          <p:cNvSpPr/>
          <p:nvPr/>
        </p:nvSpPr>
        <p:spPr>
          <a:xfrm>
            <a:off x="2763912" y="1886142"/>
            <a:ext cx="242027" cy="242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C5A622C1-DA74-449E-A77B-874715495079}"/>
              </a:ext>
            </a:extLst>
          </p:cNvPr>
          <p:cNvSpPr/>
          <p:nvPr/>
        </p:nvSpPr>
        <p:spPr>
          <a:xfrm>
            <a:off x="3064494" y="1886142"/>
            <a:ext cx="242027" cy="242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530E71DD-A940-42AF-9903-E5753320AB82}"/>
              </a:ext>
            </a:extLst>
          </p:cNvPr>
          <p:cNvSpPr/>
          <p:nvPr/>
        </p:nvSpPr>
        <p:spPr>
          <a:xfrm>
            <a:off x="3365076" y="1886142"/>
            <a:ext cx="242027" cy="242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C9CA9CDD-8079-48B2-B963-C2C26F1A3F2D}"/>
              </a:ext>
            </a:extLst>
          </p:cNvPr>
          <p:cNvSpPr/>
          <p:nvPr/>
        </p:nvSpPr>
        <p:spPr>
          <a:xfrm>
            <a:off x="3665659" y="1886142"/>
            <a:ext cx="242027" cy="242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2B2AFB2-3803-4B80-A496-DDDE1AD19851}"/>
              </a:ext>
            </a:extLst>
          </p:cNvPr>
          <p:cNvSpPr/>
          <p:nvPr/>
        </p:nvSpPr>
        <p:spPr>
          <a:xfrm>
            <a:off x="3966242" y="1886142"/>
            <a:ext cx="242027" cy="242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52267106-BF3B-4AC7-859F-27E850659DE8}"/>
              </a:ext>
            </a:extLst>
          </p:cNvPr>
          <p:cNvSpPr/>
          <p:nvPr/>
        </p:nvSpPr>
        <p:spPr>
          <a:xfrm>
            <a:off x="4266825" y="1886142"/>
            <a:ext cx="242027" cy="242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85182642-C3D8-4DBA-B867-F358F97B208B}"/>
              </a:ext>
            </a:extLst>
          </p:cNvPr>
          <p:cNvSpPr/>
          <p:nvPr/>
        </p:nvSpPr>
        <p:spPr>
          <a:xfrm>
            <a:off x="1561581" y="2216428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C24EB1DB-10E1-480B-8BA8-ED1FC9BD6E38}"/>
              </a:ext>
            </a:extLst>
          </p:cNvPr>
          <p:cNvSpPr/>
          <p:nvPr/>
        </p:nvSpPr>
        <p:spPr>
          <a:xfrm>
            <a:off x="1862164" y="2216428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785B3B80-7CA2-4273-87A0-919279CACE8F}"/>
              </a:ext>
            </a:extLst>
          </p:cNvPr>
          <p:cNvSpPr/>
          <p:nvPr/>
        </p:nvSpPr>
        <p:spPr>
          <a:xfrm>
            <a:off x="2162747" y="2216428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DD0FFEDE-7AE5-49B7-982F-84DC86D7B79C}"/>
              </a:ext>
            </a:extLst>
          </p:cNvPr>
          <p:cNvSpPr/>
          <p:nvPr/>
        </p:nvSpPr>
        <p:spPr>
          <a:xfrm>
            <a:off x="2463329" y="2216428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EA1BD60-A2E4-4885-9C7E-FB5BEA72AE28}"/>
              </a:ext>
            </a:extLst>
          </p:cNvPr>
          <p:cNvSpPr/>
          <p:nvPr/>
        </p:nvSpPr>
        <p:spPr>
          <a:xfrm>
            <a:off x="2763912" y="2216428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219B1BD-0983-4EC2-B832-A3A44A22521C}"/>
              </a:ext>
            </a:extLst>
          </p:cNvPr>
          <p:cNvSpPr/>
          <p:nvPr/>
        </p:nvSpPr>
        <p:spPr>
          <a:xfrm>
            <a:off x="3064494" y="2216428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38B432D8-CB87-4FA2-A404-EAD254623FAA}"/>
              </a:ext>
            </a:extLst>
          </p:cNvPr>
          <p:cNvSpPr/>
          <p:nvPr/>
        </p:nvSpPr>
        <p:spPr>
          <a:xfrm>
            <a:off x="3365076" y="2216428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38FD4DC-3A9C-4B82-881C-258FA03C89F2}"/>
              </a:ext>
            </a:extLst>
          </p:cNvPr>
          <p:cNvSpPr/>
          <p:nvPr/>
        </p:nvSpPr>
        <p:spPr>
          <a:xfrm>
            <a:off x="3665659" y="2216428"/>
            <a:ext cx="242027" cy="242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737D3BF1-DFBE-4F00-A3D4-2C7A255F1DBC}"/>
              </a:ext>
            </a:extLst>
          </p:cNvPr>
          <p:cNvSpPr/>
          <p:nvPr/>
        </p:nvSpPr>
        <p:spPr>
          <a:xfrm>
            <a:off x="3966242" y="2216428"/>
            <a:ext cx="242027" cy="242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59240540-F2EF-4D5E-B89D-4F9F23EABDD7}"/>
              </a:ext>
            </a:extLst>
          </p:cNvPr>
          <p:cNvSpPr/>
          <p:nvPr/>
        </p:nvSpPr>
        <p:spPr>
          <a:xfrm>
            <a:off x="4266825" y="2216428"/>
            <a:ext cx="242027" cy="242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4CB7D496-8501-46CE-9E30-8D8F8D3E47F9}"/>
              </a:ext>
            </a:extLst>
          </p:cNvPr>
          <p:cNvSpPr/>
          <p:nvPr/>
        </p:nvSpPr>
        <p:spPr>
          <a:xfrm>
            <a:off x="1561581" y="2546714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97DD6BC-7815-4CA1-B335-4C33FB58B799}"/>
              </a:ext>
            </a:extLst>
          </p:cNvPr>
          <p:cNvSpPr/>
          <p:nvPr/>
        </p:nvSpPr>
        <p:spPr>
          <a:xfrm>
            <a:off x="1862164" y="2546714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36F46759-189C-4778-8F9F-9989ABE741CD}"/>
              </a:ext>
            </a:extLst>
          </p:cNvPr>
          <p:cNvSpPr/>
          <p:nvPr/>
        </p:nvSpPr>
        <p:spPr>
          <a:xfrm>
            <a:off x="2162747" y="2546714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1BDD62F1-3ABC-4401-9E3A-42ECA858E666}"/>
              </a:ext>
            </a:extLst>
          </p:cNvPr>
          <p:cNvSpPr/>
          <p:nvPr/>
        </p:nvSpPr>
        <p:spPr>
          <a:xfrm>
            <a:off x="2463329" y="2546714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7247B50E-2665-4EAB-B5A2-EF502DA58D5E}"/>
              </a:ext>
            </a:extLst>
          </p:cNvPr>
          <p:cNvSpPr/>
          <p:nvPr/>
        </p:nvSpPr>
        <p:spPr>
          <a:xfrm>
            <a:off x="2763912" y="2546714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888F5A9B-45EE-47E2-A5EE-87C1433032B9}"/>
              </a:ext>
            </a:extLst>
          </p:cNvPr>
          <p:cNvSpPr/>
          <p:nvPr/>
        </p:nvSpPr>
        <p:spPr>
          <a:xfrm>
            <a:off x="3064494" y="2546714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CA85CA83-D1C0-4AE6-AB6E-8E814AFF2C83}"/>
              </a:ext>
            </a:extLst>
          </p:cNvPr>
          <p:cNvSpPr/>
          <p:nvPr/>
        </p:nvSpPr>
        <p:spPr>
          <a:xfrm>
            <a:off x="3365076" y="2546714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ECCB9AFB-F970-4D80-AD0D-3DEE5D0B8184}"/>
              </a:ext>
            </a:extLst>
          </p:cNvPr>
          <p:cNvSpPr/>
          <p:nvPr/>
        </p:nvSpPr>
        <p:spPr>
          <a:xfrm>
            <a:off x="3665659" y="2546714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16E4FB1B-41F8-4FDB-939B-32DB01FF2812}"/>
              </a:ext>
            </a:extLst>
          </p:cNvPr>
          <p:cNvSpPr/>
          <p:nvPr/>
        </p:nvSpPr>
        <p:spPr>
          <a:xfrm>
            <a:off x="3966242" y="2546714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E6DB224E-BF71-4C23-BF4E-AC32809FC28A}"/>
              </a:ext>
            </a:extLst>
          </p:cNvPr>
          <p:cNvSpPr/>
          <p:nvPr/>
        </p:nvSpPr>
        <p:spPr>
          <a:xfrm>
            <a:off x="4266825" y="2546714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8149C3D8-DBCB-4320-A43C-96AA529E43C4}"/>
              </a:ext>
            </a:extLst>
          </p:cNvPr>
          <p:cNvSpPr/>
          <p:nvPr/>
        </p:nvSpPr>
        <p:spPr>
          <a:xfrm>
            <a:off x="1561581" y="2877000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9478D115-4050-423F-981A-BCE6516E2CA9}"/>
              </a:ext>
            </a:extLst>
          </p:cNvPr>
          <p:cNvSpPr/>
          <p:nvPr/>
        </p:nvSpPr>
        <p:spPr>
          <a:xfrm>
            <a:off x="1862164" y="2877000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4C30E283-D785-438D-BD82-6765C7818FAB}"/>
              </a:ext>
            </a:extLst>
          </p:cNvPr>
          <p:cNvSpPr/>
          <p:nvPr/>
        </p:nvSpPr>
        <p:spPr>
          <a:xfrm>
            <a:off x="2162747" y="2877000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36CA2DD9-17FB-485D-82BF-D45660431C49}"/>
              </a:ext>
            </a:extLst>
          </p:cNvPr>
          <p:cNvSpPr/>
          <p:nvPr/>
        </p:nvSpPr>
        <p:spPr>
          <a:xfrm>
            <a:off x="2463329" y="2877000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9E44644B-471A-487D-B0C5-68F4D728A6BA}"/>
              </a:ext>
            </a:extLst>
          </p:cNvPr>
          <p:cNvSpPr/>
          <p:nvPr/>
        </p:nvSpPr>
        <p:spPr>
          <a:xfrm>
            <a:off x="2763912" y="2877000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60498EA9-8D5D-4C12-8C06-482178384C38}"/>
              </a:ext>
            </a:extLst>
          </p:cNvPr>
          <p:cNvSpPr/>
          <p:nvPr/>
        </p:nvSpPr>
        <p:spPr>
          <a:xfrm>
            <a:off x="3064494" y="2877000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622F2708-D4B0-4131-B669-9A285C03F29C}"/>
              </a:ext>
            </a:extLst>
          </p:cNvPr>
          <p:cNvSpPr/>
          <p:nvPr/>
        </p:nvSpPr>
        <p:spPr>
          <a:xfrm>
            <a:off x="3365076" y="2877000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074E81C6-028F-497D-A64E-16018C65B788}"/>
              </a:ext>
            </a:extLst>
          </p:cNvPr>
          <p:cNvSpPr/>
          <p:nvPr/>
        </p:nvSpPr>
        <p:spPr>
          <a:xfrm>
            <a:off x="3665659" y="2877000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83184D07-B92C-453E-A443-385B26084D6A}"/>
              </a:ext>
            </a:extLst>
          </p:cNvPr>
          <p:cNvSpPr/>
          <p:nvPr/>
        </p:nvSpPr>
        <p:spPr>
          <a:xfrm>
            <a:off x="3966242" y="2877000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27F31CE7-E6F1-41F2-AECD-A64585BBAFB5}"/>
              </a:ext>
            </a:extLst>
          </p:cNvPr>
          <p:cNvSpPr/>
          <p:nvPr/>
        </p:nvSpPr>
        <p:spPr>
          <a:xfrm>
            <a:off x="4266825" y="2877000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7D1063EB-4CD9-40BC-BD73-1B6BD0877EE8}"/>
              </a:ext>
            </a:extLst>
          </p:cNvPr>
          <p:cNvSpPr/>
          <p:nvPr/>
        </p:nvSpPr>
        <p:spPr>
          <a:xfrm>
            <a:off x="1561581" y="3207286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1FDC221E-573D-4441-9753-DAB2CF91B39F}"/>
              </a:ext>
            </a:extLst>
          </p:cNvPr>
          <p:cNvSpPr/>
          <p:nvPr/>
        </p:nvSpPr>
        <p:spPr>
          <a:xfrm>
            <a:off x="1862164" y="3207286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49448C77-0009-401F-9F03-F39238C6668A}"/>
              </a:ext>
            </a:extLst>
          </p:cNvPr>
          <p:cNvSpPr/>
          <p:nvPr/>
        </p:nvSpPr>
        <p:spPr>
          <a:xfrm>
            <a:off x="2162747" y="3207286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68B92242-D804-444C-84FD-813B37A1134D}"/>
              </a:ext>
            </a:extLst>
          </p:cNvPr>
          <p:cNvSpPr/>
          <p:nvPr/>
        </p:nvSpPr>
        <p:spPr>
          <a:xfrm>
            <a:off x="2463329" y="3207286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54892E05-3C76-471C-8643-E0F265B4E66D}"/>
              </a:ext>
            </a:extLst>
          </p:cNvPr>
          <p:cNvSpPr/>
          <p:nvPr/>
        </p:nvSpPr>
        <p:spPr>
          <a:xfrm>
            <a:off x="2763912" y="3207286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2AB1788D-F5C7-4EA4-A4A3-818750D107BB}"/>
              </a:ext>
            </a:extLst>
          </p:cNvPr>
          <p:cNvSpPr/>
          <p:nvPr/>
        </p:nvSpPr>
        <p:spPr>
          <a:xfrm>
            <a:off x="3064494" y="3207286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1E680291-4C38-45C7-920D-BF28E5205C80}"/>
              </a:ext>
            </a:extLst>
          </p:cNvPr>
          <p:cNvSpPr/>
          <p:nvPr/>
        </p:nvSpPr>
        <p:spPr>
          <a:xfrm>
            <a:off x="3365076" y="3207286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B4BC9339-029C-4A3B-B2B6-72D98FBCA04D}"/>
              </a:ext>
            </a:extLst>
          </p:cNvPr>
          <p:cNvSpPr/>
          <p:nvPr/>
        </p:nvSpPr>
        <p:spPr>
          <a:xfrm>
            <a:off x="3665659" y="3207286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4EC0BAB2-2D7D-4102-8A49-AB3F260BCA20}"/>
              </a:ext>
            </a:extLst>
          </p:cNvPr>
          <p:cNvSpPr/>
          <p:nvPr/>
        </p:nvSpPr>
        <p:spPr>
          <a:xfrm>
            <a:off x="3966242" y="3207286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ED34AF7A-741F-40E1-8FFC-B57AC054A3DD}"/>
              </a:ext>
            </a:extLst>
          </p:cNvPr>
          <p:cNvSpPr/>
          <p:nvPr/>
        </p:nvSpPr>
        <p:spPr>
          <a:xfrm>
            <a:off x="4266825" y="3207286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EB15BB4E-74B8-4B69-B670-9CBC7A4BCB3F}"/>
              </a:ext>
            </a:extLst>
          </p:cNvPr>
          <p:cNvSpPr/>
          <p:nvPr/>
        </p:nvSpPr>
        <p:spPr>
          <a:xfrm>
            <a:off x="1561581" y="3537572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F8109D81-7BDE-4B50-86B2-34055E39A6B5}"/>
              </a:ext>
            </a:extLst>
          </p:cNvPr>
          <p:cNvSpPr/>
          <p:nvPr/>
        </p:nvSpPr>
        <p:spPr>
          <a:xfrm>
            <a:off x="1862164" y="3537572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8A9B201B-70E2-4DCE-8433-ADFB7A723B40}"/>
              </a:ext>
            </a:extLst>
          </p:cNvPr>
          <p:cNvSpPr/>
          <p:nvPr/>
        </p:nvSpPr>
        <p:spPr>
          <a:xfrm>
            <a:off x="2162747" y="3537572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C1E6728E-C6B1-479F-90F2-01AD4A3E2637}"/>
              </a:ext>
            </a:extLst>
          </p:cNvPr>
          <p:cNvSpPr/>
          <p:nvPr/>
        </p:nvSpPr>
        <p:spPr>
          <a:xfrm>
            <a:off x="2463329" y="3537572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931524CA-6894-49FE-BF4B-6912D909C3A0}"/>
              </a:ext>
            </a:extLst>
          </p:cNvPr>
          <p:cNvSpPr/>
          <p:nvPr/>
        </p:nvSpPr>
        <p:spPr>
          <a:xfrm>
            <a:off x="2763912" y="3537572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F94EE5A0-A8C7-4497-98AD-78DE11089A70}"/>
              </a:ext>
            </a:extLst>
          </p:cNvPr>
          <p:cNvSpPr/>
          <p:nvPr/>
        </p:nvSpPr>
        <p:spPr>
          <a:xfrm>
            <a:off x="3064494" y="3537572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A93A8AB4-9EE9-43E3-9983-9C620CA1E915}"/>
              </a:ext>
            </a:extLst>
          </p:cNvPr>
          <p:cNvSpPr/>
          <p:nvPr/>
        </p:nvSpPr>
        <p:spPr>
          <a:xfrm>
            <a:off x="3365076" y="3537572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8BF8D1BE-F980-4B36-B271-8B9F727E3C93}"/>
              </a:ext>
            </a:extLst>
          </p:cNvPr>
          <p:cNvSpPr/>
          <p:nvPr/>
        </p:nvSpPr>
        <p:spPr>
          <a:xfrm>
            <a:off x="3665659" y="3537572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892ADBD6-0622-4DA0-A9EF-200995C8AB75}"/>
              </a:ext>
            </a:extLst>
          </p:cNvPr>
          <p:cNvSpPr/>
          <p:nvPr/>
        </p:nvSpPr>
        <p:spPr>
          <a:xfrm>
            <a:off x="3966242" y="3537572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95D9A9D9-BFED-4BEF-859A-2A4050265352}"/>
              </a:ext>
            </a:extLst>
          </p:cNvPr>
          <p:cNvSpPr/>
          <p:nvPr/>
        </p:nvSpPr>
        <p:spPr>
          <a:xfrm>
            <a:off x="4266825" y="3537572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01C77468-F6E0-46B7-8A99-FFEAE110BFA6}"/>
              </a:ext>
            </a:extLst>
          </p:cNvPr>
          <p:cNvSpPr/>
          <p:nvPr/>
        </p:nvSpPr>
        <p:spPr>
          <a:xfrm>
            <a:off x="1561581" y="3867859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8B0E9887-FAB7-4F53-A3BF-DEBE5D2FCF7B}"/>
              </a:ext>
            </a:extLst>
          </p:cNvPr>
          <p:cNvSpPr/>
          <p:nvPr/>
        </p:nvSpPr>
        <p:spPr>
          <a:xfrm>
            <a:off x="1862164" y="3867859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F7D17C30-6ECA-414F-BA24-FF944B073114}"/>
              </a:ext>
            </a:extLst>
          </p:cNvPr>
          <p:cNvSpPr/>
          <p:nvPr/>
        </p:nvSpPr>
        <p:spPr>
          <a:xfrm>
            <a:off x="2162747" y="3867859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3541C77B-2A91-400F-8B65-4013EAB5B71A}"/>
              </a:ext>
            </a:extLst>
          </p:cNvPr>
          <p:cNvSpPr/>
          <p:nvPr/>
        </p:nvSpPr>
        <p:spPr>
          <a:xfrm>
            <a:off x="2463329" y="3867859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1771D53A-9A04-403C-8529-DEAA636DF7B0}"/>
              </a:ext>
            </a:extLst>
          </p:cNvPr>
          <p:cNvSpPr/>
          <p:nvPr/>
        </p:nvSpPr>
        <p:spPr>
          <a:xfrm>
            <a:off x="2763912" y="3867859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55DA9AA3-9EF2-41E6-9FA6-799EC1AFD5E4}"/>
              </a:ext>
            </a:extLst>
          </p:cNvPr>
          <p:cNvSpPr/>
          <p:nvPr/>
        </p:nvSpPr>
        <p:spPr>
          <a:xfrm>
            <a:off x="3064494" y="3867859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97B2B61A-DBCA-44BF-86D1-9223D2A36E5D}"/>
              </a:ext>
            </a:extLst>
          </p:cNvPr>
          <p:cNvSpPr/>
          <p:nvPr/>
        </p:nvSpPr>
        <p:spPr>
          <a:xfrm>
            <a:off x="3365076" y="3867859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2A58E09D-84EF-4E4D-8589-F3C60031E92E}"/>
              </a:ext>
            </a:extLst>
          </p:cNvPr>
          <p:cNvSpPr/>
          <p:nvPr/>
        </p:nvSpPr>
        <p:spPr>
          <a:xfrm>
            <a:off x="3665659" y="3867859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CA22F618-0020-4995-BA7A-F553C6F0B287}"/>
              </a:ext>
            </a:extLst>
          </p:cNvPr>
          <p:cNvSpPr/>
          <p:nvPr/>
        </p:nvSpPr>
        <p:spPr>
          <a:xfrm>
            <a:off x="3966242" y="3867859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440BB52E-2281-4837-B25B-931A0C52CDAF}"/>
              </a:ext>
            </a:extLst>
          </p:cNvPr>
          <p:cNvSpPr/>
          <p:nvPr/>
        </p:nvSpPr>
        <p:spPr>
          <a:xfrm>
            <a:off x="4266825" y="3867859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1663C513-301D-45A2-9A7B-D7BE9BFB7437}"/>
              </a:ext>
            </a:extLst>
          </p:cNvPr>
          <p:cNvSpPr/>
          <p:nvPr/>
        </p:nvSpPr>
        <p:spPr>
          <a:xfrm>
            <a:off x="1561581" y="4198145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9B50DDEC-01A7-461F-8611-1E9AE155D1CE}"/>
              </a:ext>
            </a:extLst>
          </p:cNvPr>
          <p:cNvSpPr/>
          <p:nvPr/>
        </p:nvSpPr>
        <p:spPr>
          <a:xfrm>
            <a:off x="1862164" y="4198145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83337815-2A48-43BE-899C-C3F11379707F}"/>
              </a:ext>
            </a:extLst>
          </p:cNvPr>
          <p:cNvSpPr/>
          <p:nvPr/>
        </p:nvSpPr>
        <p:spPr>
          <a:xfrm>
            <a:off x="2162747" y="4198145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1E75251A-6D1B-4366-B065-C84F4E13D338}"/>
              </a:ext>
            </a:extLst>
          </p:cNvPr>
          <p:cNvSpPr/>
          <p:nvPr/>
        </p:nvSpPr>
        <p:spPr>
          <a:xfrm>
            <a:off x="2463329" y="4198145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9629C386-D16A-40D3-92C3-F7A80FB9EFF0}"/>
              </a:ext>
            </a:extLst>
          </p:cNvPr>
          <p:cNvSpPr/>
          <p:nvPr/>
        </p:nvSpPr>
        <p:spPr>
          <a:xfrm>
            <a:off x="2763912" y="4198145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CABF5EE0-5A9B-47FA-9EA5-17C927EA9B61}"/>
              </a:ext>
            </a:extLst>
          </p:cNvPr>
          <p:cNvSpPr/>
          <p:nvPr/>
        </p:nvSpPr>
        <p:spPr>
          <a:xfrm>
            <a:off x="3064494" y="4198145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42E7FCBD-7EE6-4C73-9B17-BFA218196C48}"/>
              </a:ext>
            </a:extLst>
          </p:cNvPr>
          <p:cNvSpPr/>
          <p:nvPr/>
        </p:nvSpPr>
        <p:spPr>
          <a:xfrm>
            <a:off x="3365076" y="4198145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A36AD810-F997-4110-8A9A-E33275ECE594}"/>
              </a:ext>
            </a:extLst>
          </p:cNvPr>
          <p:cNvSpPr/>
          <p:nvPr/>
        </p:nvSpPr>
        <p:spPr>
          <a:xfrm>
            <a:off x="3665659" y="4198145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483C739C-FF41-4D11-86EC-7FF4A3E0EB01}"/>
              </a:ext>
            </a:extLst>
          </p:cNvPr>
          <p:cNvSpPr/>
          <p:nvPr/>
        </p:nvSpPr>
        <p:spPr>
          <a:xfrm>
            <a:off x="3966242" y="4198145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8948304A-B3A3-40D3-9F5A-9CF7B40C974A}"/>
              </a:ext>
            </a:extLst>
          </p:cNvPr>
          <p:cNvSpPr/>
          <p:nvPr/>
        </p:nvSpPr>
        <p:spPr>
          <a:xfrm>
            <a:off x="4266825" y="4198145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0CC4E0D8-D09D-4DD6-B33D-3EF1801A1CD0}"/>
              </a:ext>
            </a:extLst>
          </p:cNvPr>
          <p:cNvSpPr/>
          <p:nvPr/>
        </p:nvSpPr>
        <p:spPr>
          <a:xfrm>
            <a:off x="1561581" y="4528431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AF277A7C-C0D3-4EBD-B14D-1785479449BB}"/>
              </a:ext>
            </a:extLst>
          </p:cNvPr>
          <p:cNvSpPr/>
          <p:nvPr/>
        </p:nvSpPr>
        <p:spPr>
          <a:xfrm>
            <a:off x="1862164" y="4528431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AB2C5F43-5FD8-4CCE-955B-0BA45F824852}"/>
              </a:ext>
            </a:extLst>
          </p:cNvPr>
          <p:cNvSpPr/>
          <p:nvPr/>
        </p:nvSpPr>
        <p:spPr>
          <a:xfrm>
            <a:off x="2162747" y="4528431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08A3B657-C0EB-4926-B8D3-18237F6ADEF2}"/>
              </a:ext>
            </a:extLst>
          </p:cNvPr>
          <p:cNvSpPr/>
          <p:nvPr/>
        </p:nvSpPr>
        <p:spPr>
          <a:xfrm>
            <a:off x="2463329" y="4528431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F8A77370-5D08-40E6-993B-828C3A149FCA}"/>
              </a:ext>
            </a:extLst>
          </p:cNvPr>
          <p:cNvSpPr/>
          <p:nvPr/>
        </p:nvSpPr>
        <p:spPr>
          <a:xfrm>
            <a:off x="2763912" y="4528431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B855DC40-6AAB-4CE8-A083-753A731D0648}"/>
              </a:ext>
            </a:extLst>
          </p:cNvPr>
          <p:cNvSpPr/>
          <p:nvPr/>
        </p:nvSpPr>
        <p:spPr>
          <a:xfrm>
            <a:off x="3064494" y="4528431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6CF84B26-8F23-4978-88BF-F6BCE1E10830}"/>
              </a:ext>
            </a:extLst>
          </p:cNvPr>
          <p:cNvSpPr/>
          <p:nvPr/>
        </p:nvSpPr>
        <p:spPr>
          <a:xfrm>
            <a:off x="3365076" y="4528431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94B460EA-2962-4C42-BFC6-1680A3D6438D}"/>
              </a:ext>
            </a:extLst>
          </p:cNvPr>
          <p:cNvSpPr/>
          <p:nvPr/>
        </p:nvSpPr>
        <p:spPr>
          <a:xfrm>
            <a:off x="3665659" y="4528431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A10752C9-1066-4993-8F6A-E377CDE595D9}"/>
              </a:ext>
            </a:extLst>
          </p:cNvPr>
          <p:cNvSpPr/>
          <p:nvPr/>
        </p:nvSpPr>
        <p:spPr>
          <a:xfrm>
            <a:off x="3966242" y="4528431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EB62F8B3-EE6D-48BF-89FA-233BBE715809}"/>
              </a:ext>
            </a:extLst>
          </p:cNvPr>
          <p:cNvSpPr/>
          <p:nvPr/>
        </p:nvSpPr>
        <p:spPr>
          <a:xfrm>
            <a:off x="4266825" y="4528431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8E4373AE-5B20-409C-B670-BC17CE9DC189}"/>
              </a:ext>
            </a:extLst>
          </p:cNvPr>
          <p:cNvSpPr/>
          <p:nvPr/>
        </p:nvSpPr>
        <p:spPr>
          <a:xfrm>
            <a:off x="1561581" y="4858717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2C1C9557-736D-4071-901B-B412C76632E1}"/>
              </a:ext>
            </a:extLst>
          </p:cNvPr>
          <p:cNvSpPr/>
          <p:nvPr/>
        </p:nvSpPr>
        <p:spPr>
          <a:xfrm>
            <a:off x="1862164" y="4858717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F00622FC-2F41-4752-AC3C-D7817E942BBF}"/>
              </a:ext>
            </a:extLst>
          </p:cNvPr>
          <p:cNvSpPr/>
          <p:nvPr/>
        </p:nvSpPr>
        <p:spPr>
          <a:xfrm>
            <a:off x="2162747" y="4858717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6C11D2B9-3AB7-405A-8E96-B5430CB567F1}"/>
              </a:ext>
            </a:extLst>
          </p:cNvPr>
          <p:cNvSpPr/>
          <p:nvPr/>
        </p:nvSpPr>
        <p:spPr>
          <a:xfrm>
            <a:off x="2463329" y="4858717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B8643D8C-4FD8-4C45-AEF0-E964FAF40A5C}"/>
              </a:ext>
            </a:extLst>
          </p:cNvPr>
          <p:cNvSpPr/>
          <p:nvPr/>
        </p:nvSpPr>
        <p:spPr>
          <a:xfrm>
            <a:off x="2763912" y="4858717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C84CE3CA-5DD2-441A-9529-D302103B4D1A}"/>
              </a:ext>
            </a:extLst>
          </p:cNvPr>
          <p:cNvSpPr/>
          <p:nvPr/>
        </p:nvSpPr>
        <p:spPr>
          <a:xfrm>
            <a:off x="3064494" y="4858717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F03218E9-2A7C-491C-8D23-24F05EB18D64}"/>
              </a:ext>
            </a:extLst>
          </p:cNvPr>
          <p:cNvSpPr/>
          <p:nvPr/>
        </p:nvSpPr>
        <p:spPr>
          <a:xfrm>
            <a:off x="3365076" y="4858717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F5A0C71D-F4C3-4EA5-8778-81FE4D9A796B}"/>
              </a:ext>
            </a:extLst>
          </p:cNvPr>
          <p:cNvSpPr/>
          <p:nvPr/>
        </p:nvSpPr>
        <p:spPr>
          <a:xfrm>
            <a:off x="3665659" y="4858717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8B87F83E-BA5C-4E40-8643-7625ED8497EC}"/>
              </a:ext>
            </a:extLst>
          </p:cNvPr>
          <p:cNvSpPr/>
          <p:nvPr/>
        </p:nvSpPr>
        <p:spPr>
          <a:xfrm>
            <a:off x="3966242" y="4858717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FB19D058-A7A7-44C4-BCF3-D55788709212}"/>
              </a:ext>
            </a:extLst>
          </p:cNvPr>
          <p:cNvSpPr/>
          <p:nvPr/>
        </p:nvSpPr>
        <p:spPr>
          <a:xfrm>
            <a:off x="4266825" y="4858717"/>
            <a:ext cx="242027" cy="242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2FBEF68-A67A-4E11-BA2F-DAF66BF3F816}"/>
              </a:ext>
            </a:extLst>
          </p:cNvPr>
          <p:cNvSpPr txBox="1"/>
          <p:nvPr/>
        </p:nvSpPr>
        <p:spPr>
          <a:xfrm>
            <a:off x="2569781" y="5852434"/>
            <a:ext cx="930872" cy="515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+mj-ea"/>
                <a:ea typeface="+mj-ea"/>
              </a:rPr>
              <a:t>87%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217432B1-4C98-49BE-B82C-37E09A5AED07}"/>
              </a:ext>
            </a:extLst>
          </p:cNvPr>
          <p:cNvCxnSpPr/>
          <p:nvPr/>
        </p:nvCxnSpPr>
        <p:spPr>
          <a:xfrm>
            <a:off x="2723320" y="5597330"/>
            <a:ext cx="623794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A9274119-0A4F-499E-9385-15BF1B094FC5}"/>
              </a:ext>
            </a:extLst>
          </p:cNvPr>
          <p:cNvSpPr/>
          <p:nvPr/>
        </p:nvSpPr>
        <p:spPr>
          <a:xfrm>
            <a:off x="6488532" y="1145086"/>
            <a:ext cx="5354082" cy="53597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9B8BC889-3D95-4FED-A8E4-20839162C069}"/>
              </a:ext>
            </a:extLst>
          </p:cNvPr>
          <p:cNvSpPr/>
          <p:nvPr/>
        </p:nvSpPr>
        <p:spPr>
          <a:xfrm>
            <a:off x="7691938" y="1916046"/>
            <a:ext cx="242027" cy="242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0834155B-5C79-4634-811D-D61CD8D107C6}"/>
              </a:ext>
            </a:extLst>
          </p:cNvPr>
          <p:cNvSpPr/>
          <p:nvPr/>
        </p:nvSpPr>
        <p:spPr>
          <a:xfrm>
            <a:off x="7992520" y="1916046"/>
            <a:ext cx="242027" cy="242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2406F1A3-5DE5-4459-B016-33E01080D8FB}"/>
              </a:ext>
            </a:extLst>
          </p:cNvPr>
          <p:cNvSpPr/>
          <p:nvPr/>
        </p:nvSpPr>
        <p:spPr>
          <a:xfrm>
            <a:off x="8293103" y="1916046"/>
            <a:ext cx="242027" cy="242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CFE64D56-A0A0-4F37-B830-D710CCB119E2}"/>
              </a:ext>
            </a:extLst>
          </p:cNvPr>
          <p:cNvSpPr/>
          <p:nvPr/>
        </p:nvSpPr>
        <p:spPr>
          <a:xfrm>
            <a:off x="8593685" y="1916046"/>
            <a:ext cx="242027" cy="242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5231662D-75BE-4F00-ABC1-94B24E7F52EB}"/>
              </a:ext>
            </a:extLst>
          </p:cNvPr>
          <p:cNvSpPr/>
          <p:nvPr/>
        </p:nvSpPr>
        <p:spPr>
          <a:xfrm>
            <a:off x="8894268" y="1916046"/>
            <a:ext cx="242027" cy="242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87FA912F-1A89-47B5-94A6-D65ABACA054F}"/>
              </a:ext>
            </a:extLst>
          </p:cNvPr>
          <p:cNvSpPr/>
          <p:nvPr/>
        </p:nvSpPr>
        <p:spPr>
          <a:xfrm>
            <a:off x="9194850" y="1916046"/>
            <a:ext cx="242027" cy="242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E7AF6945-B9C1-43F3-8FF5-4036BE342A56}"/>
              </a:ext>
            </a:extLst>
          </p:cNvPr>
          <p:cNvSpPr/>
          <p:nvPr/>
        </p:nvSpPr>
        <p:spPr>
          <a:xfrm>
            <a:off x="9495432" y="1916046"/>
            <a:ext cx="242027" cy="242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5294DAA5-9D12-4B84-9911-524A41EFB2A3}"/>
              </a:ext>
            </a:extLst>
          </p:cNvPr>
          <p:cNvSpPr/>
          <p:nvPr/>
        </p:nvSpPr>
        <p:spPr>
          <a:xfrm>
            <a:off x="9796016" y="1916046"/>
            <a:ext cx="242027" cy="242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555ACB16-D6DA-4211-B5D2-B57585CD7CE9}"/>
              </a:ext>
            </a:extLst>
          </p:cNvPr>
          <p:cNvSpPr/>
          <p:nvPr/>
        </p:nvSpPr>
        <p:spPr>
          <a:xfrm>
            <a:off x="10096598" y="1916046"/>
            <a:ext cx="242027" cy="242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CA1192F3-E38F-432E-8901-024156AEC3DC}"/>
              </a:ext>
            </a:extLst>
          </p:cNvPr>
          <p:cNvSpPr/>
          <p:nvPr/>
        </p:nvSpPr>
        <p:spPr>
          <a:xfrm>
            <a:off x="10397181" y="1916046"/>
            <a:ext cx="242027" cy="242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45F396BA-C58A-4AFE-969D-BDD6F3FD707E}"/>
              </a:ext>
            </a:extLst>
          </p:cNvPr>
          <p:cNvSpPr/>
          <p:nvPr/>
        </p:nvSpPr>
        <p:spPr>
          <a:xfrm>
            <a:off x="7691938" y="2246332"/>
            <a:ext cx="242027" cy="242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C0A35312-520F-4DC7-89D8-13EFDA84D3F7}"/>
              </a:ext>
            </a:extLst>
          </p:cNvPr>
          <p:cNvSpPr/>
          <p:nvPr/>
        </p:nvSpPr>
        <p:spPr>
          <a:xfrm>
            <a:off x="7992520" y="2246332"/>
            <a:ext cx="242027" cy="242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721C6884-997C-4D2C-813B-06A9DBAB8450}"/>
              </a:ext>
            </a:extLst>
          </p:cNvPr>
          <p:cNvSpPr/>
          <p:nvPr/>
        </p:nvSpPr>
        <p:spPr>
          <a:xfrm>
            <a:off x="8293103" y="2246332"/>
            <a:ext cx="242027" cy="242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BA2B7F76-2AC1-4FCE-B111-389105A99489}"/>
              </a:ext>
            </a:extLst>
          </p:cNvPr>
          <p:cNvSpPr/>
          <p:nvPr/>
        </p:nvSpPr>
        <p:spPr>
          <a:xfrm>
            <a:off x="8593685" y="2246332"/>
            <a:ext cx="242027" cy="242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6FD70372-F0EF-488F-A4D2-A632F6EB9A89}"/>
              </a:ext>
            </a:extLst>
          </p:cNvPr>
          <p:cNvSpPr/>
          <p:nvPr/>
        </p:nvSpPr>
        <p:spPr>
          <a:xfrm>
            <a:off x="8894268" y="2246332"/>
            <a:ext cx="242027" cy="242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E18BC8AB-ABEA-46CA-B77F-F141CBAB2F9F}"/>
              </a:ext>
            </a:extLst>
          </p:cNvPr>
          <p:cNvSpPr/>
          <p:nvPr/>
        </p:nvSpPr>
        <p:spPr>
          <a:xfrm>
            <a:off x="9194850" y="2246332"/>
            <a:ext cx="242027" cy="242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68ED2E20-54B1-4435-A10F-E9B4C17A05A0}"/>
              </a:ext>
            </a:extLst>
          </p:cNvPr>
          <p:cNvSpPr/>
          <p:nvPr/>
        </p:nvSpPr>
        <p:spPr>
          <a:xfrm>
            <a:off x="9495432" y="2246332"/>
            <a:ext cx="242027" cy="242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F192F1FF-124B-41AF-8332-45DA4BFC8CF8}"/>
              </a:ext>
            </a:extLst>
          </p:cNvPr>
          <p:cNvSpPr/>
          <p:nvPr/>
        </p:nvSpPr>
        <p:spPr>
          <a:xfrm>
            <a:off x="9796016" y="2246332"/>
            <a:ext cx="242027" cy="242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B1EB8953-00DF-4ACB-9EDA-215A831D073B}"/>
              </a:ext>
            </a:extLst>
          </p:cNvPr>
          <p:cNvSpPr/>
          <p:nvPr/>
        </p:nvSpPr>
        <p:spPr>
          <a:xfrm>
            <a:off x="10096598" y="2246332"/>
            <a:ext cx="242027" cy="242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96E3DBE8-AB5A-431E-AD21-8F30836D9BE7}"/>
              </a:ext>
            </a:extLst>
          </p:cNvPr>
          <p:cNvSpPr/>
          <p:nvPr/>
        </p:nvSpPr>
        <p:spPr>
          <a:xfrm>
            <a:off x="10397181" y="2246332"/>
            <a:ext cx="242027" cy="242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8DBAEE68-0AFD-4D51-9A2C-06ACC4B36202}"/>
              </a:ext>
            </a:extLst>
          </p:cNvPr>
          <p:cNvSpPr/>
          <p:nvPr/>
        </p:nvSpPr>
        <p:spPr>
          <a:xfrm>
            <a:off x="7691938" y="2576618"/>
            <a:ext cx="242027" cy="242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7D32D465-AE1A-419F-99FC-D73280800CC2}"/>
              </a:ext>
            </a:extLst>
          </p:cNvPr>
          <p:cNvSpPr/>
          <p:nvPr/>
        </p:nvSpPr>
        <p:spPr>
          <a:xfrm>
            <a:off x="7992520" y="2576618"/>
            <a:ext cx="242027" cy="242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591F0DF6-D979-42CD-AD05-9E916DBAE80E}"/>
              </a:ext>
            </a:extLst>
          </p:cNvPr>
          <p:cNvSpPr/>
          <p:nvPr/>
        </p:nvSpPr>
        <p:spPr>
          <a:xfrm>
            <a:off x="8293103" y="2576618"/>
            <a:ext cx="242027" cy="242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022F39DD-AE91-498E-A408-C4BB95D370A5}"/>
              </a:ext>
            </a:extLst>
          </p:cNvPr>
          <p:cNvSpPr/>
          <p:nvPr/>
        </p:nvSpPr>
        <p:spPr>
          <a:xfrm>
            <a:off x="8593685" y="2576618"/>
            <a:ext cx="242027" cy="242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8365D11C-911E-4538-BD6A-A491D53A2983}"/>
              </a:ext>
            </a:extLst>
          </p:cNvPr>
          <p:cNvSpPr/>
          <p:nvPr/>
        </p:nvSpPr>
        <p:spPr>
          <a:xfrm>
            <a:off x="8894268" y="2576618"/>
            <a:ext cx="242027" cy="242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3CD260D9-2FC6-4A71-A253-6968FA0FB4A0}"/>
              </a:ext>
            </a:extLst>
          </p:cNvPr>
          <p:cNvSpPr/>
          <p:nvPr/>
        </p:nvSpPr>
        <p:spPr>
          <a:xfrm>
            <a:off x="9194850" y="2576618"/>
            <a:ext cx="242027" cy="242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50705892-4665-4D0E-9B6E-541516957C17}"/>
              </a:ext>
            </a:extLst>
          </p:cNvPr>
          <p:cNvSpPr/>
          <p:nvPr/>
        </p:nvSpPr>
        <p:spPr>
          <a:xfrm>
            <a:off x="9495432" y="2576618"/>
            <a:ext cx="242027" cy="242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39DCF429-5B53-4C04-96B3-327D28898812}"/>
              </a:ext>
            </a:extLst>
          </p:cNvPr>
          <p:cNvSpPr/>
          <p:nvPr/>
        </p:nvSpPr>
        <p:spPr>
          <a:xfrm>
            <a:off x="9796016" y="2576618"/>
            <a:ext cx="242027" cy="242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9523BCF8-459F-4DB0-9EF3-F44565F1AAAD}"/>
              </a:ext>
            </a:extLst>
          </p:cNvPr>
          <p:cNvSpPr/>
          <p:nvPr/>
        </p:nvSpPr>
        <p:spPr>
          <a:xfrm>
            <a:off x="10096598" y="2576618"/>
            <a:ext cx="242027" cy="242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6E7B6279-4BDF-498B-B5E7-AC5C1082371B}"/>
              </a:ext>
            </a:extLst>
          </p:cNvPr>
          <p:cNvSpPr/>
          <p:nvPr/>
        </p:nvSpPr>
        <p:spPr>
          <a:xfrm>
            <a:off x="10397181" y="2576618"/>
            <a:ext cx="242027" cy="242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19D975B0-6602-4CB5-A777-1D99B0614940}"/>
              </a:ext>
            </a:extLst>
          </p:cNvPr>
          <p:cNvSpPr/>
          <p:nvPr/>
        </p:nvSpPr>
        <p:spPr>
          <a:xfrm>
            <a:off x="7691938" y="2906904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DBA212A2-5298-4198-91C4-8C2FE6E11196}"/>
              </a:ext>
            </a:extLst>
          </p:cNvPr>
          <p:cNvSpPr/>
          <p:nvPr/>
        </p:nvSpPr>
        <p:spPr>
          <a:xfrm>
            <a:off x="7992520" y="2906904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95B8A6F8-87D6-41B1-8358-A19FF48D5649}"/>
              </a:ext>
            </a:extLst>
          </p:cNvPr>
          <p:cNvSpPr/>
          <p:nvPr/>
        </p:nvSpPr>
        <p:spPr>
          <a:xfrm>
            <a:off x="8293103" y="2906904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4AA5E3BB-7DA8-4F01-B1C0-381D2313223A}"/>
              </a:ext>
            </a:extLst>
          </p:cNvPr>
          <p:cNvSpPr/>
          <p:nvPr/>
        </p:nvSpPr>
        <p:spPr>
          <a:xfrm>
            <a:off x="8593685" y="2906904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5E02B4CB-4CE7-41BD-A067-91191EED4C96}"/>
              </a:ext>
            </a:extLst>
          </p:cNvPr>
          <p:cNvSpPr/>
          <p:nvPr/>
        </p:nvSpPr>
        <p:spPr>
          <a:xfrm>
            <a:off x="8894268" y="2906904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762EE6FE-03E8-4B94-A1B4-CBBE8AEB939C}"/>
              </a:ext>
            </a:extLst>
          </p:cNvPr>
          <p:cNvSpPr/>
          <p:nvPr/>
        </p:nvSpPr>
        <p:spPr>
          <a:xfrm>
            <a:off x="9194850" y="2906904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61100EF6-6AC7-4303-A978-552299607B06}"/>
              </a:ext>
            </a:extLst>
          </p:cNvPr>
          <p:cNvSpPr/>
          <p:nvPr/>
        </p:nvSpPr>
        <p:spPr>
          <a:xfrm>
            <a:off x="9495432" y="2906904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A5303A9E-FF50-4DAD-BFDE-F4DC33D864FF}"/>
              </a:ext>
            </a:extLst>
          </p:cNvPr>
          <p:cNvSpPr/>
          <p:nvPr/>
        </p:nvSpPr>
        <p:spPr>
          <a:xfrm>
            <a:off x="9796016" y="2906904"/>
            <a:ext cx="242027" cy="242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688BDA31-5466-415E-8FDB-972C7BEDAC30}"/>
              </a:ext>
            </a:extLst>
          </p:cNvPr>
          <p:cNvSpPr/>
          <p:nvPr/>
        </p:nvSpPr>
        <p:spPr>
          <a:xfrm>
            <a:off x="10096598" y="2906904"/>
            <a:ext cx="242027" cy="242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6E34D840-CB2E-4F1B-A9EB-13A19BF0C694}"/>
              </a:ext>
            </a:extLst>
          </p:cNvPr>
          <p:cNvSpPr/>
          <p:nvPr/>
        </p:nvSpPr>
        <p:spPr>
          <a:xfrm>
            <a:off x="10397181" y="2906904"/>
            <a:ext cx="242027" cy="242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26A4BD30-86A9-4A8D-90F8-8C1C204BEDC7}"/>
              </a:ext>
            </a:extLst>
          </p:cNvPr>
          <p:cNvSpPr/>
          <p:nvPr/>
        </p:nvSpPr>
        <p:spPr>
          <a:xfrm>
            <a:off x="7691938" y="3237190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EF728BF2-D6CA-4C28-BED8-D2FCA1FBFFE5}"/>
              </a:ext>
            </a:extLst>
          </p:cNvPr>
          <p:cNvSpPr/>
          <p:nvPr/>
        </p:nvSpPr>
        <p:spPr>
          <a:xfrm>
            <a:off x="7992520" y="3237190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C656AE45-F0A6-4897-A05D-D10B731BEF32}"/>
              </a:ext>
            </a:extLst>
          </p:cNvPr>
          <p:cNvSpPr/>
          <p:nvPr/>
        </p:nvSpPr>
        <p:spPr>
          <a:xfrm>
            <a:off x="8293103" y="3237190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B3B3B258-F079-4E88-BF8D-5CF810EADDB5}"/>
              </a:ext>
            </a:extLst>
          </p:cNvPr>
          <p:cNvSpPr/>
          <p:nvPr/>
        </p:nvSpPr>
        <p:spPr>
          <a:xfrm>
            <a:off x="8593685" y="3237190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334A1911-3A94-404C-B06F-0D189805CCD0}"/>
              </a:ext>
            </a:extLst>
          </p:cNvPr>
          <p:cNvSpPr/>
          <p:nvPr/>
        </p:nvSpPr>
        <p:spPr>
          <a:xfrm>
            <a:off x="8894268" y="3237190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C83598F4-237B-48EA-959D-BF148F654915}"/>
              </a:ext>
            </a:extLst>
          </p:cNvPr>
          <p:cNvSpPr/>
          <p:nvPr/>
        </p:nvSpPr>
        <p:spPr>
          <a:xfrm>
            <a:off x="9194850" y="3237190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B179C9FE-E8F0-4391-84B4-A676987A6EB2}"/>
              </a:ext>
            </a:extLst>
          </p:cNvPr>
          <p:cNvSpPr/>
          <p:nvPr/>
        </p:nvSpPr>
        <p:spPr>
          <a:xfrm>
            <a:off x="9495432" y="3237190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AC20A12-7A8D-47B6-8B94-54FFF256F58A}"/>
              </a:ext>
            </a:extLst>
          </p:cNvPr>
          <p:cNvSpPr/>
          <p:nvPr/>
        </p:nvSpPr>
        <p:spPr>
          <a:xfrm>
            <a:off x="9796016" y="3237190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3B241723-DEFA-4CC9-A473-4C2F06A671BC}"/>
              </a:ext>
            </a:extLst>
          </p:cNvPr>
          <p:cNvSpPr/>
          <p:nvPr/>
        </p:nvSpPr>
        <p:spPr>
          <a:xfrm>
            <a:off x="10096598" y="3237190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0FFCDFF8-7B45-4A83-8A8F-60D4982FB764}"/>
              </a:ext>
            </a:extLst>
          </p:cNvPr>
          <p:cNvSpPr/>
          <p:nvPr/>
        </p:nvSpPr>
        <p:spPr>
          <a:xfrm>
            <a:off x="10397181" y="3237190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CA299255-FC81-4085-B5B6-EC594D05D16E}"/>
              </a:ext>
            </a:extLst>
          </p:cNvPr>
          <p:cNvSpPr/>
          <p:nvPr/>
        </p:nvSpPr>
        <p:spPr>
          <a:xfrm>
            <a:off x="7691938" y="3567476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3DFED9CA-ADEB-490F-9AA9-C9D45692EDD6}"/>
              </a:ext>
            </a:extLst>
          </p:cNvPr>
          <p:cNvSpPr/>
          <p:nvPr/>
        </p:nvSpPr>
        <p:spPr>
          <a:xfrm>
            <a:off x="7992520" y="3567476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58E0D5C2-C0EC-414E-98BE-FDABE55472B5}"/>
              </a:ext>
            </a:extLst>
          </p:cNvPr>
          <p:cNvSpPr/>
          <p:nvPr/>
        </p:nvSpPr>
        <p:spPr>
          <a:xfrm>
            <a:off x="8293103" y="3567476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E1F44945-ABE3-4F80-875E-8061419AF241}"/>
              </a:ext>
            </a:extLst>
          </p:cNvPr>
          <p:cNvSpPr/>
          <p:nvPr/>
        </p:nvSpPr>
        <p:spPr>
          <a:xfrm>
            <a:off x="8593685" y="3567476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122C8AEC-D5EC-4E07-B529-D6AD87839EB7}"/>
              </a:ext>
            </a:extLst>
          </p:cNvPr>
          <p:cNvSpPr/>
          <p:nvPr/>
        </p:nvSpPr>
        <p:spPr>
          <a:xfrm>
            <a:off x="8894268" y="3567476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9CD5CDCF-3B64-4E11-AFD3-D24931492EBD}"/>
              </a:ext>
            </a:extLst>
          </p:cNvPr>
          <p:cNvSpPr/>
          <p:nvPr/>
        </p:nvSpPr>
        <p:spPr>
          <a:xfrm>
            <a:off x="9194850" y="3567476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3EC7B8E0-86B4-40EF-8302-ED6E6F536AF5}"/>
              </a:ext>
            </a:extLst>
          </p:cNvPr>
          <p:cNvSpPr/>
          <p:nvPr/>
        </p:nvSpPr>
        <p:spPr>
          <a:xfrm>
            <a:off x="9495432" y="3567476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AD961EAD-711B-422A-9321-E0D5B943AAB6}"/>
              </a:ext>
            </a:extLst>
          </p:cNvPr>
          <p:cNvSpPr/>
          <p:nvPr/>
        </p:nvSpPr>
        <p:spPr>
          <a:xfrm>
            <a:off x="9796016" y="3567476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72694063-539C-4360-AE96-F8A1F41D15B9}"/>
              </a:ext>
            </a:extLst>
          </p:cNvPr>
          <p:cNvSpPr/>
          <p:nvPr/>
        </p:nvSpPr>
        <p:spPr>
          <a:xfrm>
            <a:off x="10096598" y="3567476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336ADE0A-2662-481A-84F6-FFF245E07BDD}"/>
              </a:ext>
            </a:extLst>
          </p:cNvPr>
          <p:cNvSpPr/>
          <p:nvPr/>
        </p:nvSpPr>
        <p:spPr>
          <a:xfrm>
            <a:off x="10397181" y="3567476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E4BAF720-A30A-4D21-9D7B-CB5DBFB1B0E1}"/>
              </a:ext>
            </a:extLst>
          </p:cNvPr>
          <p:cNvSpPr/>
          <p:nvPr/>
        </p:nvSpPr>
        <p:spPr>
          <a:xfrm>
            <a:off x="7691938" y="3897763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D3533B51-4F8F-4827-B4C1-30E4293A5DEC}"/>
              </a:ext>
            </a:extLst>
          </p:cNvPr>
          <p:cNvSpPr/>
          <p:nvPr/>
        </p:nvSpPr>
        <p:spPr>
          <a:xfrm>
            <a:off x="7992520" y="3897763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1CAAD0AF-3661-4172-9D61-6A083684125B}"/>
              </a:ext>
            </a:extLst>
          </p:cNvPr>
          <p:cNvSpPr/>
          <p:nvPr/>
        </p:nvSpPr>
        <p:spPr>
          <a:xfrm>
            <a:off x="8293103" y="3897763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E24B0803-3F39-422D-A6EE-8CBB52D261E5}"/>
              </a:ext>
            </a:extLst>
          </p:cNvPr>
          <p:cNvSpPr/>
          <p:nvPr/>
        </p:nvSpPr>
        <p:spPr>
          <a:xfrm>
            <a:off x="8593685" y="3897763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B0547EDF-EF35-4FE5-908A-2BA8A7DBFB84}"/>
              </a:ext>
            </a:extLst>
          </p:cNvPr>
          <p:cNvSpPr/>
          <p:nvPr/>
        </p:nvSpPr>
        <p:spPr>
          <a:xfrm>
            <a:off x="8894268" y="3897763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83689437-4B87-4A39-A958-3BA17698A45A}"/>
              </a:ext>
            </a:extLst>
          </p:cNvPr>
          <p:cNvSpPr/>
          <p:nvPr/>
        </p:nvSpPr>
        <p:spPr>
          <a:xfrm>
            <a:off x="9194850" y="3897763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564AF631-A8B3-4E62-B67D-D8177F67E142}"/>
              </a:ext>
            </a:extLst>
          </p:cNvPr>
          <p:cNvSpPr/>
          <p:nvPr/>
        </p:nvSpPr>
        <p:spPr>
          <a:xfrm>
            <a:off x="9495432" y="3897763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158A2E0D-8774-4672-99E7-916119BEC7E0}"/>
              </a:ext>
            </a:extLst>
          </p:cNvPr>
          <p:cNvSpPr/>
          <p:nvPr/>
        </p:nvSpPr>
        <p:spPr>
          <a:xfrm>
            <a:off x="9796016" y="3897763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82E2DBEF-91E8-4F4B-85A5-70B7D804AD90}"/>
              </a:ext>
            </a:extLst>
          </p:cNvPr>
          <p:cNvSpPr/>
          <p:nvPr/>
        </p:nvSpPr>
        <p:spPr>
          <a:xfrm>
            <a:off x="10096598" y="3897763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88FEA57D-D858-4A29-A487-9FF281EE1E1F}"/>
              </a:ext>
            </a:extLst>
          </p:cNvPr>
          <p:cNvSpPr/>
          <p:nvPr/>
        </p:nvSpPr>
        <p:spPr>
          <a:xfrm>
            <a:off x="10397181" y="3897763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D05EFB02-211C-46F0-BC16-D1FF695EDA4C}"/>
              </a:ext>
            </a:extLst>
          </p:cNvPr>
          <p:cNvSpPr/>
          <p:nvPr/>
        </p:nvSpPr>
        <p:spPr>
          <a:xfrm>
            <a:off x="7691938" y="4228048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CFFDDA48-39EF-43DE-9228-F0AE5F595D69}"/>
              </a:ext>
            </a:extLst>
          </p:cNvPr>
          <p:cNvSpPr/>
          <p:nvPr/>
        </p:nvSpPr>
        <p:spPr>
          <a:xfrm>
            <a:off x="7992520" y="4228048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3A902960-441C-4CFF-BED3-C8280D2EFF9E}"/>
              </a:ext>
            </a:extLst>
          </p:cNvPr>
          <p:cNvSpPr/>
          <p:nvPr/>
        </p:nvSpPr>
        <p:spPr>
          <a:xfrm>
            <a:off x="8293103" y="4228048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E0EBC6F9-B1D2-4965-B65C-D715AC629535}"/>
              </a:ext>
            </a:extLst>
          </p:cNvPr>
          <p:cNvSpPr/>
          <p:nvPr/>
        </p:nvSpPr>
        <p:spPr>
          <a:xfrm>
            <a:off x="8593685" y="4228048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90C2169D-33D0-4D01-A629-3F6215C939CA}"/>
              </a:ext>
            </a:extLst>
          </p:cNvPr>
          <p:cNvSpPr/>
          <p:nvPr/>
        </p:nvSpPr>
        <p:spPr>
          <a:xfrm>
            <a:off x="8894268" y="4228048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08475268-1D7D-421F-BD34-EDD3FEEDF6E9}"/>
              </a:ext>
            </a:extLst>
          </p:cNvPr>
          <p:cNvSpPr/>
          <p:nvPr/>
        </p:nvSpPr>
        <p:spPr>
          <a:xfrm>
            <a:off x="9194850" y="4228048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8FE5E1A0-AAE9-47E3-9C12-B7C55791CC01}"/>
              </a:ext>
            </a:extLst>
          </p:cNvPr>
          <p:cNvSpPr/>
          <p:nvPr/>
        </p:nvSpPr>
        <p:spPr>
          <a:xfrm>
            <a:off x="9495432" y="4228048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D919874A-B804-4F65-95D2-3D498FE35A4B}"/>
              </a:ext>
            </a:extLst>
          </p:cNvPr>
          <p:cNvSpPr/>
          <p:nvPr/>
        </p:nvSpPr>
        <p:spPr>
          <a:xfrm>
            <a:off x="9796016" y="4228048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2A53C580-2953-4036-8AAB-5CBB102F4FA6}"/>
              </a:ext>
            </a:extLst>
          </p:cNvPr>
          <p:cNvSpPr/>
          <p:nvPr/>
        </p:nvSpPr>
        <p:spPr>
          <a:xfrm>
            <a:off x="10096598" y="4228048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784194DB-6E93-4238-A6A5-3231BFD15EF0}"/>
              </a:ext>
            </a:extLst>
          </p:cNvPr>
          <p:cNvSpPr/>
          <p:nvPr/>
        </p:nvSpPr>
        <p:spPr>
          <a:xfrm>
            <a:off x="10397181" y="4228048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5F6D639C-65A6-48B2-973A-349BFD836694}"/>
              </a:ext>
            </a:extLst>
          </p:cNvPr>
          <p:cNvSpPr/>
          <p:nvPr/>
        </p:nvSpPr>
        <p:spPr>
          <a:xfrm>
            <a:off x="7691938" y="4558334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54FAA569-C1DA-446C-8447-3AB4E7E1CC1C}"/>
              </a:ext>
            </a:extLst>
          </p:cNvPr>
          <p:cNvSpPr/>
          <p:nvPr/>
        </p:nvSpPr>
        <p:spPr>
          <a:xfrm>
            <a:off x="7992520" y="4558334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3151EFC8-4146-47F1-8529-38A0198F0582}"/>
              </a:ext>
            </a:extLst>
          </p:cNvPr>
          <p:cNvSpPr/>
          <p:nvPr/>
        </p:nvSpPr>
        <p:spPr>
          <a:xfrm>
            <a:off x="8293103" y="4558334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A600507A-45CE-415D-813C-5E29EDD36988}"/>
              </a:ext>
            </a:extLst>
          </p:cNvPr>
          <p:cNvSpPr/>
          <p:nvPr/>
        </p:nvSpPr>
        <p:spPr>
          <a:xfrm>
            <a:off x="8593685" y="4558334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9A2BB46F-651A-4789-BB1C-216E012DD406}"/>
              </a:ext>
            </a:extLst>
          </p:cNvPr>
          <p:cNvSpPr/>
          <p:nvPr/>
        </p:nvSpPr>
        <p:spPr>
          <a:xfrm>
            <a:off x="8894268" y="4558334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3AC98455-CBDB-4C4E-8BC2-0AA5C26E47E3}"/>
              </a:ext>
            </a:extLst>
          </p:cNvPr>
          <p:cNvSpPr/>
          <p:nvPr/>
        </p:nvSpPr>
        <p:spPr>
          <a:xfrm>
            <a:off x="9194850" y="4558334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6B044F58-8A31-413A-9374-054EDA18A952}"/>
              </a:ext>
            </a:extLst>
          </p:cNvPr>
          <p:cNvSpPr/>
          <p:nvPr/>
        </p:nvSpPr>
        <p:spPr>
          <a:xfrm>
            <a:off x="9495432" y="4558334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A15D524D-086D-4634-BA41-C9F31B200131}"/>
              </a:ext>
            </a:extLst>
          </p:cNvPr>
          <p:cNvSpPr/>
          <p:nvPr/>
        </p:nvSpPr>
        <p:spPr>
          <a:xfrm>
            <a:off x="9796016" y="4558334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E0AC3123-5E37-46FF-84B2-B0A08C2DB18F}"/>
              </a:ext>
            </a:extLst>
          </p:cNvPr>
          <p:cNvSpPr/>
          <p:nvPr/>
        </p:nvSpPr>
        <p:spPr>
          <a:xfrm>
            <a:off x="10096598" y="4558334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2AB1E396-FA98-49B2-8E37-E93AAC32B079}"/>
              </a:ext>
            </a:extLst>
          </p:cNvPr>
          <p:cNvSpPr/>
          <p:nvPr/>
        </p:nvSpPr>
        <p:spPr>
          <a:xfrm>
            <a:off x="10397181" y="4558334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D4A82F38-77B2-498A-BF42-C1B89585F3B0}"/>
              </a:ext>
            </a:extLst>
          </p:cNvPr>
          <p:cNvSpPr/>
          <p:nvPr/>
        </p:nvSpPr>
        <p:spPr>
          <a:xfrm>
            <a:off x="7691938" y="4888620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864E237C-DABC-42A7-A04C-02A3AACCBF12}"/>
              </a:ext>
            </a:extLst>
          </p:cNvPr>
          <p:cNvSpPr/>
          <p:nvPr/>
        </p:nvSpPr>
        <p:spPr>
          <a:xfrm>
            <a:off x="7992520" y="4888620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C628FEAA-850A-4768-8A51-1F5E703DB365}"/>
              </a:ext>
            </a:extLst>
          </p:cNvPr>
          <p:cNvSpPr/>
          <p:nvPr/>
        </p:nvSpPr>
        <p:spPr>
          <a:xfrm>
            <a:off x="8293103" y="4888620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2907BF09-5FC3-4A2A-956E-817A3D7A9933}"/>
              </a:ext>
            </a:extLst>
          </p:cNvPr>
          <p:cNvSpPr/>
          <p:nvPr/>
        </p:nvSpPr>
        <p:spPr>
          <a:xfrm>
            <a:off x="8593685" y="4888620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278EE0FE-E9E2-4AD3-82E3-289C85D7FA58}"/>
              </a:ext>
            </a:extLst>
          </p:cNvPr>
          <p:cNvSpPr/>
          <p:nvPr/>
        </p:nvSpPr>
        <p:spPr>
          <a:xfrm>
            <a:off x="8894268" y="4888620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7C1768C2-F2F1-4E66-A4C6-A961C790169B}"/>
              </a:ext>
            </a:extLst>
          </p:cNvPr>
          <p:cNvSpPr/>
          <p:nvPr/>
        </p:nvSpPr>
        <p:spPr>
          <a:xfrm>
            <a:off x="9194850" y="4888620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F04FE1E3-36AD-43FC-A6A3-0B266A10EA13}"/>
              </a:ext>
            </a:extLst>
          </p:cNvPr>
          <p:cNvSpPr/>
          <p:nvPr/>
        </p:nvSpPr>
        <p:spPr>
          <a:xfrm>
            <a:off x="9495432" y="4888620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DB947F6D-2513-4D00-8FB2-5E2B51EB0E26}"/>
              </a:ext>
            </a:extLst>
          </p:cNvPr>
          <p:cNvSpPr/>
          <p:nvPr/>
        </p:nvSpPr>
        <p:spPr>
          <a:xfrm>
            <a:off x="9796016" y="4888620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4D647698-5C47-49A9-BB09-99D371AF60AD}"/>
              </a:ext>
            </a:extLst>
          </p:cNvPr>
          <p:cNvSpPr/>
          <p:nvPr/>
        </p:nvSpPr>
        <p:spPr>
          <a:xfrm>
            <a:off x="10096598" y="4888620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B32B25CD-B990-4424-B4A1-2C81E3F574DD}"/>
              </a:ext>
            </a:extLst>
          </p:cNvPr>
          <p:cNvSpPr/>
          <p:nvPr/>
        </p:nvSpPr>
        <p:spPr>
          <a:xfrm>
            <a:off x="10397181" y="4888620"/>
            <a:ext cx="242027" cy="242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75467321-D26B-4E2C-B976-AE3856BB2B15}"/>
              </a:ext>
            </a:extLst>
          </p:cNvPr>
          <p:cNvSpPr txBox="1"/>
          <p:nvPr/>
        </p:nvSpPr>
        <p:spPr>
          <a:xfrm>
            <a:off x="8700138" y="5882336"/>
            <a:ext cx="930872" cy="515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+mj-ea"/>
                <a:ea typeface="+mj-ea"/>
              </a:rPr>
              <a:t>67%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4BF211BC-0BF1-4C55-AB5F-47ECC5732016}"/>
              </a:ext>
            </a:extLst>
          </p:cNvPr>
          <p:cNvCxnSpPr/>
          <p:nvPr/>
        </p:nvCxnSpPr>
        <p:spPr>
          <a:xfrm>
            <a:off x="8853676" y="5627233"/>
            <a:ext cx="623794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B3AE778E-422A-41D6-B051-B91BA8BA0E34}"/>
              </a:ext>
            </a:extLst>
          </p:cNvPr>
          <p:cNvSpPr/>
          <p:nvPr/>
        </p:nvSpPr>
        <p:spPr>
          <a:xfrm>
            <a:off x="6488532" y="1130179"/>
            <a:ext cx="745967" cy="74596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8DDFD321-9A74-48E3-9502-A33C05C8F74A}"/>
              </a:ext>
            </a:extLst>
          </p:cNvPr>
          <p:cNvSpPr txBox="1"/>
          <p:nvPr/>
        </p:nvSpPr>
        <p:spPr>
          <a:xfrm>
            <a:off x="6628119" y="1240566"/>
            <a:ext cx="466795" cy="58477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6047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4326826" cy="613992"/>
            <a:chOff x="776021" y="199906"/>
            <a:chExt cx="4326826" cy="6139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26452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43268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4"/>
                  </a:solidFill>
                </a:rPr>
                <a:t>Lorem Ipsum is simply dummy text of the printing and typesetting industry</a:t>
              </a:r>
              <a:endParaRPr lang="ko-KR" altLang="en-US" sz="10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67497" y="229257"/>
            <a:ext cx="431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503D2C-B721-4957-883B-39D949B0E9B2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002DB66-59E5-4675-80BD-A6656D458E1A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EA4CED-0292-461B-87FE-142C6E286345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E29C08-D762-494F-B1CA-ED06FF906787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0D5E58-3B5E-4C55-BCF2-B0E7DC913F6F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6EAEA0-E850-4846-AA2B-60B7F9BE7036}"/>
              </a:ext>
            </a:extLst>
          </p:cNvPr>
          <p:cNvSpPr txBox="1"/>
          <p:nvPr/>
        </p:nvSpPr>
        <p:spPr>
          <a:xfrm>
            <a:off x="5423560" y="3265219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  <a:latin typeface="+mj-lt"/>
              </a:rPr>
              <a:t>S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A4C623-CCA5-4027-998B-C2B1A1BAB227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F2581F-12D4-4045-8EA1-74DDC8B0F1C2}"/>
              </a:ext>
            </a:extLst>
          </p:cNvPr>
          <p:cNvSpPr txBox="1"/>
          <p:nvPr/>
        </p:nvSpPr>
        <p:spPr>
          <a:xfrm>
            <a:off x="6312588" y="3270238"/>
            <a:ext cx="52770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  <a:latin typeface="+mj-lt"/>
              </a:rPr>
              <a:t>W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828CBE-A350-4D6D-8A0E-CEA14A7BE29E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E4BBE5-97BE-4A9D-8523-EE885ECCE958}"/>
              </a:ext>
            </a:extLst>
          </p:cNvPr>
          <p:cNvSpPr txBox="1"/>
          <p:nvPr/>
        </p:nvSpPr>
        <p:spPr>
          <a:xfrm>
            <a:off x="5402188" y="4164802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  <a:latin typeface="+mj-lt"/>
              </a:rPr>
              <a:t>O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342435A-C74C-4FD6-B76D-9039DE22784B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25DEEE-72F7-4F48-AC5F-4FA75B220A50}"/>
              </a:ext>
            </a:extLst>
          </p:cNvPr>
          <p:cNvSpPr txBox="1"/>
          <p:nvPr/>
        </p:nvSpPr>
        <p:spPr>
          <a:xfrm>
            <a:off x="6385175" y="4164801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bg1"/>
                </a:solidFill>
                <a:latin typeface="+mj-lt"/>
              </a:rPr>
              <a:t>T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572937-DEDB-427F-BFF5-E675FA102620}"/>
              </a:ext>
            </a:extLst>
          </p:cNvPr>
          <p:cNvSpPr txBox="1"/>
          <p:nvPr/>
        </p:nvSpPr>
        <p:spPr>
          <a:xfrm>
            <a:off x="1312409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B8A07D-A477-49A8-AFA6-289ABCFD8AFD}"/>
              </a:ext>
            </a:extLst>
          </p:cNvPr>
          <p:cNvSpPr txBox="1"/>
          <p:nvPr/>
        </p:nvSpPr>
        <p:spPr>
          <a:xfrm>
            <a:off x="8697280" y="1872781"/>
            <a:ext cx="2146742" cy="1719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E0A5AA-C825-4197-8AEC-392FF11F5178}"/>
              </a:ext>
            </a:extLst>
          </p:cNvPr>
          <p:cNvSpPr txBox="1"/>
          <p:nvPr/>
        </p:nvSpPr>
        <p:spPr>
          <a:xfrm>
            <a:off x="1312409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4032E8-A663-40FC-AC99-B91F4316E66F}"/>
              </a:ext>
            </a:extLst>
          </p:cNvPr>
          <p:cNvSpPr txBox="1"/>
          <p:nvPr/>
        </p:nvSpPr>
        <p:spPr>
          <a:xfrm>
            <a:off x="8806285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4189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4326826" cy="613992"/>
            <a:chOff x="776021" y="199906"/>
            <a:chExt cx="4326826" cy="6139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26452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43268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4"/>
                  </a:solidFill>
                </a:rPr>
                <a:t>Lorem Ipsum is simply dummy text of the printing and typesetting industry</a:t>
              </a:r>
              <a:endParaRPr lang="ko-KR" altLang="en-US" sz="10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67497" y="229257"/>
            <a:ext cx="431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122CF4A6-41FE-4CD6-86A8-321CA1633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578204"/>
              </p:ext>
            </p:extLst>
          </p:nvPr>
        </p:nvGraphicFramePr>
        <p:xfrm>
          <a:off x="599440" y="1403500"/>
          <a:ext cx="10975500" cy="4916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8500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658500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58500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819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819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819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819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강조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819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819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491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4326826" cy="613992"/>
            <a:chOff x="776021" y="199906"/>
            <a:chExt cx="4326826" cy="6139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26452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43268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4"/>
                  </a:solidFill>
                </a:rPr>
                <a:t>Lorem Ipsum is simply dummy text of the printing and typesetting industry</a:t>
              </a:r>
              <a:endParaRPr lang="ko-KR" altLang="en-US" sz="10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67497" y="229257"/>
            <a:ext cx="431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원호 7">
            <a:extLst>
              <a:ext uri="{FF2B5EF4-FFF2-40B4-BE49-F238E27FC236}">
                <a16:creationId xmlns:a16="http://schemas.microsoft.com/office/drawing/2014/main" id="{D42D5C20-9522-45D8-B922-85D044193F07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C76D84B0-103A-4D6E-BBA7-B0C5684C37D6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7D830F-86ED-4233-BFFA-DFFFD241CE77}"/>
              </a:ext>
            </a:extLst>
          </p:cNvPr>
          <p:cNvSpPr txBox="1"/>
          <p:nvPr/>
        </p:nvSpPr>
        <p:spPr>
          <a:xfrm>
            <a:off x="1592697" y="3016993"/>
            <a:ext cx="1111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  <a:latin typeface="+mj-ea"/>
                <a:ea typeface="+mj-ea"/>
              </a:rPr>
              <a:t>75%</a:t>
            </a:r>
            <a:endParaRPr lang="ko-KR" altLang="en-US" sz="3200" b="1" dirty="0">
              <a:solidFill>
                <a:srgbClr val="40474D"/>
              </a:solidFill>
              <a:latin typeface="+mj-ea"/>
              <a:ea typeface="+mj-ea"/>
            </a:endParaRPr>
          </a:p>
        </p:txBody>
      </p:sp>
      <p:sp>
        <p:nvSpPr>
          <p:cNvPr id="11" name="テキスト ボックス 17">
            <a:extLst>
              <a:ext uri="{FF2B5EF4-FFF2-40B4-BE49-F238E27FC236}">
                <a16:creationId xmlns:a16="http://schemas.microsoft.com/office/drawing/2014/main" id="{95A3E884-ECB0-4DE4-B3DF-CDC6EE08A92D}"/>
              </a:ext>
            </a:extLst>
          </p:cNvPr>
          <p:cNvSpPr txBox="1"/>
          <p:nvPr/>
        </p:nvSpPr>
        <p:spPr>
          <a:xfrm>
            <a:off x="1086149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5964BA49-A331-486C-8623-5CB1CD436A95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AE357F1B-4107-474F-8F40-C83133C43EF8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03744A-2E3B-4F91-A6F9-B500B171E6F4}"/>
              </a:ext>
            </a:extLst>
          </p:cNvPr>
          <p:cNvSpPr txBox="1"/>
          <p:nvPr/>
        </p:nvSpPr>
        <p:spPr>
          <a:xfrm>
            <a:off x="5575234" y="3016993"/>
            <a:ext cx="1111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  <a:latin typeface="+mj-ea"/>
                <a:ea typeface="+mj-ea"/>
              </a:rPr>
              <a:t>67%</a:t>
            </a:r>
            <a:endParaRPr lang="ko-KR" altLang="en-US" sz="3200" b="1" dirty="0">
              <a:solidFill>
                <a:srgbClr val="40474D"/>
              </a:solidFill>
              <a:latin typeface="+mj-ea"/>
              <a:ea typeface="+mj-ea"/>
            </a:endParaRPr>
          </a:p>
        </p:txBody>
      </p:sp>
      <p:sp>
        <p:nvSpPr>
          <p:cNvPr id="15" name="テキスト ボックス 17">
            <a:extLst>
              <a:ext uri="{FF2B5EF4-FFF2-40B4-BE49-F238E27FC236}">
                <a16:creationId xmlns:a16="http://schemas.microsoft.com/office/drawing/2014/main" id="{1BE61FD1-A363-461D-B13F-7798A9FDD3CA}"/>
              </a:ext>
            </a:extLst>
          </p:cNvPr>
          <p:cNvSpPr txBox="1"/>
          <p:nvPr/>
        </p:nvSpPr>
        <p:spPr>
          <a:xfrm>
            <a:off x="5068686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449DC7C-C6EC-47AA-A76E-A1CA2431CB7D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원호 16">
            <a:extLst>
              <a:ext uri="{FF2B5EF4-FFF2-40B4-BE49-F238E27FC236}">
                <a16:creationId xmlns:a16="http://schemas.microsoft.com/office/drawing/2014/main" id="{64C2242B-A44C-4270-9F6B-C23459082739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40915682-D45E-45DD-AC55-EB0055B97B71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520BD6-0282-4E83-A68C-6C9C454FDEDC}"/>
              </a:ext>
            </a:extLst>
          </p:cNvPr>
          <p:cNvSpPr txBox="1"/>
          <p:nvPr/>
        </p:nvSpPr>
        <p:spPr>
          <a:xfrm>
            <a:off x="9588226" y="3016993"/>
            <a:ext cx="1050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  <a:latin typeface="+mj-ea"/>
                <a:ea typeface="+mj-ea"/>
              </a:rPr>
              <a:t>51%</a:t>
            </a:r>
            <a:endParaRPr lang="ko-KR" altLang="en-US" sz="3200" b="1" dirty="0">
              <a:solidFill>
                <a:srgbClr val="40474D"/>
              </a:solidFill>
              <a:latin typeface="+mj-ea"/>
              <a:ea typeface="+mj-ea"/>
            </a:endParaRPr>
          </a:p>
        </p:txBody>
      </p:sp>
      <p:sp>
        <p:nvSpPr>
          <p:cNvPr id="20" name="テキスト ボックス 17">
            <a:extLst>
              <a:ext uri="{FF2B5EF4-FFF2-40B4-BE49-F238E27FC236}">
                <a16:creationId xmlns:a16="http://schemas.microsoft.com/office/drawing/2014/main" id="{9AEC6738-AE00-45C5-B068-23FD5654242B}"/>
              </a:ext>
            </a:extLst>
          </p:cNvPr>
          <p:cNvSpPr txBox="1"/>
          <p:nvPr/>
        </p:nvSpPr>
        <p:spPr>
          <a:xfrm>
            <a:off x="9051222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C2EC237-99F0-4A84-9804-0A3752E3E598}"/>
              </a:ext>
            </a:extLst>
          </p:cNvPr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91F3FB3-0C8F-4F84-B395-85238D08BDAF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42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810_v">
      <a:dk1>
        <a:sysClr val="windowText" lastClr="000000"/>
      </a:dk1>
      <a:lt1>
        <a:sysClr val="window" lastClr="FFFFFF"/>
      </a:lt1>
      <a:dk2>
        <a:srgbClr val="3773B3"/>
      </a:dk2>
      <a:lt2>
        <a:srgbClr val="E7E6E6"/>
      </a:lt2>
      <a:accent1>
        <a:srgbClr val="FFAF22"/>
      </a:accent1>
      <a:accent2>
        <a:srgbClr val="FDD726"/>
      </a:accent2>
      <a:accent3>
        <a:srgbClr val="6EDAC3"/>
      </a:accent3>
      <a:accent4>
        <a:srgbClr val="61C8B1"/>
      </a:accent4>
      <a:accent5>
        <a:srgbClr val="54AA51"/>
      </a:accent5>
      <a:accent6>
        <a:srgbClr val="408339"/>
      </a:accent6>
      <a:hlink>
        <a:srgbClr val="3F3F3F"/>
      </a:hlink>
      <a:folHlink>
        <a:srgbClr val="3F3F3F"/>
      </a:folHlink>
    </a:clrScheme>
    <a:fontScheme name="G마켓 산스 TTF Bold_에스코어">
      <a:majorFont>
        <a:latin typeface="에스코어 드림 9 Black"/>
        <a:ea typeface="G마켓 산스 TTF Bold"/>
        <a:cs typeface=""/>
      </a:majorFont>
      <a:minorFont>
        <a:latin typeface="에스코어 드림 3 Light"/>
        <a:ea typeface="G마켓 산스 TTF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577</Words>
  <Application>Microsoft Office PowerPoint</Application>
  <PresentationFormat>와이드스크린</PresentationFormat>
  <Paragraphs>134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G마켓 산스 TTF Bold</vt:lpstr>
      <vt:lpstr>G마켓 산스 TTF Light</vt:lpstr>
      <vt:lpstr>나눔바른고딕</vt:lpstr>
      <vt:lpstr>나눔바른고딕 Light</vt:lpstr>
      <vt:lpstr>나눔스퀘어 ExtraBold</vt:lpstr>
      <vt:lpstr>에스코어 드림 3 Light</vt:lpstr>
      <vt:lpstr>에스코어 드림 9 Black</vt:lpstr>
      <vt:lpstr>Arial</vt:lpstr>
      <vt:lpstr>Harlow Solid Italic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동현 김</cp:lastModifiedBy>
  <cp:revision>18</cp:revision>
  <dcterms:created xsi:type="dcterms:W3CDTF">2020-08-09T23:55:26Z</dcterms:created>
  <dcterms:modified xsi:type="dcterms:W3CDTF">2020-08-25T09:00:28Z</dcterms:modified>
</cp:coreProperties>
</file>