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1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9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0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3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0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B960-7634-4DC4-8153-4A28B5B5971E}" type="datetimeFigureOut">
              <a:rPr lang="ko-KR" altLang="en-US" smtClean="0"/>
              <a:t>08월 22일(Sat)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C7AB-3CCE-4520-A5AB-EB67A2FD5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우리학교 데이터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7491" y="3648220"/>
            <a:ext cx="10317018" cy="1655762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충격</a:t>
            </a:r>
            <a:r>
              <a:rPr lang="en-US" altLang="ko-KR" dirty="0" smtClean="0"/>
              <a:t>) API</a:t>
            </a:r>
            <a:r>
              <a:rPr lang="ko-KR" altLang="en-US" dirty="0" smtClean="0"/>
              <a:t>를 안쓰고 자바스크립트 함수로 크롤링하는 사람이 있다</a:t>
            </a:r>
            <a:r>
              <a:rPr lang="en-US" altLang="ko-KR" dirty="0" smtClean="0"/>
              <a:t>?!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9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738" y="480292"/>
            <a:ext cx="9582728" cy="596669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사용기술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err="1" smtClean="0"/>
              <a:t>셀레니움</a:t>
            </a:r>
            <a:endParaRPr lang="en-US" altLang="ko-KR" dirty="0" smtClean="0"/>
          </a:p>
          <a:p>
            <a:r>
              <a:rPr lang="ko-KR" altLang="en-US" dirty="0" smtClean="0"/>
              <a:t>주피터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19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1455" y="4821382"/>
            <a:ext cx="9582728" cy="5911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도입부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5" y="560152"/>
            <a:ext cx="11580830" cy="38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2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51083" y="5283201"/>
            <a:ext cx="9582728" cy="59112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중간부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291715"/>
            <a:ext cx="10539584" cy="47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4974" y="6086765"/>
            <a:ext cx="9582728" cy="59112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중간부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478375"/>
            <a:ext cx="9782987" cy="53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7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4974" y="6086765"/>
            <a:ext cx="9582728" cy="591127"/>
          </a:xfrm>
        </p:spPr>
        <p:txBody>
          <a:bodyPr>
            <a:normAutofit/>
          </a:bodyPr>
          <a:lstStyle/>
          <a:p>
            <a:r>
              <a:rPr lang="ko-KR" altLang="en-US" smtClean="0"/>
              <a:t>하이라이트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45" y="242299"/>
            <a:ext cx="9457937" cy="25285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33" y="2895564"/>
            <a:ext cx="858322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우리학교 데이터 크롤링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우리학교 데이터 크롤링 </dc:title>
  <dc:creator>현 록</dc:creator>
  <cp:lastModifiedBy>현 록</cp:lastModifiedBy>
  <cp:revision>5</cp:revision>
  <dcterms:created xsi:type="dcterms:W3CDTF">2020-08-22T05:24:29Z</dcterms:created>
  <dcterms:modified xsi:type="dcterms:W3CDTF">2020-08-22T05:29:52Z</dcterms:modified>
</cp:coreProperties>
</file>