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78" r:id="rId3"/>
    <p:sldId id="328" r:id="rId4"/>
    <p:sldId id="327" r:id="rId5"/>
    <p:sldId id="329" r:id="rId6"/>
    <p:sldId id="330" r:id="rId7"/>
    <p:sldId id="331" r:id="rId8"/>
    <p:sldId id="333" r:id="rId9"/>
    <p:sldId id="334" r:id="rId10"/>
    <p:sldId id="337" r:id="rId11"/>
    <p:sldId id="349" r:id="rId12"/>
    <p:sldId id="338" r:id="rId13"/>
    <p:sldId id="336" r:id="rId14"/>
    <p:sldId id="339" r:id="rId15"/>
    <p:sldId id="341" r:id="rId16"/>
    <p:sldId id="340" r:id="rId17"/>
    <p:sldId id="34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2" y="4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38192-EF79-4F18-892D-B65E93EB7E4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57D89-BD75-4D72-9D13-1EC8002A5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3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3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5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3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4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5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9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2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38F8-4A7A-44CA-AA3A-B9DEC8247D1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3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14" y="323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A3AAD4-B62E-4956-A8AB-C4BE59F74D0B}"/>
              </a:ext>
            </a:extLst>
          </p:cNvPr>
          <p:cNvSpPr/>
          <p:nvPr/>
        </p:nvSpPr>
        <p:spPr>
          <a:xfrm>
            <a:off x="846483" y="2360543"/>
            <a:ext cx="10499034" cy="2136913"/>
          </a:xfrm>
          <a:prstGeom prst="rect">
            <a:avLst/>
          </a:prstGeom>
          <a:solidFill>
            <a:schemeClr val="lt1">
              <a:alpha val="5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R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로 하는 빅데이터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8B07F-6B7B-4C32-AB1F-709DEB1BC6BD}"/>
              </a:ext>
            </a:extLst>
          </p:cNvPr>
          <p:cNvSpPr txBox="1"/>
          <p:nvPr/>
        </p:nvSpPr>
        <p:spPr>
          <a:xfrm>
            <a:off x="8955421" y="5103891"/>
            <a:ext cx="290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강사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유선권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04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원본 </a:t>
            </a:r>
            <a:r>
              <a:rPr lang="en-US" altLang="ko-KR" sz="2800" b="1" dirty="0"/>
              <a:t>Master branch</a:t>
            </a:r>
            <a:endParaRPr lang="ko-KR" alt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F9CA0-7D92-4D9C-BA17-AAF9931E621C}"/>
              </a:ext>
            </a:extLst>
          </p:cNvPr>
          <p:cNvSpPr txBox="1"/>
          <p:nvPr/>
        </p:nvSpPr>
        <p:spPr>
          <a:xfrm>
            <a:off x="1333961" y="3819112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91922" y="4791546"/>
            <a:ext cx="1863937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3237167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272511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8862242" y="0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허브 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C85A-ACA3-426A-93BD-AA4524B8D7C7}"/>
              </a:ext>
            </a:extLst>
          </p:cNvPr>
          <p:cNvSpPr txBox="1"/>
          <p:nvPr/>
        </p:nvSpPr>
        <p:spPr>
          <a:xfrm>
            <a:off x="6819078" y="6032100"/>
            <a:ext cx="3995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내 계정 </a:t>
            </a:r>
            <a:r>
              <a:rPr lang="en-US" altLang="ko-KR" sz="2800" b="1" dirty="0"/>
              <a:t>Master branch</a:t>
            </a:r>
            <a:endParaRPr lang="ko-KR" altLang="en-US" sz="2800" b="1" dirty="0"/>
          </a:p>
          <a:p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1BFB2-3A5C-466B-A7C7-1A13B58013D2}"/>
              </a:ext>
            </a:extLst>
          </p:cNvPr>
          <p:cNvSpPr txBox="1"/>
          <p:nvPr/>
        </p:nvSpPr>
        <p:spPr>
          <a:xfrm>
            <a:off x="7979511" y="5381834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3CDAE-B15D-48E7-8DDD-0568E1F7592C}"/>
              </a:ext>
            </a:extLst>
          </p:cNvPr>
          <p:cNvSpPr txBox="1"/>
          <p:nvPr/>
        </p:nvSpPr>
        <p:spPr>
          <a:xfrm>
            <a:off x="7979511" y="3891344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1666-2963-4224-B388-B2B90B851593}"/>
              </a:ext>
            </a:extLst>
          </p:cNvPr>
          <p:cNvSpPr/>
          <p:nvPr/>
        </p:nvSpPr>
        <p:spPr>
          <a:xfrm rot="16200000">
            <a:off x="6485606" y="4895755"/>
            <a:ext cx="1799982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21442C-DB89-4E22-8D5E-63288BF79A85}"/>
              </a:ext>
            </a:extLst>
          </p:cNvPr>
          <p:cNvSpPr/>
          <p:nvPr/>
        </p:nvSpPr>
        <p:spPr>
          <a:xfrm rot="16200000">
            <a:off x="7093080" y="53837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1EB4E6-B641-495E-B653-1A246275C7C8}"/>
              </a:ext>
            </a:extLst>
          </p:cNvPr>
          <p:cNvSpPr/>
          <p:nvPr/>
        </p:nvSpPr>
        <p:spPr>
          <a:xfrm rot="16200000">
            <a:off x="7093080" y="3865382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41CCE5B-1593-4BEB-A867-FC7CCAE56C14}"/>
              </a:ext>
            </a:extLst>
          </p:cNvPr>
          <p:cNvSpPr/>
          <p:nvPr/>
        </p:nvSpPr>
        <p:spPr>
          <a:xfrm rot="10800000">
            <a:off x="6959014" y="3309399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1C6B3-6955-4EBE-A684-6236751F44DB}"/>
              </a:ext>
            </a:extLst>
          </p:cNvPr>
          <p:cNvSpPr txBox="1"/>
          <p:nvPr/>
        </p:nvSpPr>
        <p:spPr>
          <a:xfrm>
            <a:off x="6801314" y="279735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47839E8-FBD9-484E-ABE8-00AB8E45B62F}"/>
              </a:ext>
            </a:extLst>
          </p:cNvPr>
          <p:cNvSpPr/>
          <p:nvPr/>
        </p:nvSpPr>
        <p:spPr>
          <a:xfrm>
            <a:off x="3790545" y="3968884"/>
            <a:ext cx="2250332" cy="220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4CA72B-1EBF-460A-93B7-3845949787DB}"/>
              </a:ext>
            </a:extLst>
          </p:cNvPr>
          <p:cNvSpPr txBox="1"/>
          <p:nvPr/>
        </p:nvSpPr>
        <p:spPr>
          <a:xfrm>
            <a:off x="4382552" y="4165921"/>
            <a:ext cx="106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Fork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7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F4B97E-6F45-4802-8E16-AFFAEBF7D2B9}"/>
              </a:ext>
            </a:extLst>
          </p:cNvPr>
          <p:cNvSpPr txBox="1"/>
          <p:nvPr/>
        </p:nvSpPr>
        <p:spPr>
          <a:xfrm>
            <a:off x="1298391" y="2124611"/>
            <a:ext cx="1744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Commit2</a:t>
            </a:r>
            <a:endParaRPr lang="ko-KR" altLang="en-US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1391FD-751A-4427-8D45-40B437C1365C}"/>
              </a:ext>
            </a:extLst>
          </p:cNvPr>
          <p:cNvSpPr/>
          <p:nvPr/>
        </p:nvSpPr>
        <p:spPr>
          <a:xfrm rot="16200000">
            <a:off x="-227492" y="3097045"/>
            <a:ext cx="1863937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55C31B1-9F4E-4C3E-9470-547262090553}"/>
              </a:ext>
            </a:extLst>
          </p:cNvPr>
          <p:cNvSpPr/>
          <p:nvPr/>
        </p:nvSpPr>
        <p:spPr>
          <a:xfrm rot="16200000">
            <a:off x="411960" y="2098649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원본 </a:t>
            </a:r>
            <a:r>
              <a:rPr lang="en-US" altLang="ko-KR" sz="2800" b="1" dirty="0"/>
              <a:t>Master branch</a:t>
            </a:r>
            <a:endParaRPr lang="ko-KR" alt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F9CA0-7D92-4D9C-BA17-AAF9931E621C}"/>
              </a:ext>
            </a:extLst>
          </p:cNvPr>
          <p:cNvSpPr txBox="1"/>
          <p:nvPr/>
        </p:nvSpPr>
        <p:spPr>
          <a:xfrm>
            <a:off x="1333961" y="3819112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91922" y="4791546"/>
            <a:ext cx="1863937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25627" y="1543749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85691" y="103170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8862242" y="0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허브 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C85A-ACA3-426A-93BD-AA4524B8D7C7}"/>
              </a:ext>
            </a:extLst>
          </p:cNvPr>
          <p:cNvSpPr txBox="1"/>
          <p:nvPr/>
        </p:nvSpPr>
        <p:spPr>
          <a:xfrm>
            <a:off x="6819078" y="6032100"/>
            <a:ext cx="3995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내 계정 </a:t>
            </a:r>
            <a:r>
              <a:rPr lang="en-US" altLang="ko-KR" sz="2800" b="1" dirty="0"/>
              <a:t>Master branch</a:t>
            </a:r>
            <a:endParaRPr lang="ko-KR" altLang="en-US" sz="2800" b="1" dirty="0"/>
          </a:p>
          <a:p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1BFB2-3A5C-466B-A7C7-1A13B58013D2}"/>
              </a:ext>
            </a:extLst>
          </p:cNvPr>
          <p:cNvSpPr txBox="1"/>
          <p:nvPr/>
        </p:nvSpPr>
        <p:spPr>
          <a:xfrm>
            <a:off x="7979511" y="5381834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3CDAE-B15D-48E7-8DDD-0568E1F7592C}"/>
              </a:ext>
            </a:extLst>
          </p:cNvPr>
          <p:cNvSpPr txBox="1"/>
          <p:nvPr/>
        </p:nvSpPr>
        <p:spPr>
          <a:xfrm>
            <a:off x="7979511" y="3891344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1666-2963-4224-B388-B2B90B851593}"/>
              </a:ext>
            </a:extLst>
          </p:cNvPr>
          <p:cNvSpPr/>
          <p:nvPr/>
        </p:nvSpPr>
        <p:spPr>
          <a:xfrm rot="16200000">
            <a:off x="6485606" y="4895755"/>
            <a:ext cx="1799982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21442C-DB89-4E22-8D5E-63288BF79A85}"/>
              </a:ext>
            </a:extLst>
          </p:cNvPr>
          <p:cNvSpPr/>
          <p:nvPr/>
        </p:nvSpPr>
        <p:spPr>
          <a:xfrm rot="16200000">
            <a:off x="7093080" y="53837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1EB4E6-B641-495E-B653-1A246275C7C8}"/>
              </a:ext>
            </a:extLst>
          </p:cNvPr>
          <p:cNvSpPr/>
          <p:nvPr/>
        </p:nvSpPr>
        <p:spPr>
          <a:xfrm rot="16200000">
            <a:off x="7093080" y="3865382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41CCE5B-1593-4BEB-A867-FC7CCAE56C14}"/>
              </a:ext>
            </a:extLst>
          </p:cNvPr>
          <p:cNvSpPr/>
          <p:nvPr/>
        </p:nvSpPr>
        <p:spPr>
          <a:xfrm rot="10800000">
            <a:off x="6959014" y="3309399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1C6B3-6955-4EBE-A684-6236751F44DB}"/>
              </a:ext>
            </a:extLst>
          </p:cNvPr>
          <p:cNvSpPr txBox="1"/>
          <p:nvPr/>
        </p:nvSpPr>
        <p:spPr>
          <a:xfrm>
            <a:off x="6801314" y="279735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47839E8-FBD9-484E-ABE8-00AB8E45B62F}"/>
              </a:ext>
            </a:extLst>
          </p:cNvPr>
          <p:cNvSpPr/>
          <p:nvPr/>
        </p:nvSpPr>
        <p:spPr>
          <a:xfrm>
            <a:off x="3790545" y="3968884"/>
            <a:ext cx="2250332" cy="220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4CA72B-1EBF-460A-93B7-3845949787DB}"/>
              </a:ext>
            </a:extLst>
          </p:cNvPr>
          <p:cNvSpPr txBox="1"/>
          <p:nvPr/>
        </p:nvSpPr>
        <p:spPr>
          <a:xfrm>
            <a:off x="4382552" y="4165921"/>
            <a:ext cx="106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Fork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ADB468-200C-4CF5-A9D1-7D9620207BA1}"/>
              </a:ext>
            </a:extLst>
          </p:cNvPr>
          <p:cNvSpPr txBox="1"/>
          <p:nvPr/>
        </p:nvSpPr>
        <p:spPr>
          <a:xfrm>
            <a:off x="3903254" y="1963255"/>
            <a:ext cx="2024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동기화</a:t>
            </a:r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X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492832-CDAB-4C83-B403-B2418D50D7B1}"/>
              </a:ext>
            </a:extLst>
          </p:cNvPr>
          <p:cNvSpPr/>
          <p:nvPr/>
        </p:nvSpPr>
        <p:spPr>
          <a:xfrm>
            <a:off x="3642423" y="2756831"/>
            <a:ext cx="4907154" cy="13443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pull request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9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52849" y="5958891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원본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88679" y="4794788"/>
            <a:ext cx="1857452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3335151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282310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8862242" y="0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허브 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C85A-ACA3-426A-93BD-AA4524B8D7C7}"/>
              </a:ext>
            </a:extLst>
          </p:cNvPr>
          <p:cNvSpPr txBox="1"/>
          <p:nvPr/>
        </p:nvSpPr>
        <p:spPr>
          <a:xfrm>
            <a:off x="6819078" y="6032100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내 계정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1666-2963-4224-B388-B2B90B851593}"/>
              </a:ext>
            </a:extLst>
          </p:cNvPr>
          <p:cNvSpPr/>
          <p:nvPr/>
        </p:nvSpPr>
        <p:spPr>
          <a:xfrm rot="16200000">
            <a:off x="4981774" y="3391925"/>
            <a:ext cx="4807645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21442C-DB89-4E22-8D5E-63288BF79A85}"/>
              </a:ext>
            </a:extLst>
          </p:cNvPr>
          <p:cNvSpPr/>
          <p:nvPr/>
        </p:nvSpPr>
        <p:spPr>
          <a:xfrm rot="16200000">
            <a:off x="7093080" y="53837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1EB4E6-B641-495E-B653-1A246275C7C8}"/>
              </a:ext>
            </a:extLst>
          </p:cNvPr>
          <p:cNvSpPr/>
          <p:nvPr/>
        </p:nvSpPr>
        <p:spPr>
          <a:xfrm rot="16200000">
            <a:off x="7093080" y="3865382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E21E54A-D9BB-4EE0-964C-830FAF41F7DE}"/>
              </a:ext>
            </a:extLst>
          </p:cNvPr>
          <p:cNvSpPr/>
          <p:nvPr/>
        </p:nvSpPr>
        <p:spPr>
          <a:xfrm rot="16200000">
            <a:off x="7091423" y="234220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D1950D2-C6A2-4CC1-9542-2003ED3400CA}"/>
              </a:ext>
            </a:extLst>
          </p:cNvPr>
          <p:cNvSpPr/>
          <p:nvPr/>
        </p:nvSpPr>
        <p:spPr>
          <a:xfrm rot="16200000">
            <a:off x="7091423" y="896626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41CCE5B-1593-4BEB-A867-FC7CCAE56C14}"/>
              </a:ext>
            </a:extLst>
          </p:cNvPr>
          <p:cNvSpPr/>
          <p:nvPr/>
        </p:nvSpPr>
        <p:spPr>
          <a:xfrm rot="10800000">
            <a:off x="6980161" y="512049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1C6B3-6955-4EBE-A684-6236751F44DB}"/>
              </a:ext>
            </a:extLst>
          </p:cNvPr>
          <p:cNvSpPr txBox="1"/>
          <p:nvPr/>
        </p:nvSpPr>
        <p:spPr>
          <a:xfrm>
            <a:off x="6840225" y="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939F3D-245B-4051-989D-0C81F4153B43}"/>
              </a:ext>
            </a:extLst>
          </p:cNvPr>
          <p:cNvSpPr txBox="1"/>
          <p:nvPr/>
        </p:nvSpPr>
        <p:spPr>
          <a:xfrm>
            <a:off x="7699402" y="5376346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3390A0-6F60-453D-B28F-D122CAA90AA0}"/>
              </a:ext>
            </a:extLst>
          </p:cNvPr>
          <p:cNvSpPr txBox="1"/>
          <p:nvPr/>
        </p:nvSpPr>
        <p:spPr>
          <a:xfrm>
            <a:off x="7699402" y="3885856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BD868D-68F2-4079-A56C-5444C6F9A225}"/>
              </a:ext>
            </a:extLst>
          </p:cNvPr>
          <p:cNvSpPr txBox="1"/>
          <p:nvPr/>
        </p:nvSpPr>
        <p:spPr>
          <a:xfrm>
            <a:off x="7699402" y="2388641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Commit3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36152F-5D9D-45A9-B61D-EDE09E05E09B}"/>
              </a:ext>
            </a:extLst>
          </p:cNvPr>
          <p:cNvSpPr txBox="1"/>
          <p:nvPr/>
        </p:nvSpPr>
        <p:spPr>
          <a:xfrm>
            <a:off x="7699402" y="943062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Commit4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버그픽스</a:t>
            </a:r>
            <a:endParaRPr lang="ko-KR" alt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975CA0-63F3-4B42-8B32-722DB3BAF3FD}"/>
              </a:ext>
            </a:extLst>
          </p:cNvPr>
          <p:cNvSpPr txBox="1"/>
          <p:nvPr/>
        </p:nvSpPr>
        <p:spPr>
          <a:xfrm>
            <a:off x="1053852" y="5299860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2C92F5-1052-4C8D-8E7B-A94E9F1035CD}"/>
              </a:ext>
            </a:extLst>
          </p:cNvPr>
          <p:cNvSpPr txBox="1"/>
          <p:nvPr/>
        </p:nvSpPr>
        <p:spPr>
          <a:xfrm>
            <a:off x="1053852" y="3809370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2355098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원본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88679" y="4794788"/>
            <a:ext cx="1857452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3335151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282310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8862242" y="0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허브 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C85A-ACA3-426A-93BD-AA4524B8D7C7}"/>
              </a:ext>
            </a:extLst>
          </p:cNvPr>
          <p:cNvSpPr txBox="1"/>
          <p:nvPr/>
        </p:nvSpPr>
        <p:spPr>
          <a:xfrm>
            <a:off x="6819078" y="6032100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내 계정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1666-2963-4224-B388-B2B90B851593}"/>
              </a:ext>
            </a:extLst>
          </p:cNvPr>
          <p:cNvSpPr/>
          <p:nvPr/>
        </p:nvSpPr>
        <p:spPr>
          <a:xfrm rot="16200000">
            <a:off x="4981774" y="3391925"/>
            <a:ext cx="4807645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21442C-DB89-4E22-8D5E-63288BF79A85}"/>
              </a:ext>
            </a:extLst>
          </p:cNvPr>
          <p:cNvSpPr/>
          <p:nvPr/>
        </p:nvSpPr>
        <p:spPr>
          <a:xfrm rot="16200000">
            <a:off x="7093080" y="53837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1EB4E6-B641-495E-B653-1A246275C7C8}"/>
              </a:ext>
            </a:extLst>
          </p:cNvPr>
          <p:cNvSpPr/>
          <p:nvPr/>
        </p:nvSpPr>
        <p:spPr>
          <a:xfrm rot="16200000">
            <a:off x="7093080" y="3865382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E21E54A-D9BB-4EE0-964C-830FAF41F7DE}"/>
              </a:ext>
            </a:extLst>
          </p:cNvPr>
          <p:cNvSpPr/>
          <p:nvPr/>
        </p:nvSpPr>
        <p:spPr>
          <a:xfrm rot="16200000">
            <a:off x="7091423" y="234220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D1950D2-C6A2-4CC1-9542-2003ED3400CA}"/>
              </a:ext>
            </a:extLst>
          </p:cNvPr>
          <p:cNvSpPr/>
          <p:nvPr/>
        </p:nvSpPr>
        <p:spPr>
          <a:xfrm rot="16200000">
            <a:off x="7091423" y="896626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41CCE5B-1593-4BEB-A867-FC7CCAE56C14}"/>
              </a:ext>
            </a:extLst>
          </p:cNvPr>
          <p:cNvSpPr/>
          <p:nvPr/>
        </p:nvSpPr>
        <p:spPr>
          <a:xfrm rot="10800000">
            <a:off x="6980161" y="512049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1C6B3-6955-4EBE-A684-6236751F44DB}"/>
              </a:ext>
            </a:extLst>
          </p:cNvPr>
          <p:cNvSpPr txBox="1"/>
          <p:nvPr/>
        </p:nvSpPr>
        <p:spPr>
          <a:xfrm>
            <a:off x="6840225" y="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939F3D-245B-4051-989D-0C81F4153B43}"/>
              </a:ext>
            </a:extLst>
          </p:cNvPr>
          <p:cNvSpPr txBox="1"/>
          <p:nvPr/>
        </p:nvSpPr>
        <p:spPr>
          <a:xfrm>
            <a:off x="7699402" y="5376346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3390A0-6F60-453D-B28F-D122CAA90AA0}"/>
              </a:ext>
            </a:extLst>
          </p:cNvPr>
          <p:cNvSpPr txBox="1"/>
          <p:nvPr/>
        </p:nvSpPr>
        <p:spPr>
          <a:xfrm>
            <a:off x="7699402" y="3885856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BD868D-68F2-4079-A56C-5444C6F9A225}"/>
              </a:ext>
            </a:extLst>
          </p:cNvPr>
          <p:cNvSpPr txBox="1"/>
          <p:nvPr/>
        </p:nvSpPr>
        <p:spPr>
          <a:xfrm>
            <a:off x="7699402" y="2388641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Commit3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36152F-5D9D-45A9-B61D-EDE09E05E09B}"/>
              </a:ext>
            </a:extLst>
          </p:cNvPr>
          <p:cNvSpPr txBox="1"/>
          <p:nvPr/>
        </p:nvSpPr>
        <p:spPr>
          <a:xfrm>
            <a:off x="7699402" y="943062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Commit4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버그픽스</a:t>
            </a:r>
            <a:endParaRPr lang="ko-KR" alt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975CA0-63F3-4B42-8B32-722DB3BAF3FD}"/>
              </a:ext>
            </a:extLst>
          </p:cNvPr>
          <p:cNvSpPr txBox="1"/>
          <p:nvPr/>
        </p:nvSpPr>
        <p:spPr>
          <a:xfrm>
            <a:off x="1053852" y="5299860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2C92F5-1052-4C8D-8E7B-A94E9F1035CD}"/>
              </a:ext>
            </a:extLst>
          </p:cNvPr>
          <p:cNvSpPr txBox="1"/>
          <p:nvPr/>
        </p:nvSpPr>
        <p:spPr>
          <a:xfrm>
            <a:off x="1053852" y="3809370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0994F3-789C-4E27-B275-C027E4CE3CA0}"/>
              </a:ext>
            </a:extLst>
          </p:cNvPr>
          <p:cNvSpPr/>
          <p:nvPr/>
        </p:nvSpPr>
        <p:spPr>
          <a:xfrm rot="20326753">
            <a:off x="2251581" y="2147177"/>
            <a:ext cx="4668731" cy="220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DD4B4-E3EB-4C3D-AA58-53774B342AA7}"/>
              </a:ext>
            </a:extLst>
          </p:cNvPr>
          <p:cNvSpPr txBox="1"/>
          <p:nvPr/>
        </p:nvSpPr>
        <p:spPr>
          <a:xfrm rot="20266304">
            <a:off x="3723936" y="2206197"/>
            <a:ext cx="2741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Pull request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49DFBB5-866B-4FF8-872B-90AE79AD40BE}"/>
              </a:ext>
            </a:extLst>
          </p:cNvPr>
          <p:cNvSpPr/>
          <p:nvPr/>
        </p:nvSpPr>
        <p:spPr>
          <a:xfrm rot="14783781">
            <a:off x="2042103" y="2836049"/>
            <a:ext cx="590047" cy="57250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088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원본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88679" y="4794788"/>
            <a:ext cx="1857452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3335151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282310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8862242" y="0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허브 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C85A-ACA3-426A-93BD-AA4524B8D7C7}"/>
              </a:ext>
            </a:extLst>
          </p:cNvPr>
          <p:cNvSpPr txBox="1"/>
          <p:nvPr/>
        </p:nvSpPr>
        <p:spPr>
          <a:xfrm>
            <a:off x="6819078" y="6032100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내 계정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1666-2963-4224-B388-B2B90B851593}"/>
              </a:ext>
            </a:extLst>
          </p:cNvPr>
          <p:cNvSpPr/>
          <p:nvPr/>
        </p:nvSpPr>
        <p:spPr>
          <a:xfrm rot="16200000">
            <a:off x="4981774" y="3391925"/>
            <a:ext cx="4807645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21442C-DB89-4E22-8D5E-63288BF79A85}"/>
              </a:ext>
            </a:extLst>
          </p:cNvPr>
          <p:cNvSpPr/>
          <p:nvPr/>
        </p:nvSpPr>
        <p:spPr>
          <a:xfrm rot="16200000">
            <a:off x="7093080" y="53837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1EB4E6-B641-495E-B653-1A246275C7C8}"/>
              </a:ext>
            </a:extLst>
          </p:cNvPr>
          <p:cNvSpPr/>
          <p:nvPr/>
        </p:nvSpPr>
        <p:spPr>
          <a:xfrm rot="16200000">
            <a:off x="7093080" y="3865382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E21E54A-D9BB-4EE0-964C-830FAF41F7DE}"/>
              </a:ext>
            </a:extLst>
          </p:cNvPr>
          <p:cNvSpPr/>
          <p:nvPr/>
        </p:nvSpPr>
        <p:spPr>
          <a:xfrm rot="16200000">
            <a:off x="7091423" y="234220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D1950D2-C6A2-4CC1-9542-2003ED3400CA}"/>
              </a:ext>
            </a:extLst>
          </p:cNvPr>
          <p:cNvSpPr/>
          <p:nvPr/>
        </p:nvSpPr>
        <p:spPr>
          <a:xfrm rot="16200000">
            <a:off x="7091423" y="896626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41CCE5B-1593-4BEB-A867-FC7CCAE56C14}"/>
              </a:ext>
            </a:extLst>
          </p:cNvPr>
          <p:cNvSpPr/>
          <p:nvPr/>
        </p:nvSpPr>
        <p:spPr>
          <a:xfrm rot="10800000">
            <a:off x="6980161" y="512049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1C6B3-6955-4EBE-A684-6236751F44DB}"/>
              </a:ext>
            </a:extLst>
          </p:cNvPr>
          <p:cNvSpPr txBox="1"/>
          <p:nvPr/>
        </p:nvSpPr>
        <p:spPr>
          <a:xfrm>
            <a:off x="6840225" y="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939F3D-245B-4051-989D-0C81F4153B43}"/>
              </a:ext>
            </a:extLst>
          </p:cNvPr>
          <p:cNvSpPr txBox="1"/>
          <p:nvPr/>
        </p:nvSpPr>
        <p:spPr>
          <a:xfrm>
            <a:off x="7699402" y="5376346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3390A0-6F60-453D-B28F-D122CAA90AA0}"/>
              </a:ext>
            </a:extLst>
          </p:cNvPr>
          <p:cNvSpPr txBox="1"/>
          <p:nvPr/>
        </p:nvSpPr>
        <p:spPr>
          <a:xfrm>
            <a:off x="7699402" y="3885856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BD868D-68F2-4079-A56C-5444C6F9A225}"/>
              </a:ext>
            </a:extLst>
          </p:cNvPr>
          <p:cNvSpPr txBox="1"/>
          <p:nvPr/>
        </p:nvSpPr>
        <p:spPr>
          <a:xfrm>
            <a:off x="7699402" y="2388641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Commit3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36152F-5D9D-45A9-B61D-EDE09E05E09B}"/>
              </a:ext>
            </a:extLst>
          </p:cNvPr>
          <p:cNvSpPr txBox="1"/>
          <p:nvPr/>
        </p:nvSpPr>
        <p:spPr>
          <a:xfrm>
            <a:off x="7699402" y="943062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Commit4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버그픽스</a:t>
            </a:r>
            <a:endParaRPr lang="ko-KR" alt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975CA0-63F3-4B42-8B32-722DB3BAF3FD}"/>
              </a:ext>
            </a:extLst>
          </p:cNvPr>
          <p:cNvSpPr txBox="1"/>
          <p:nvPr/>
        </p:nvSpPr>
        <p:spPr>
          <a:xfrm>
            <a:off x="1053852" y="5299860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2C92F5-1052-4C8D-8E7B-A94E9F1035CD}"/>
              </a:ext>
            </a:extLst>
          </p:cNvPr>
          <p:cNvSpPr txBox="1"/>
          <p:nvPr/>
        </p:nvSpPr>
        <p:spPr>
          <a:xfrm>
            <a:off x="1053852" y="3809370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0994F3-789C-4E27-B275-C027E4CE3CA0}"/>
              </a:ext>
            </a:extLst>
          </p:cNvPr>
          <p:cNvSpPr/>
          <p:nvPr/>
        </p:nvSpPr>
        <p:spPr>
          <a:xfrm rot="20326753">
            <a:off x="2251581" y="2147177"/>
            <a:ext cx="4668731" cy="220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DD4B4-E3EB-4C3D-AA58-53774B342AA7}"/>
              </a:ext>
            </a:extLst>
          </p:cNvPr>
          <p:cNvSpPr txBox="1"/>
          <p:nvPr/>
        </p:nvSpPr>
        <p:spPr>
          <a:xfrm rot="20266304">
            <a:off x="3723936" y="2206197"/>
            <a:ext cx="2741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Pull request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49DFBB5-866B-4FF8-872B-90AE79AD40BE}"/>
              </a:ext>
            </a:extLst>
          </p:cNvPr>
          <p:cNvSpPr/>
          <p:nvPr/>
        </p:nvSpPr>
        <p:spPr>
          <a:xfrm rot="14783781">
            <a:off x="2042103" y="2836049"/>
            <a:ext cx="590047" cy="57250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FA785-C1D9-49B4-982B-AFFAC50E820C}"/>
              </a:ext>
            </a:extLst>
          </p:cNvPr>
          <p:cNvSpPr txBox="1"/>
          <p:nvPr/>
        </p:nvSpPr>
        <p:spPr>
          <a:xfrm>
            <a:off x="1744424" y="1007588"/>
            <a:ext cx="3605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원본 관리자가 </a:t>
            </a:r>
            <a:endParaRPr lang="en-US" altLang="ko-KR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merge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46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원본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902039" y="4081427"/>
            <a:ext cx="3284174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1747775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1235726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8862242" y="0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허브 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C85A-ACA3-426A-93BD-AA4524B8D7C7}"/>
              </a:ext>
            </a:extLst>
          </p:cNvPr>
          <p:cNvSpPr txBox="1"/>
          <p:nvPr/>
        </p:nvSpPr>
        <p:spPr>
          <a:xfrm>
            <a:off x="6819078" y="6032100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내 계정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1666-2963-4224-B388-B2B90B851593}"/>
              </a:ext>
            </a:extLst>
          </p:cNvPr>
          <p:cNvSpPr/>
          <p:nvPr/>
        </p:nvSpPr>
        <p:spPr>
          <a:xfrm rot="16200000">
            <a:off x="4981774" y="3391925"/>
            <a:ext cx="4807645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21442C-DB89-4E22-8D5E-63288BF79A85}"/>
              </a:ext>
            </a:extLst>
          </p:cNvPr>
          <p:cNvSpPr/>
          <p:nvPr/>
        </p:nvSpPr>
        <p:spPr>
          <a:xfrm rot="16200000">
            <a:off x="7093080" y="53837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1EB4E6-B641-495E-B653-1A246275C7C8}"/>
              </a:ext>
            </a:extLst>
          </p:cNvPr>
          <p:cNvSpPr/>
          <p:nvPr/>
        </p:nvSpPr>
        <p:spPr>
          <a:xfrm rot="16200000">
            <a:off x="7093080" y="3865382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E21E54A-D9BB-4EE0-964C-830FAF41F7DE}"/>
              </a:ext>
            </a:extLst>
          </p:cNvPr>
          <p:cNvSpPr/>
          <p:nvPr/>
        </p:nvSpPr>
        <p:spPr>
          <a:xfrm rot="16200000">
            <a:off x="7091423" y="234220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D1950D2-C6A2-4CC1-9542-2003ED3400CA}"/>
              </a:ext>
            </a:extLst>
          </p:cNvPr>
          <p:cNvSpPr/>
          <p:nvPr/>
        </p:nvSpPr>
        <p:spPr>
          <a:xfrm rot="16200000">
            <a:off x="7091423" y="896626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41CCE5B-1593-4BEB-A867-FC7CCAE56C14}"/>
              </a:ext>
            </a:extLst>
          </p:cNvPr>
          <p:cNvSpPr/>
          <p:nvPr/>
        </p:nvSpPr>
        <p:spPr>
          <a:xfrm rot="10800000">
            <a:off x="6980161" y="512049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1C6B3-6955-4EBE-A684-6236751F44DB}"/>
              </a:ext>
            </a:extLst>
          </p:cNvPr>
          <p:cNvSpPr txBox="1"/>
          <p:nvPr/>
        </p:nvSpPr>
        <p:spPr>
          <a:xfrm>
            <a:off x="6840225" y="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939F3D-245B-4051-989D-0C81F4153B43}"/>
              </a:ext>
            </a:extLst>
          </p:cNvPr>
          <p:cNvSpPr txBox="1"/>
          <p:nvPr/>
        </p:nvSpPr>
        <p:spPr>
          <a:xfrm>
            <a:off x="7699402" y="5376346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3390A0-6F60-453D-B28F-D122CAA90AA0}"/>
              </a:ext>
            </a:extLst>
          </p:cNvPr>
          <p:cNvSpPr txBox="1"/>
          <p:nvPr/>
        </p:nvSpPr>
        <p:spPr>
          <a:xfrm>
            <a:off x="7699402" y="3885856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BD868D-68F2-4079-A56C-5444C6F9A225}"/>
              </a:ext>
            </a:extLst>
          </p:cNvPr>
          <p:cNvSpPr txBox="1"/>
          <p:nvPr/>
        </p:nvSpPr>
        <p:spPr>
          <a:xfrm>
            <a:off x="7699402" y="2388641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Commit3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36152F-5D9D-45A9-B61D-EDE09E05E09B}"/>
              </a:ext>
            </a:extLst>
          </p:cNvPr>
          <p:cNvSpPr txBox="1"/>
          <p:nvPr/>
        </p:nvSpPr>
        <p:spPr>
          <a:xfrm>
            <a:off x="7699402" y="943062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Commit4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버그픽스</a:t>
            </a:r>
            <a:endParaRPr lang="ko-KR" alt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975CA0-63F3-4B42-8B32-722DB3BAF3FD}"/>
              </a:ext>
            </a:extLst>
          </p:cNvPr>
          <p:cNvSpPr txBox="1"/>
          <p:nvPr/>
        </p:nvSpPr>
        <p:spPr>
          <a:xfrm>
            <a:off x="1053852" y="5299860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2C92F5-1052-4C8D-8E7B-A94E9F1035CD}"/>
              </a:ext>
            </a:extLst>
          </p:cNvPr>
          <p:cNvSpPr txBox="1"/>
          <p:nvPr/>
        </p:nvSpPr>
        <p:spPr>
          <a:xfrm>
            <a:off x="1053852" y="3809370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9A5EEED-2A55-442E-A8A3-6E985851197C}"/>
              </a:ext>
            </a:extLst>
          </p:cNvPr>
          <p:cNvSpPr/>
          <p:nvPr/>
        </p:nvSpPr>
        <p:spPr>
          <a:xfrm rot="16200000">
            <a:off x="417192" y="22482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16E51-4A0C-4AF7-B8E2-DA684A43790D}"/>
              </a:ext>
            </a:extLst>
          </p:cNvPr>
          <p:cNvSpPr txBox="1"/>
          <p:nvPr/>
        </p:nvSpPr>
        <p:spPr>
          <a:xfrm>
            <a:off x="1025171" y="2294683"/>
            <a:ext cx="480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Commit3 : </a:t>
            </a:r>
            <a:r>
              <a:rPr lang="ko-KR" altLang="en-US" sz="2400" b="1" dirty="0"/>
              <a:t>작동되는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81000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492832-CDAB-4C83-B403-B2418D50D7B1}"/>
              </a:ext>
            </a:extLst>
          </p:cNvPr>
          <p:cNvSpPr/>
          <p:nvPr/>
        </p:nvSpPr>
        <p:spPr>
          <a:xfrm>
            <a:off x="1071403" y="2148840"/>
            <a:ext cx="10049194" cy="256032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워드클라우드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파일 주석 달아서 </a:t>
            </a:r>
            <a:r>
              <a:rPr lang="en-US" altLang="ko-KR" sz="6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pullrequest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3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98F633-4CDF-495C-B5A5-27C6E208A094}"/>
              </a:ext>
            </a:extLst>
          </p:cNvPr>
          <p:cNvSpPr/>
          <p:nvPr/>
        </p:nvSpPr>
        <p:spPr>
          <a:xfrm>
            <a:off x="3615541" y="2867765"/>
            <a:ext cx="4960371" cy="112246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GitHub </a:t>
            </a:r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오픈소스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F0D0F4B-28E1-487E-9AC1-C3869AFD475D}"/>
              </a:ext>
            </a:extLst>
          </p:cNvPr>
          <p:cNvSpPr txBox="1">
            <a:spLocks/>
          </p:cNvSpPr>
          <p:nvPr/>
        </p:nvSpPr>
        <p:spPr>
          <a:xfrm>
            <a:off x="-4419873" y="-6627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부록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51F64-DF61-45E7-AA6A-E06F338AD1C9}"/>
              </a:ext>
            </a:extLst>
          </p:cNvPr>
          <p:cNvSpPr txBox="1"/>
          <p:nvPr/>
        </p:nvSpPr>
        <p:spPr>
          <a:xfrm>
            <a:off x="9623023" y="0"/>
            <a:ext cx="974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R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로 하는 빅데이터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13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47770" y="1795452"/>
            <a:ext cx="6096459" cy="326709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&lt;</a:t>
            </a:r>
            <a:r>
              <a:rPr lang="ko-KR" altLang="en-US" sz="6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깃허브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핵심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&gt;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commit, branch, merge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18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4972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 : ReadMe.md </a:t>
            </a:r>
            <a:r>
              <a:rPr lang="ko-KR" altLang="en-US" sz="2800" b="1" dirty="0"/>
              <a:t>추가</a:t>
            </a:r>
            <a:endParaRPr lang="en-US" altLang="ko-KR" sz="28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4853516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4341467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ECF84-DEC9-4FD0-B34A-D4530C0D8A35}"/>
              </a:ext>
            </a:extLst>
          </p:cNvPr>
          <p:cNvSpPr txBox="1"/>
          <p:nvPr/>
        </p:nvSpPr>
        <p:spPr>
          <a:xfrm>
            <a:off x="173528" y="5959868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Master branch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980F8-C508-4D26-9573-6858B6432FCC}"/>
              </a:ext>
            </a:extLst>
          </p:cNvPr>
          <p:cNvSpPr txBox="1"/>
          <p:nvPr/>
        </p:nvSpPr>
        <p:spPr>
          <a:xfrm>
            <a:off x="9819235" y="0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HY강B" panose="02030600000101010101" pitchFamily="18" charset="-127"/>
                <a:ea typeface="HY강B" panose="02030600000101010101" pitchFamily="18" charset="-127"/>
              </a:rPr>
              <a:t>깃 시나리오</a:t>
            </a:r>
            <a:endParaRPr lang="ko-KR" altLang="en-US" sz="3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16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4972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 : ReadMe.md </a:t>
            </a:r>
            <a:r>
              <a:rPr lang="ko-KR" altLang="en-US" sz="2800" b="1" dirty="0"/>
              <a:t>추가</a:t>
            </a:r>
            <a:endParaRPr lang="en-US" altLang="ko-KR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F9CA0-7D92-4D9C-BA17-AAF9931E621C}"/>
              </a:ext>
            </a:extLst>
          </p:cNvPr>
          <p:cNvSpPr txBox="1"/>
          <p:nvPr/>
        </p:nvSpPr>
        <p:spPr>
          <a:xfrm>
            <a:off x="1333961" y="3819112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 : </a:t>
            </a:r>
            <a:r>
              <a:rPr lang="en-US" altLang="ko-KR" sz="2800" b="1" dirty="0" err="1"/>
              <a:t>out.php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49769" y="4833699"/>
            <a:ext cx="1779631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57251" y="3337151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217315" y="282510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28F2D-6434-4FA8-B1D1-D711BAD679FC}"/>
              </a:ext>
            </a:extLst>
          </p:cNvPr>
          <p:cNvSpPr txBox="1"/>
          <p:nvPr/>
        </p:nvSpPr>
        <p:spPr>
          <a:xfrm>
            <a:off x="173528" y="5959868"/>
            <a:ext cx="2664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Master branch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CF9D39-957B-4FB7-9A48-C32DC1B06D28}"/>
              </a:ext>
            </a:extLst>
          </p:cNvPr>
          <p:cNvSpPr txBox="1"/>
          <p:nvPr/>
        </p:nvSpPr>
        <p:spPr>
          <a:xfrm>
            <a:off x="9819235" y="0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시나리오</a:t>
            </a:r>
          </a:p>
        </p:txBody>
      </p:sp>
    </p:spTree>
    <p:extLst>
      <p:ext uri="{BB962C8B-B14F-4D97-AF65-F5344CB8AC3E}">
        <p14:creationId xmlns:p14="http://schemas.microsoft.com/office/powerpoint/2010/main" val="32371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2664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Master branch</a:t>
            </a:r>
            <a:endParaRPr lang="ko-KR" alt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4972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 : ReadMe.md </a:t>
            </a:r>
            <a:r>
              <a:rPr lang="ko-KR" altLang="en-US" sz="2800" b="1" dirty="0"/>
              <a:t>추가</a:t>
            </a:r>
            <a:endParaRPr lang="en-US" altLang="ko-KR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F9CA0-7D92-4D9C-BA17-AAF9931E621C}"/>
              </a:ext>
            </a:extLst>
          </p:cNvPr>
          <p:cNvSpPr txBox="1"/>
          <p:nvPr/>
        </p:nvSpPr>
        <p:spPr>
          <a:xfrm>
            <a:off x="1333961" y="3819112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 : </a:t>
            </a:r>
            <a:r>
              <a:rPr lang="en-US" altLang="ko-KR" sz="2800" b="1" dirty="0" err="1"/>
              <a:t>out.php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7A2E84-C34C-49C3-AFEA-3375A0B08B8C}"/>
              </a:ext>
            </a:extLst>
          </p:cNvPr>
          <p:cNvSpPr txBox="1"/>
          <p:nvPr/>
        </p:nvSpPr>
        <p:spPr>
          <a:xfrm>
            <a:off x="1333961" y="2321897"/>
            <a:ext cx="401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Commit3 : </a:t>
            </a:r>
            <a:r>
              <a:rPr lang="en-US" altLang="ko-KR" sz="2800" b="1" dirty="0" err="1"/>
              <a:t>in.php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934466" y="4049001"/>
            <a:ext cx="3349026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592BA5-1DD8-4AB4-9E20-903D97769EF4}"/>
              </a:ext>
            </a:extLst>
          </p:cNvPr>
          <p:cNvSpPr/>
          <p:nvPr/>
        </p:nvSpPr>
        <p:spPr>
          <a:xfrm rot="16200000">
            <a:off x="445873" y="2269973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1838822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1326773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D0055-5BC2-4BC1-8924-C1B443A5A496}"/>
              </a:ext>
            </a:extLst>
          </p:cNvPr>
          <p:cNvSpPr txBox="1"/>
          <p:nvPr/>
        </p:nvSpPr>
        <p:spPr>
          <a:xfrm>
            <a:off x="9819235" y="0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시나리오</a:t>
            </a:r>
          </a:p>
        </p:txBody>
      </p:sp>
    </p:spTree>
    <p:extLst>
      <p:ext uri="{BB962C8B-B14F-4D97-AF65-F5344CB8AC3E}">
        <p14:creationId xmlns:p14="http://schemas.microsoft.com/office/powerpoint/2010/main" val="358704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Master branch</a:t>
            </a:r>
            <a:endParaRPr lang="ko-KR" alt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4972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 : ReadMe.md </a:t>
            </a:r>
            <a:r>
              <a:rPr lang="ko-KR" altLang="en-US" sz="2800" b="1" dirty="0"/>
              <a:t>추가</a:t>
            </a:r>
            <a:endParaRPr lang="en-US" altLang="ko-KR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F9CA0-7D92-4D9C-BA17-AAF9931E621C}"/>
              </a:ext>
            </a:extLst>
          </p:cNvPr>
          <p:cNvSpPr txBox="1"/>
          <p:nvPr/>
        </p:nvSpPr>
        <p:spPr>
          <a:xfrm>
            <a:off x="1333961" y="3819112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 : </a:t>
            </a:r>
            <a:r>
              <a:rPr lang="en-US" altLang="ko-KR" sz="2800" b="1" dirty="0" err="1"/>
              <a:t>out.php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7A2E84-C34C-49C3-AFEA-3375A0B08B8C}"/>
              </a:ext>
            </a:extLst>
          </p:cNvPr>
          <p:cNvSpPr txBox="1"/>
          <p:nvPr/>
        </p:nvSpPr>
        <p:spPr>
          <a:xfrm>
            <a:off x="1333961" y="2321897"/>
            <a:ext cx="401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Commit3 : </a:t>
            </a:r>
            <a:r>
              <a:rPr lang="en-US" altLang="ko-KR" sz="2800" b="1" dirty="0" err="1"/>
              <a:t>in.php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05D9D-E7F6-4869-8500-D317C1344352}"/>
              </a:ext>
            </a:extLst>
          </p:cNvPr>
          <p:cNvSpPr txBox="1"/>
          <p:nvPr/>
        </p:nvSpPr>
        <p:spPr>
          <a:xfrm>
            <a:off x="1333961" y="876318"/>
            <a:ext cx="4732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Commit4 : </a:t>
            </a:r>
            <a:r>
              <a:rPr lang="en-US" altLang="ko-KR" sz="2800" b="1" dirty="0" err="1"/>
              <a:t>in.php</a:t>
            </a:r>
            <a:r>
              <a:rPr lang="en-US" altLang="ko-KR" sz="2800" b="1" dirty="0"/>
              <a:t> </a:t>
            </a:r>
            <a:r>
              <a:rPr lang="ko-KR" altLang="en-US" sz="2800" b="1" dirty="0" err="1"/>
              <a:t>버그픽스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663776" y="3319693"/>
            <a:ext cx="4807645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592BA5-1DD8-4AB4-9E20-903D97769EF4}"/>
              </a:ext>
            </a:extLst>
          </p:cNvPr>
          <p:cNvSpPr/>
          <p:nvPr/>
        </p:nvSpPr>
        <p:spPr>
          <a:xfrm rot="16200000">
            <a:off x="445873" y="2269973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F066EFF-17B4-4F59-BC66-77F0023A10FB}"/>
              </a:ext>
            </a:extLst>
          </p:cNvPr>
          <p:cNvSpPr/>
          <p:nvPr/>
        </p:nvSpPr>
        <p:spPr>
          <a:xfrm rot="16200000">
            <a:off x="445873" y="824394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34611" y="439817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94675" y="-7223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4A971-C9D6-4E83-ABD4-418CCA7D88A4}"/>
              </a:ext>
            </a:extLst>
          </p:cNvPr>
          <p:cNvSpPr txBox="1"/>
          <p:nvPr/>
        </p:nvSpPr>
        <p:spPr>
          <a:xfrm>
            <a:off x="9819235" y="0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시나리오</a:t>
            </a:r>
          </a:p>
        </p:txBody>
      </p:sp>
    </p:spTree>
    <p:extLst>
      <p:ext uri="{BB962C8B-B14F-4D97-AF65-F5344CB8AC3E}">
        <p14:creationId xmlns:p14="http://schemas.microsoft.com/office/powerpoint/2010/main" val="110066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2664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Master branch</a:t>
            </a:r>
            <a:endParaRPr lang="ko-KR" alt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4972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 : ReadMe.md </a:t>
            </a:r>
            <a:r>
              <a:rPr lang="ko-KR" altLang="en-US" sz="2800" b="1" dirty="0"/>
              <a:t>추가</a:t>
            </a:r>
            <a:endParaRPr lang="en-US" altLang="ko-KR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F9CA0-7D92-4D9C-BA17-AAF9931E621C}"/>
              </a:ext>
            </a:extLst>
          </p:cNvPr>
          <p:cNvSpPr txBox="1"/>
          <p:nvPr/>
        </p:nvSpPr>
        <p:spPr>
          <a:xfrm>
            <a:off x="1333961" y="3819112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 : </a:t>
            </a:r>
            <a:r>
              <a:rPr lang="en-US" altLang="ko-KR" sz="2800" b="1" dirty="0" err="1"/>
              <a:t>out.php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7A2E84-C34C-49C3-AFEA-3375A0B08B8C}"/>
              </a:ext>
            </a:extLst>
          </p:cNvPr>
          <p:cNvSpPr txBox="1"/>
          <p:nvPr/>
        </p:nvSpPr>
        <p:spPr>
          <a:xfrm>
            <a:off x="1333961" y="2321897"/>
            <a:ext cx="401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Commit3 : </a:t>
            </a:r>
            <a:r>
              <a:rPr lang="en-US" altLang="ko-KR" sz="2800" b="1" dirty="0" err="1"/>
              <a:t>in.php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05D9D-E7F6-4869-8500-D317C1344352}"/>
              </a:ext>
            </a:extLst>
          </p:cNvPr>
          <p:cNvSpPr txBox="1"/>
          <p:nvPr/>
        </p:nvSpPr>
        <p:spPr>
          <a:xfrm>
            <a:off x="1333961" y="876318"/>
            <a:ext cx="4732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Commit4 : </a:t>
            </a:r>
            <a:r>
              <a:rPr lang="en-US" altLang="ko-KR" sz="2800" b="1" dirty="0" err="1"/>
              <a:t>in.php</a:t>
            </a:r>
            <a:r>
              <a:rPr lang="en-US" altLang="ko-KR" sz="2800" b="1" dirty="0"/>
              <a:t> </a:t>
            </a:r>
            <a:r>
              <a:rPr lang="ko-KR" altLang="en-US" sz="2800" b="1" dirty="0" err="1"/>
              <a:t>버그픽스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663776" y="3319693"/>
            <a:ext cx="4807645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592BA5-1DD8-4AB4-9E20-903D97769EF4}"/>
              </a:ext>
            </a:extLst>
          </p:cNvPr>
          <p:cNvSpPr/>
          <p:nvPr/>
        </p:nvSpPr>
        <p:spPr>
          <a:xfrm rot="16200000">
            <a:off x="445873" y="2269973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F066EFF-17B4-4F59-BC66-77F0023A10FB}"/>
              </a:ext>
            </a:extLst>
          </p:cNvPr>
          <p:cNvSpPr/>
          <p:nvPr/>
        </p:nvSpPr>
        <p:spPr>
          <a:xfrm rot="16200000">
            <a:off x="445873" y="824394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34611" y="439817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94675" y="-7223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9819235" y="0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시나리오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07AEF7-5374-411B-9596-2E1CEB7FD7F7}"/>
              </a:ext>
            </a:extLst>
          </p:cNvPr>
          <p:cNvGrpSpPr/>
          <p:nvPr/>
        </p:nvGrpSpPr>
        <p:grpSpPr>
          <a:xfrm>
            <a:off x="6096000" y="1507841"/>
            <a:ext cx="5912447" cy="1846729"/>
            <a:chOff x="6678706" y="3429000"/>
            <a:chExt cx="5065764" cy="158227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3CD17DD-3E0D-4C89-9793-79C9D2D23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60" t="19027" r="1735" b="5776"/>
            <a:stretch/>
          </p:blipFill>
          <p:spPr>
            <a:xfrm>
              <a:off x="6678706" y="3429000"/>
              <a:ext cx="5065764" cy="158227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ECAF209-FC8A-4D98-A9E6-B4338C9653E3}"/>
                </a:ext>
              </a:extLst>
            </p:cNvPr>
            <p:cNvSpPr/>
            <p:nvPr/>
          </p:nvSpPr>
          <p:spPr>
            <a:xfrm>
              <a:off x="10291482" y="4249271"/>
              <a:ext cx="681318" cy="376517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976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492832-CDAB-4C83-B403-B2418D50D7B1}"/>
              </a:ext>
            </a:extLst>
          </p:cNvPr>
          <p:cNvSpPr/>
          <p:nvPr/>
        </p:nvSpPr>
        <p:spPr>
          <a:xfrm>
            <a:off x="4178480" y="2756831"/>
            <a:ext cx="3835039" cy="13443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Fork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88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378</Words>
  <Application>Microsoft Office PowerPoint</Application>
  <PresentationFormat>와이드스크린</PresentationFormat>
  <Paragraphs>110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HY강B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imagination</dc:title>
  <dc:creator>선종 유</dc:creator>
  <cp:lastModifiedBy>유선권</cp:lastModifiedBy>
  <cp:revision>85</cp:revision>
  <dcterms:created xsi:type="dcterms:W3CDTF">2018-07-10T08:27:50Z</dcterms:created>
  <dcterms:modified xsi:type="dcterms:W3CDTF">2020-11-05T10:56:37Z</dcterms:modified>
</cp:coreProperties>
</file>