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78" r:id="rId3"/>
    <p:sldId id="410" r:id="rId4"/>
    <p:sldId id="404" r:id="rId5"/>
    <p:sldId id="405" r:id="rId6"/>
    <p:sldId id="406" r:id="rId7"/>
    <p:sldId id="407" r:id="rId8"/>
    <p:sldId id="408" r:id="rId9"/>
    <p:sldId id="409" r:id="rId10"/>
    <p:sldId id="411" r:id="rId11"/>
    <p:sldId id="412" r:id="rId12"/>
    <p:sldId id="413" r:id="rId13"/>
    <p:sldId id="41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080808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6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48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38192-EF79-4F18-892D-B65E93EB7E4B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57D89-BD75-4D72-9D13-1EC8002A5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32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14~</a:t>
            </a:r>
            <a:r>
              <a:rPr lang="ko-KR" altLang="en-US" dirty="0"/>
              <a:t>지금까지 </a:t>
            </a:r>
            <a:r>
              <a:rPr lang="en-US" altLang="ko-KR" dirty="0"/>
              <a:t>14</a:t>
            </a:r>
            <a:r>
              <a:rPr lang="ko-KR" altLang="en-US" dirty="0"/>
              <a:t>만</a:t>
            </a:r>
            <a:r>
              <a:rPr lang="en-US" altLang="ko-KR" dirty="0"/>
              <a:t>5</a:t>
            </a:r>
            <a:r>
              <a:rPr lang="ko-KR" altLang="en-US" dirty="0"/>
              <a:t>천</a:t>
            </a:r>
            <a:r>
              <a:rPr lang="en-US" altLang="ko-KR" dirty="0"/>
              <a:t>9</a:t>
            </a:r>
            <a:r>
              <a:rPr lang="ko-KR" altLang="en-US" dirty="0"/>
              <a:t>백</a:t>
            </a:r>
            <a:r>
              <a:rPr lang="en-US" altLang="ko-KR" dirty="0"/>
              <a:t>8</a:t>
            </a:r>
            <a:r>
              <a:rPr lang="ko-KR" altLang="en-US" dirty="0"/>
              <a:t>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058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49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5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7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48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73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4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15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69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21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2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94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538F8-4A7A-44CA-AA3A-B9DEC8247D1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73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46483" y="2569801"/>
            <a:ext cx="10499034" cy="1718397"/>
          </a:xfrm>
          <a:prstGeom prst="rect">
            <a:avLst/>
          </a:prstGeom>
          <a:solidFill>
            <a:schemeClr val="lt1">
              <a:alpha val="56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R</a:t>
            </a:r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로 하는 빅데이터 분석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14" y="3231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55421" y="5103891"/>
            <a:ext cx="2906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강사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유선권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047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3C1291A2-2B5E-4EE5-9445-6246F67A8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5" y="1019175"/>
            <a:ext cx="58483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36973E40-86A6-4156-998E-1513F3A3C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047" y="3429000"/>
            <a:ext cx="58388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F918E-2129-4491-A017-2CE9C64DD669}"/>
              </a:ext>
            </a:extLst>
          </p:cNvPr>
          <p:cNvSpPr txBox="1"/>
          <p:nvPr/>
        </p:nvSpPr>
        <p:spPr>
          <a:xfrm>
            <a:off x="3171825" y="558905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DF4A68"/>
                </a:solidFill>
                <a:effectLst/>
                <a:latin typeface="Source Code Pro"/>
              </a:rPr>
              <a:t>getwd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()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#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ource Code Pro"/>
              </a:rPr>
              <a:t>지정되어있는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ource Code Pro"/>
              </a:rPr>
              <a:t> 작업경로를 출력해준다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#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ource Code Pro"/>
              </a:rPr>
              <a:t>작업경로는 파일을 저장하거나 불러올 폴더를 의미한다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93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5F0D4654-37E6-4296-988B-B153E9C47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082" y="767043"/>
            <a:ext cx="6305550" cy="577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DBE369DC-7E13-41D5-8E09-79B0245D5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2" y="847725"/>
            <a:ext cx="54197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8623E594-C46D-407F-B3F6-669CEAA22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5" y="767043"/>
            <a:ext cx="5476875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D48379-0FE1-4B0D-A551-EE5C2E1E6353}"/>
              </a:ext>
            </a:extLst>
          </p:cNvPr>
          <p:cNvSpPr txBox="1"/>
          <p:nvPr/>
        </p:nvSpPr>
        <p:spPr>
          <a:xfrm>
            <a:off x="519954" y="5888504"/>
            <a:ext cx="724348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나라의 말이 중국과 달라</a:t>
            </a:r>
            <a:endParaRPr lang="en-US" altLang="ko-KR" sz="1200" dirty="0"/>
          </a:p>
          <a:p>
            <a:r>
              <a:rPr lang="ko-KR" altLang="en-US" sz="1200" dirty="0"/>
              <a:t>문자로 서로 통하지 아니하여서</a:t>
            </a:r>
            <a:endParaRPr lang="en-US" altLang="ko-KR" sz="1200" dirty="0"/>
          </a:p>
          <a:p>
            <a:r>
              <a:rPr lang="ko-KR" altLang="en-US" sz="1200" dirty="0"/>
              <a:t>이런 까닭으로 어리석은 백성이</a:t>
            </a:r>
            <a:endParaRPr lang="en-US" altLang="ko-KR" sz="1200" dirty="0"/>
          </a:p>
          <a:p>
            <a:r>
              <a:rPr lang="ko-KR" altLang="en-US" sz="1200" dirty="0"/>
              <a:t>말하고자 하는 바가 있어도</a:t>
            </a:r>
            <a:endParaRPr lang="en-US" altLang="ko-KR" sz="1200" dirty="0"/>
          </a:p>
          <a:p>
            <a:r>
              <a:rPr lang="ko-KR" altLang="en-US" sz="1200" dirty="0"/>
              <a:t>마침내 제 뜻을 능히 펴지</a:t>
            </a:r>
            <a:endParaRPr lang="en-US" altLang="ko-KR" sz="1200" dirty="0"/>
          </a:p>
          <a:p>
            <a:r>
              <a:rPr lang="ko-KR" altLang="en-US" sz="1200" dirty="0"/>
              <a:t>못하는 사람이 많다</a:t>
            </a:r>
            <a:endParaRPr lang="en-US" altLang="ko-KR" sz="1200" dirty="0"/>
          </a:p>
          <a:p>
            <a:r>
              <a:rPr lang="ko-KR" altLang="en-US" sz="1200" dirty="0"/>
              <a:t>내가 이를 위하여 가엾이 여겨</a:t>
            </a:r>
            <a:endParaRPr lang="en-US" altLang="ko-KR" sz="1200" dirty="0"/>
          </a:p>
          <a:p>
            <a:r>
              <a:rPr lang="ko-KR" altLang="en-US" sz="1200" dirty="0"/>
              <a:t>새로 스물여덟 자를 만드니</a:t>
            </a:r>
            <a:endParaRPr lang="en-US" altLang="ko-KR" sz="1200" dirty="0"/>
          </a:p>
          <a:p>
            <a:r>
              <a:rPr lang="ko-KR" altLang="en-US" sz="1200" dirty="0"/>
              <a:t>사람마다 하여금 쉬이 익혀 날마다 씀에</a:t>
            </a:r>
            <a:endParaRPr lang="en-US" altLang="ko-KR" sz="1200" dirty="0"/>
          </a:p>
          <a:p>
            <a:r>
              <a:rPr lang="ko-KR" altLang="en-US" sz="1200" dirty="0"/>
              <a:t> 편안하게 하고자 할 따름이다</a:t>
            </a:r>
          </a:p>
        </p:txBody>
      </p:sp>
    </p:spTree>
    <p:extLst>
      <p:ext uri="{BB962C8B-B14F-4D97-AF65-F5344CB8AC3E}">
        <p14:creationId xmlns:p14="http://schemas.microsoft.com/office/powerpoint/2010/main" val="114428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517028AF-F0D9-4033-9511-D6E93195C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89" y="2096340"/>
            <a:ext cx="584835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AD5FE0A5-C7A7-4AA0-8DD3-4002FBB2B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339" y="1724025"/>
            <a:ext cx="554355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265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B8EEABF0-EA9E-4EB2-804E-78A108961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" y="1509432"/>
            <a:ext cx="580072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2DED54-E237-4A15-B39F-06414FB53939}"/>
              </a:ext>
            </a:extLst>
          </p:cNvPr>
          <p:cNvSpPr txBox="1"/>
          <p:nvPr/>
        </p:nvSpPr>
        <p:spPr>
          <a:xfrm>
            <a:off x="3048000" y="541872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데이터의 내용이 바뀔 때 텍스트 파일을 수정하는 것이</a:t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b="1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더 편하기 때문에 텍스트 파일을 사용한다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F87705C2-B648-4AD0-B024-EE3B9C8EC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11574"/>
            <a:ext cx="58293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4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302724" y="3797254"/>
            <a:ext cx="4158650" cy="1160139"/>
          </a:xfrm>
          <a:prstGeom prst="rect">
            <a:avLst/>
          </a:prstGeom>
          <a:solidFill>
            <a:schemeClr val="lt1">
              <a:alpha val="28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GPS</a:t>
            </a:r>
            <a:r>
              <a:rPr lang="ko-KR" altLang="en-US" sz="48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기록 분석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052605" y="2230645"/>
            <a:ext cx="6658889" cy="1160138"/>
          </a:xfrm>
          <a:prstGeom prst="rect">
            <a:avLst/>
          </a:prstGeom>
          <a:solidFill>
            <a:schemeClr val="lt1">
              <a:alpha val="28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유투브 시청기록 분석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227294" y="724060"/>
            <a:ext cx="6183331" cy="1073080"/>
          </a:xfrm>
          <a:prstGeom prst="rect">
            <a:avLst/>
          </a:prstGeom>
          <a:solidFill>
            <a:schemeClr val="lt1">
              <a:alpha val="28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atin typeface="HY강B" panose="02030600000101010101" pitchFamily="18" charset="-127"/>
                <a:ea typeface="HY강B" panose="02030600000101010101" pitchFamily="18" charset="-127"/>
              </a:rPr>
              <a:t>빅 데이터란</a:t>
            </a:r>
            <a:r>
              <a:rPr lang="en-US" altLang="ko-KR" sz="4800" dirty="0">
                <a:latin typeface="HY강B" panose="02030600000101010101" pitchFamily="18" charset="-127"/>
                <a:ea typeface="HY강B" panose="02030600000101010101" pitchFamily="18" charset="-127"/>
              </a:rPr>
              <a:t>, R</a:t>
            </a:r>
            <a:r>
              <a:rPr lang="ko-KR" altLang="en-US" sz="4800" dirty="0">
                <a:latin typeface="HY강B" panose="02030600000101010101" pitchFamily="18" charset="-127"/>
                <a:ea typeface="HY강B" panose="02030600000101010101" pitchFamily="18" charset="-127"/>
              </a:rPr>
              <a:t>언어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23023" y="0"/>
            <a:ext cx="974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R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로 하는 빅데이터 분석</a:t>
            </a:r>
            <a:endParaRPr lang="ko-KR" altLang="en-US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-4419873" y="-6627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INDEX</a:t>
            </a:r>
            <a:endParaRPr lang="ko-KR" altLang="en-US" sz="4000" dirty="0"/>
          </a:p>
        </p:txBody>
      </p:sp>
      <p:sp>
        <p:nvSpPr>
          <p:cNvPr id="7" name="직사각형 6"/>
          <p:cNvSpPr/>
          <p:nvPr/>
        </p:nvSpPr>
        <p:spPr>
          <a:xfrm>
            <a:off x="2392758" y="5367644"/>
            <a:ext cx="7978588" cy="1160139"/>
          </a:xfrm>
          <a:prstGeom prst="rect">
            <a:avLst/>
          </a:prstGeom>
          <a:solidFill>
            <a:schemeClr val="lt1">
              <a:alpha val="28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여러분</a:t>
            </a:r>
            <a:r>
              <a:rPr lang="ko-KR" altLang="en-US" sz="4800" b="1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들</a:t>
            </a:r>
            <a:r>
              <a:rPr lang="ko-KR" altLang="en-US" sz="48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의 취향</a:t>
            </a:r>
            <a:r>
              <a:rPr lang="en-US" altLang="ko-KR" sz="48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</a:t>
            </a:r>
            <a:r>
              <a:rPr lang="ko-KR" altLang="en-US" sz="48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48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GPS</a:t>
            </a:r>
            <a:r>
              <a:rPr lang="ko-KR" altLang="en-US" sz="48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분석</a:t>
            </a:r>
          </a:p>
        </p:txBody>
      </p:sp>
    </p:spTree>
    <p:extLst>
      <p:ext uri="{BB962C8B-B14F-4D97-AF65-F5344CB8AC3E}">
        <p14:creationId xmlns:p14="http://schemas.microsoft.com/office/powerpoint/2010/main" val="284813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3BBD600-6A95-4755-B602-201737323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660" y="2309630"/>
            <a:ext cx="6173881" cy="241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87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977C17E0-F584-4F4A-B11E-54411CCC3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518" y="941294"/>
            <a:ext cx="8099914" cy="241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585D14CC-D975-4744-A855-D06FF6DFF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977" y="3590181"/>
            <a:ext cx="8144665" cy="287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A84DCDA3-2CE1-4E9D-A843-CF98C12EBDAD}"/>
              </a:ext>
            </a:extLst>
          </p:cNvPr>
          <p:cNvSpPr txBox="1">
            <a:spLocks/>
          </p:cNvSpPr>
          <p:nvPr/>
        </p:nvSpPr>
        <p:spPr>
          <a:xfrm>
            <a:off x="0" y="-779975"/>
            <a:ext cx="10515600" cy="2304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실행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: Ctrl + Alt + r</a:t>
            </a:r>
          </a:p>
        </p:txBody>
      </p:sp>
    </p:spTree>
    <p:extLst>
      <p:ext uri="{BB962C8B-B14F-4D97-AF65-F5344CB8AC3E}">
        <p14:creationId xmlns:p14="http://schemas.microsoft.com/office/powerpoint/2010/main" val="335601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51E9360-46D7-4EAB-9E9B-1DF7979DF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9" y="918674"/>
            <a:ext cx="7517185" cy="251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72C5A32-3C4C-4607-A434-D46A5284F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9" y="3885925"/>
            <a:ext cx="7517185" cy="228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17FF010D-DE8B-4CA0-890A-3B22A3E267B3}"/>
              </a:ext>
            </a:extLst>
          </p:cNvPr>
          <p:cNvSpPr txBox="1">
            <a:spLocks/>
          </p:cNvSpPr>
          <p:nvPr/>
        </p:nvSpPr>
        <p:spPr>
          <a:xfrm>
            <a:off x="5862917" y="-763166"/>
            <a:ext cx="10515600" cy="2304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한줄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씩 실행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: Ctrl + Enter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C54E3D4-02FF-4AFD-8B2E-A2647DD21AC5}"/>
              </a:ext>
            </a:extLst>
          </p:cNvPr>
          <p:cNvCxnSpPr/>
          <p:nvPr/>
        </p:nvCxnSpPr>
        <p:spPr>
          <a:xfrm>
            <a:off x="7709647" y="708956"/>
            <a:ext cx="0" cy="57997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13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1BA8B5C-E265-46EC-874C-88BA6738E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097" y="1262343"/>
            <a:ext cx="51911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8F23BB3-5F19-40D6-8AC3-056796238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662" y="3071533"/>
            <a:ext cx="51911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39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8D70559-366D-46CB-A7B2-BD604EBE3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12" y="877981"/>
            <a:ext cx="581977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58EECAD-5ACA-4681-BA28-94A41E80B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62" y="3379694"/>
            <a:ext cx="580072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3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49A78BD1-41F3-4762-847A-E124E6DF5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910" y="1727107"/>
            <a:ext cx="58102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C90C227-1AC4-4A31-9BAE-8E50743D5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385" y="3744446"/>
            <a:ext cx="58197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97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BC3AE061-50C7-416A-8A77-83F0A1EFE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1230127"/>
            <a:ext cx="585787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BDDCA01E-CF9E-441C-BB7F-B8D9DBA7E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3722873"/>
            <a:ext cx="57912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87137EB8-D545-425B-8B19-D9755B1A3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753" y="3809720"/>
            <a:ext cx="38100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784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3882</TotalTime>
  <Words>131</Words>
  <Application>Microsoft Office PowerPoint</Application>
  <PresentationFormat>와이드스크린</PresentationFormat>
  <Paragraphs>24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HY강B</vt:lpstr>
      <vt:lpstr>Source Code Pro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imagination</dc:title>
  <dc:creator>선종 유</dc:creator>
  <cp:lastModifiedBy>유선권</cp:lastModifiedBy>
  <cp:revision>153</cp:revision>
  <dcterms:created xsi:type="dcterms:W3CDTF">2018-07-10T08:27:50Z</dcterms:created>
  <dcterms:modified xsi:type="dcterms:W3CDTF">2020-11-05T21:45:58Z</dcterms:modified>
</cp:coreProperties>
</file>