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78" r:id="rId3"/>
    <p:sldId id="403" r:id="rId4"/>
    <p:sldId id="398" r:id="rId5"/>
    <p:sldId id="395" r:id="rId6"/>
    <p:sldId id="406" r:id="rId7"/>
    <p:sldId id="407" r:id="rId8"/>
    <p:sldId id="40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14~</a:t>
            </a:r>
            <a:r>
              <a:rPr lang="ko-KR" altLang="en-US" dirty="0"/>
              <a:t>지금까지 </a:t>
            </a:r>
            <a:r>
              <a:rPr lang="en-US" altLang="ko-KR" dirty="0"/>
              <a:t>14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</a:t>
            </a:r>
            <a:r>
              <a:rPr lang="en-US" altLang="ko-KR" dirty="0"/>
              <a:t>9</a:t>
            </a:r>
            <a:r>
              <a:rPr lang="ko-KR" altLang="en-US" dirty="0"/>
              <a:t>백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5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https://www.facebook.com/notes/r-korea-krugkorean-r-user-group/konlp-%EC%84%A4%EC%B9%98-%EC%9D%B4%EC%8A%88-%EA%B3%B5%EC%9C%A0/1847510068715020/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7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what is love – twice   heart shaker – twice    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likey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- twice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2724" y="3797254"/>
            <a:ext cx="4158650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기록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52605" y="2230645"/>
            <a:ext cx="6658889" cy="1160138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유투브 시청기록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27294" y="724060"/>
            <a:ext cx="6183331" cy="1073080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빅 데이터란</a:t>
            </a:r>
            <a:r>
              <a:rPr lang="en-US" altLang="ko-KR" sz="4800" dirty="0">
                <a:latin typeface="HY강B" panose="02030600000101010101" pitchFamily="18" charset="-127"/>
                <a:ea typeface="HY강B" panose="02030600000101010101" pitchFamily="18" charset="-127"/>
              </a:rPr>
              <a:t>, R</a:t>
            </a:r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언어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3023" y="0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2392758" y="5367644"/>
            <a:ext cx="7978588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여러분</a:t>
            </a:r>
            <a:r>
              <a:rPr lang="ko-KR" altLang="en-US" sz="4800" b="1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들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취향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 err="1">
                <a:latin typeface="HY강B" panose="02030600000101010101" pitchFamily="18" charset="-127"/>
                <a:ea typeface="HY강B" panose="02030600000101010101" pitchFamily="18" charset="-127"/>
              </a:rPr>
              <a:t>KoNLP</a:t>
            </a:r>
            <a:endParaRPr lang="ko-KR" altLang="en-US" sz="6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29D34E-071C-4285-B819-D96B860EAEE0}"/>
              </a:ext>
            </a:extLst>
          </p:cNvPr>
          <p:cNvSpPr txBox="1">
            <a:spLocks/>
          </p:cNvSpPr>
          <p:nvPr/>
        </p:nvSpPr>
        <p:spPr>
          <a:xfrm>
            <a:off x="3218329" y="4715435"/>
            <a:ext cx="6302189" cy="1502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한글로 쓰여진 텍스트 쉽게 분석하는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04399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8ADD1-5466-47CF-809C-8F3F36B6595A}"/>
              </a:ext>
            </a:extLst>
          </p:cNvPr>
          <p:cNvSpPr txBox="1"/>
          <p:nvPr/>
        </p:nvSpPr>
        <p:spPr>
          <a:xfrm>
            <a:off x="878542" y="612844"/>
            <a:ext cx="107217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4000" b="0" i="0" dirty="0">
              <a:solidFill>
                <a:srgbClr val="1C1E21"/>
              </a:solidFill>
              <a:effectLst/>
              <a:latin typeface="Menlo"/>
            </a:endParaRPr>
          </a:p>
          <a:p>
            <a:r>
              <a:rPr lang="ko-KR" altLang="en-US" sz="4000" dirty="0">
                <a:solidFill>
                  <a:srgbClr val="1C1E21"/>
                </a:solidFill>
                <a:latin typeface="Menlo"/>
              </a:rPr>
              <a:t>콘솔창에 입력</a:t>
            </a:r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install.packages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("remotes")</a:t>
            </a:r>
          </a:p>
          <a:p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r>
              <a:rPr lang="en-US" altLang="ko-KR" sz="4000" dirty="0">
                <a:solidFill>
                  <a:srgbClr val="1C1E21"/>
                </a:solidFill>
                <a:latin typeface="Menlo"/>
              </a:rPr>
              <a:t>Remotes</a:t>
            </a:r>
            <a:r>
              <a:rPr lang="ko-KR" altLang="en-US" sz="4000" dirty="0">
                <a:solidFill>
                  <a:srgbClr val="1C1E21"/>
                </a:solidFill>
                <a:latin typeface="Menlo"/>
              </a:rPr>
              <a:t>완료 후 콘솔창에 입력</a:t>
            </a:r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remotes::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install_github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('haven-jeon/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KoNLP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', upgrade = "never", 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INSTALL_opts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=c("--no-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multiarch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"))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002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977769-AF7B-40D6-80C9-05AEFADE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57" y="835399"/>
            <a:ext cx="6447923" cy="45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ADDC63-8267-49C6-8362-323BBD5A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2" y="835399"/>
            <a:ext cx="5379104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56C4A0-25AB-4D46-8D0E-73AA9993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2282" cy="3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FA553A-6566-44C1-9DA9-9A8F79BF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20" y="0"/>
            <a:ext cx="5238545" cy="4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B8019B-51FC-445A-89D5-5C29AD7C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07" y="3355891"/>
            <a:ext cx="5238545" cy="36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4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2ED1F-35E5-4AD6-BDC9-7C4C0EF6C617}"/>
              </a:ext>
            </a:extLst>
          </p:cNvPr>
          <p:cNvSpPr txBox="1"/>
          <p:nvPr/>
        </p:nvSpPr>
        <p:spPr>
          <a:xfrm>
            <a:off x="1506071" y="63382"/>
            <a:ext cx="970877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getwd</a:t>
            </a:r>
            <a:r>
              <a:rPr lang="ko-KR" altLang="en-US" sz="1400" dirty="0"/>
              <a:t>() #현재 지정된 작업경로</a:t>
            </a:r>
          </a:p>
          <a:p>
            <a:endParaRPr lang="ko-KR" altLang="en-US" sz="1400" dirty="0"/>
          </a:p>
          <a:p>
            <a:r>
              <a:rPr lang="ko-KR" altLang="en-US" sz="1400" dirty="0"/>
              <a:t>#install.packages("wordcloud2") #패키지 설치</a:t>
            </a:r>
          </a:p>
          <a:p>
            <a:r>
              <a:rPr lang="ko-KR" altLang="en-US" sz="1400" dirty="0" err="1"/>
              <a:t>Sys.setenv</a:t>
            </a:r>
            <a:r>
              <a:rPr lang="ko-KR" altLang="en-US" sz="1400" dirty="0"/>
              <a:t>(JAVA_HOME='C:\\</a:t>
            </a:r>
            <a:r>
              <a:rPr lang="ko-KR" altLang="en-US" sz="1400" dirty="0" err="1"/>
              <a:t>Program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Files</a:t>
            </a:r>
            <a:r>
              <a:rPr lang="ko-KR" altLang="en-US" sz="1400" dirty="0"/>
              <a:t>\\</a:t>
            </a:r>
            <a:r>
              <a:rPr lang="ko-KR" altLang="en-US" sz="1400" dirty="0" err="1"/>
              <a:t>Java</a:t>
            </a:r>
            <a:r>
              <a:rPr lang="ko-KR" altLang="en-US" sz="1400" dirty="0"/>
              <a:t>\\jdk1.8.0_191')</a:t>
            </a:r>
          </a:p>
          <a:p>
            <a:r>
              <a:rPr lang="ko-KR" altLang="en-US" sz="1400" dirty="0" err="1"/>
              <a:t>library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KoNLP</a:t>
            </a:r>
            <a:r>
              <a:rPr lang="ko-KR" altLang="en-US" sz="1400" dirty="0"/>
              <a:t>) #라이브러리 불러오기</a:t>
            </a:r>
          </a:p>
          <a:p>
            <a:r>
              <a:rPr lang="ko-KR" altLang="en-US" sz="1400" dirty="0" err="1"/>
              <a:t>library</a:t>
            </a:r>
            <a:r>
              <a:rPr lang="ko-KR" altLang="en-US" sz="1400" dirty="0"/>
              <a:t>(wordcloud2) #라이브러리 불러오기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useSejongDic</a:t>
            </a:r>
            <a:r>
              <a:rPr lang="ko-KR" altLang="en-US" sz="1400" dirty="0"/>
              <a:t>() #한국어 사전 불러오기</a:t>
            </a:r>
          </a:p>
          <a:p>
            <a:endParaRPr lang="ko-KR" altLang="en-US" sz="1400" dirty="0"/>
          </a:p>
          <a:p>
            <a:r>
              <a:rPr lang="ko-KR" altLang="en-US" sz="1400" dirty="0"/>
              <a:t>텍스트파일자체&lt;-</a:t>
            </a:r>
            <a:r>
              <a:rPr lang="ko-KR" altLang="en-US" sz="1400" dirty="0" err="1"/>
              <a:t>file</a:t>
            </a:r>
            <a:r>
              <a:rPr lang="ko-KR" altLang="en-US" sz="1400" dirty="0"/>
              <a:t>("잠이 오질 </a:t>
            </a:r>
            <a:r>
              <a:rPr lang="ko-KR" altLang="en-US" sz="1400" dirty="0" err="1"/>
              <a:t>않네요.txt</a:t>
            </a:r>
            <a:r>
              <a:rPr lang="ko-KR" altLang="en-US" sz="1400" dirty="0"/>
              <a:t>",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 = "UTF-8") #노래.txt 파일 utf-8형식으로 불러오기</a:t>
            </a:r>
          </a:p>
          <a:p>
            <a:r>
              <a:rPr lang="ko-KR" altLang="en-US" sz="1400" dirty="0"/>
              <a:t>텍스트파일내용 &lt;- </a:t>
            </a:r>
            <a:r>
              <a:rPr lang="ko-KR" altLang="en-US" sz="1400" dirty="0" err="1"/>
              <a:t>readLines</a:t>
            </a:r>
            <a:r>
              <a:rPr lang="ko-KR" altLang="en-US" sz="1400" dirty="0"/>
              <a:t>(텍스트파일자체) #줄 별로 읽기</a:t>
            </a:r>
          </a:p>
          <a:p>
            <a:r>
              <a:rPr lang="ko-KR" altLang="en-US" sz="1400" dirty="0" err="1"/>
              <a:t>close</a:t>
            </a:r>
            <a:r>
              <a:rPr lang="ko-KR" altLang="en-US" sz="1400" dirty="0"/>
              <a:t>(텍스트파일자체)</a:t>
            </a:r>
          </a:p>
          <a:p>
            <a:endParaRPr lang="ko-KR" altLang="en-US" sz="1400" dirty="0"/>
          </a:p>
          <a:p>
            <a:r>
              <a:rPr lang="ko-KR" altLang="en-US" sz="1400" dirty="0"/>
              <a:t>명사만&lt;-</a:t>
            </a:r>
            <a:r>
              <a:rPr lang="ko-KR" altLang="en-US" sz="1400" dirty="0" err="1"/>
              <a:t>sapply</a:t>
            </a:r>
            <a:r>
              <a:rPr lang="ko-KR" altLang="en-US" sz="1400" dirty="0"/>
              <a:t>(텍스트파일내용, </a:t>
            </a:r>
            <a:r>
              <a:rPr lang="ko-KR" altLang="en-US" sz="1400" dirty="0" err="1"/>
              <a:t>extractNoun</a:t>
            </a:r>
            <a:r>
              <a:rPr lang="ko-KR" altLang="en-US" sz="1400" dirty="0"/>
              <a:t>, USE.NAMES = </a:t>
            </a:r>
            <a:r>
              <a:rPr lang="ko-KR" altLang="en-US" sz="1400" dirty="0" err="1"/>
              <a:t>F</a:t>
            </a:r>
            <a:r>
              <a:rPr lang="ko-KR" altLang="en-US" sz="1400" dirty="0"/>
              <a:t>) #명사만 고르기</a:t>
            </a:r>
          </a:p>
          <a:p>
            <a:r>
              <a:rPr lang="ko-KR" altLang="en-US" sz="1400" dirty="0"/>
              <a:t>명사만 &lt;- </a:t>
            </a:r>
            <a:r>
              <a:rPr lang="ko-KR" altLang="en-US" sz="1400" dirty="0" err="1"/>
              <a:t>unlist</a:t>
            </a:r>
            <a:r>
              <a:rPr lang="ko-KR" altLang="en-US" sz="1400" dirty="0"/>
              <a:t>(명사만) #데이터 벡터화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head</a:t>
            </a:r>
            <a:r>
              <a:rPr lang="ko-KR" altLang="en-US" sz="1400" dirty="0"/>
              <a:t>(명사만, 30) #30개만 출력</a:t>
            </a:r>
          </a:p>
          <a:p>
            <a:endParaRPr lang="ko-KR" altLang="en-US" sz="1400" dirty="0"/>
          </a:p>
          <a:p>
            <a:r>
              <a:rPr lang="ko-KR" altLang="en-US" sz="1400" dirty="0"/>
              <a:t>중복횟수 &lt;-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(명사만) </a:t>
            </a:r>
          </a:p>
          <a:p>
            <a:r>
              <a:rPr lang="ko-KR" altLang="en-US" sz="1400" dirty="0"/>
              <a:t>#위의 '명사만' 이라는 변수(데이터)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같은 단어를 </a:t>
            </a:r>
          </a:p>
          <a:p>
            <a:r>
              <a:rPr lang="ko-KR" altLang="en-US" sz="1400" dirty="0"/>
              <a:t>#기준으로 합쳐서 </a:t>
            </a:r>
            <a:r>
              <a:rPr lang="ko-KR" altLang="en-US" sz="1400" dirty="0" err="1"/>
              <a:t>몇번</a:t>
            </a:r>
            <a:r>
              <a:rPr lang="ko-KR" altLang="en-US" sz="1400" dirty="0"/>
              <a:t> 중복 </a:t>
            </a:r>
            <a:r>
              <a:rPr lang="ko-KR" altLang="en-US" sz="1400" dirty="0" err="1"/>
              <a:t>됬는지</a:t>
            </a:r>
            <a:r>
              <a:rPr lang="ko-KR" altLang="en-US" sz="1400" dirty="0"/>
              <a:t> 계산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</a:t>
            </a:r>
            <a:r>
              <a:rPr lang="ko-KR" altLang="en-US" sz="1400" dirty="0"/>
              <a:t>(중복횟수, </a:t>
            </a:r>
            <a:r>
              <a:rPr lang="ko-KR" altLang="en-US" sz="1400" dirty="0" err="1"/>
              <a:t>decreasing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), 30) #빈도수가 많은 순으로 30개 출력</a:t>
            </a:r>
          </a:p>
          <a:p>
            <a:endParaRPr lang="ko-KR" altLang="en-US" sz="1400" dirty="0"/>
          </a:p>
          <a:p>
            <a:r>
              <a:rPr lang="ko-KR" altLang="en-US" sz="1400" dirty="0"/>
              <a:t>#워드클라우드 생성</a:t>
            </a:r>
          </a:p>
          <a:p>
            <a:r>
              <a:rPr lang="ko-KR" altLang="en-US" sz="1400" dirty="0"/>
              <a:t>wordcount2 &lt;- 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</a:t>
            </a:r>
            <a:r>
              <a:rPr lang="ko-KR" altLang="en-US" sz="1400" dirty="0"/>
              <a:t>(중복횟수, </a:t>
            </a:r>
            <a:r>
              <a:rPr lang="ko-KR" altLang="en-US" sz="1400" dirty="0" err="1"/>
              <a:t>decreasing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),30)</a:t>
            </a:r>
          </a:p>
          <a:p>
            <a:r>
              <a:rPr lang="ko-KR" altLang="en-US" sz="1400" dirty="0"/>
              <a:t>wordcloud2(wordcount2,gridSize=10,size=1,shape="</a:t>
            </a:r>
            <a:r>
              <a:rPr lang="ko-KR" altLang="en-US" sz="1400" dirty="0" err="1"/>
              <a:t>circle</a:t>
            </a:r>
            <a:r>
              <a:rPr lang="ko-KR" altLang="en-US" sz="1400" dirty="0"/>
              <a:t>")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00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EC94-321D-464A-8C13-086B770A4B1B}"/>
              </a:ext>
            </a:extLst>
          </p:cNvPr>
          <p:cNvSpPr txBox="1"/>
          <p:nvPr/>
        </p:nvSpPr>
        <p:spPr>
          <a:xfrm>
            <a:off x="2088777" y="2508827"/>
            <a:ext cx="8561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"star"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"diamond"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4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431</Words>
  <Application>Microsoft Office PowerPoint</Application>
  <PresentationFormat>와이드스크린</PresentationFormat>
  <Paragraphs>51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HY강B</vt:lpstr>
      <vt:lpstr>Menlo</vt:lpstr>
      <vt:lpstr>Source Code Pro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153</cp:revision>
  <dcterms:created xsi:type="dcterms:W3CDTF">2018-07-10T08:27:50Z</dcterms:created>
  <dcterms:modified xsi:type="dcterms:W3CDTF">2020-11-05T22:02:43Z</dcterms:modified>
</cp:coreProperties>
</file>