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7111A-B485-41E5-8C50-78CD85CD71E0}">
  <a:tblStyle styleId="{A8D7111A-B485-41E5-8C50-78CD85CD71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2"/>
    <p:restoredTop sz="94631"/>
  </p:normalViewPr>
  <p:slideViewPr>
    <p:cSldViewPr>
      <p:cViewPr varScale="1">
        <p:scale>
          <a:sx n="101" d="100"/>
          <a:sy n="101" d="100"/>
        </p:scale>
        <p:origin x="8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</a:t>
            </a:r>
            <a:r>
              <a:rPr lang="en-US" b="1" dirty="0"/>
              <a:t>F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 dirty="0"/>
              <a:t>6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{A8D7111A-B485-41E5-8C50-78CD85CD71E0}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3.2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Python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3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has no braces or keywords for code blocks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delimiter: {}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delimiter: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then…else…fi (if statements)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do…done (while, for loops)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 makes all the difference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 change code’s meaning!!    </a:t>
            </a:r>
          </a:p>
          <a:p>
            <a:pPr marL="2286000" marR="0" lvl="5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 script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 file and a number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lines from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familiar with language + understand what code does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some questions about script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comm utility in python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randline.py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./randline.py –n 3 filename (need execute permission)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randline.py –n 3 filename (no execute permission)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 has 3 command-line arguments: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specifies the number of lines to write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number of lines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 </a:t>
            </a: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filename: file to choose lines from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script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None/>
            </a:pPr>
            <a:endParaRPr sz="2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3 random lines from the input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 Walk-Through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/bin/python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random, sys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optparse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OptionParser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randline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__(self, filename):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f = open (filename, 'r')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self.lines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f.readlines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f.close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chooseline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(self):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random.choice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self.lines</a:t>
            </a: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main():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"%</a:t>
            </a:r>
            <a:r>
              <a:rPr lang="en-US" sz="14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2.0"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usage_msg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"""%</a:t>
            </a:r>
            <a:r>
              <a:rPr lang="en-US" sz="14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[OPTION]...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FILE Output randomly selected lines from FILE.""" 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Tells the shell which interpreter to use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Import statements, similar to include statements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OptionParser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class from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optparse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module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beginning of the class statement: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3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Creates </a:t>
            </a:r>
            <a:r>
              <a:rPr lang="en-US" sz="13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 file handle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300" b="0" i="0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Reads </a:t>
            </a:r>
            <a:r>
              <a:rPr lang="en-US" sz="13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file into a list of strings called </a:t>
            </a:r>
            <a:r>
              <a:rPr lang="en-US" sz="1300" b="0" i="0" u="none" strike="noStrike" cap="none" dirty="0" smtClean="0">
                <a:solidFill>
                  <a:schemeClr val="tx1"/>
                </a:solidFill>
                <a:sym typeface="Arial"/>
              </a:rPr>
              <a:t>lines</a:t>
            </a:r>
            <a:endParaRPr lang="en-US" sz="13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Close </a:t>
            </a:r>
            <a:r>
              <a:rPr lang="en-US" sz="13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beginning of a function belonging to </a:t>
            </a:r>
            <a:r>
              <a:rPr lang="en-US" sz="14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Randomly select a number between 0 and the size of lines and returns the line corresponding to the randomly selected number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beginning of main function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version message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usage message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Walk-Through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parser =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OptionParser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(version=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			usage=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usage_msg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parser.add_option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("-n", "--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", 		action="store",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", 	default=1, help="output NUMLINES 	lines (default 1)")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options,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parser.parse_args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sys.argv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[1:])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options.numlines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("invalid NUMLINES: {0}". 			format(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options.numlines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&lt; 0: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("negative count: {0}". 		      format(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 != 1: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("wrong number of operands")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input_file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generator =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randline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input_file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for index in range(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sys.stdout.write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generator.chooseline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IOError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as 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("I/O error({0}): {1}". format(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</a:p>
          <a:p>
            <a:pPr marL="0" marR="0" lvl="0" indent="0" algn="l" rtl="0">
              <a:spcBef>
                <a:spcPts val="2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main()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03859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Creates 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OptionParser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Start defining options,  action “store” tells 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optparse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to take next  argument and store to the right destination which is “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”.  Set the default value of “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 to 1 and help message.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options: an object containing all option 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list of positional 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leftover after parsing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get 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numline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from options and convert to integer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error message if 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not integer type, replace {0} w/ input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negative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 length of </a:t>
            </a:r>
            <a:r>
              <a:rPr lang="en-US" sz="11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1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is not 1 (no file name or more than one file 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Assign the first and only argument to variable 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instantiate </a:t>
            </a:r>
            <a:r>
              <a:rPr lang="en-US" sz="1200" b="1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randline</a:t>
            </a:r>
            <a:r>
              <a:rPr lang="en-US" sz="12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object with parameter </a:t>
            </a:r>
            <a:r>
              <a:rPr lang="en-US" sz="1200" b="1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for loop, iterate from 0 to </a:t>
            </a:r>
            <a:r>
              <a:rPr lang="en-US" sz="1200" b="1" i="0" u="none" strike="noStrike" cap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1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print the randomly chosen line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error message in the format of “I/O error (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errno</a:t>
            </a: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1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strerror</a:t>
            </a:r>
            <a:endParaRPr lang="en-US" sz="1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order to make the Python file a standalone program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Comm.py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all options for comm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-1, -2, -3 and combinations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option –u for comparing unsorted files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all type of arguments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names and – for stdin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unsure of how something should be output, run a test using existing comm utility!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own test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533400"/>
            <a:ext cx="3487392" cy="582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Homework 3 Hints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 options -123 are Boolean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action should you use?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Q4: Python 3 vs. Python 2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up “automatic tuple unpacking”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3 is installed in /usr/local/cs/bin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PATH=/usr/local/cs/bin:$PATH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Homework 3 Hints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utility source (link on </a:t>
            </a:r>
            <a:r>
              <a:rPr lang="en-US" sz="2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3.1 on CCLE)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same logic (except for –u option)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Remember to support input from STDIN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cat input1.txt | python comm.py input2.txt –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randline.py as a starting point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to work exactly like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a scripting language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language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is compiled to bytecode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Bytecode interpreted by Python interpreter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fast as C but easy to learn, read and use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popular at Google and others!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Optparse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library for parsing command-line options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entered on the command line and passed in to the script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sys.argv[1:] (sys.argv[0] is the name of the program being executed)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supplies extra information to customize the execution of a program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follows an option and is closely associated with it. It is consumed from the argument list when the option is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List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data structure in Python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 list is like a C array but much more: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(mutable)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expands as new items are added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hold objects of different types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access elements?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List_name[index]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t = [123, 3.0, ‘hello!’]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t[0]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t[1]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t[2]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Merging Lists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list1 = [1, 2, 3, 4]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list2 = [5, 6, 7, 8]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merged_list = list1 + list2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merged_list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Output: [1, 2, 3, 4, 5, 6, 7, 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Dictionary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hash table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key-value (pair) storage capability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an EMPTY dictionary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unique, values are not!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must be immutable (strings, numbers, tuples)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dict[‘hello’] = “world”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dict[‘hello’]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/>
              <a:t>w</a:t>
            </a: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orld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dict[‘power’] =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(dict[‘power’] &gt; 9000):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print “It</a:t>
            </a:r>
            <a:r>
              <a:rPr lang="en-US" sz="2480"/>
              <a:t> i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over “, dict[‘power’]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over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dict[‘hello’]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dict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list: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range(len(list)):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57200" y="1371600"/>
            <a:ext cx="8077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= [‘Mary’, ‘had’, ‘a’, ‘little’, ‘lamb’]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4191000" y="2209800"/>
            <a:ext cx="0" cy="411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968</Words>
  <Application>Microsoft Macintosh PowerPoint</Application>
  <PresentationFormat>On-screen Show (4:3)</PresentationFormat>
  <Paragraphs>225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Courier New</vt:lpstr>
      <vt:lpstr>Arial</vt:lpstr>
      <vt:lpstr>Office Theme</vt:lpstr>
      <vt:lpstr>Default Design</vt:lpstr>
      <vt:lpstr>CS35L – F16</vt:lpstr>
      <vt:lpstr>What is Python?</vt:lpstr>
      <vt:lpstr>Optparse Library</vt:lpstr>
      <vt:lpstr>Python List</vt:lpstr>
      <vt:lpstr>Example</vt:lpstr>
      <vt:lpstr>Example – Merging Lists</vt:lpstr>
      <vt:lpstr>Python Dictionary</vt:lpstr>
      <vt:lpstr>Example</vt:lpstr>
      <vt:lpstr>for loops</vt:lpstr>
      <vt:lpstr>Indentation</vt:lpstr>
      <vt:lpstr>Homework 3</vt:lpstr>
      <vt:lpstr>Running randline.py</vt:lpstr>
      <vt:lpstr>Python Walk-Through</vt:lpstr>
      <vt:lpstr>Python Walk-Through</vt:lpstr>
      <vt:lpstr>Comm.py</vt:lpstr>
      <vt:lpstr>PowerPoint Presentation</vt:lpstr>
      <vt:lpstr>Homework 3 Hints</vt:lpstr>
      <vt:lpstr>Homework 3 Hints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Katrina Wijaya</cp:lastModifiedBy>
  <cp:revision>3</cp:revision>
  <dcterms:modified xsi:type="dcterms:W3CDTF">2016-12-03T12:24:24Z</dcterms:modified>
</cp:coreProperties>
</file>