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70" r:id="rId23"/>
    <p:sldId id="271" r:id="rId24"/>
    <p:sldId id="272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2600CF-6BB0-4743-B4CE-7F1E9075B038}">
  <a:tblStyle styleId="{0D2600CF-6BB0-4743-B4CE-7F1E9075B0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7"/>
    <p:restoredTop sz="94731"/>
  </p:normalViewPr>
  <p:slideViewPr>
    <p:cSldViewPr>
      <p:cViewPr varScale="1">
        <p:scale>
          <a:sx n="149" d="100"/>
          <a:sy n="149" d="100"/>
        </p:scale>
        <p:origin x="7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8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82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655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097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3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91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5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seasnet.ucla.edu/seasnet-account-quota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588018" y="1316720"/>
            <a:ext cx="3967965" cy="460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sz="3959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F16</a:t>
            </a: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" name="Shape 89"/>
          <p:cNvGraphicFramePr/>
          <p:nvPr/>
        </p:nvGraphicFramePr>
        <p:xfrm>
          <a:off x="1488491" y="2058550"/>
          <a:ext cx="6167000" cy="845580"/>
        </p:xfrm>
        <a:graphic>
          <a:graphicData uri="http://schemas.openxmlformats.org/drawingml/2006/table">
            <a:tbl>
              <a:tblPr bandRow="1">
                <a:noFill/>
                <a:tableStyleId>{0D2600CF-6BB0-4743-B4CE-7F1E9075B038}</a:tableStyleId>
              </a:tblPr>
              <a:tblGrid>
                <a:gridCol w="3083500"/>
                <a:gridCol w="3083500"/>
              </a:tblGrid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Slide set: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7</a:t>
                      </a:r>
                      <a:r>
                        <a:rPr lang="en-US" sz="1400" dirty="0" smtClean="0"/>
                        <a:t>.1</a:t>
                      </a:r>
                      <a:endParaRPr lang="en-US" sz="1400" dirty="0"/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Slide topics: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Multithreaded performance</a:t>
                      </a:r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Assignment: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7</a:t>
                      </a:r>
                    </a:p>
                  </a:txBody>
                  <a:tcPr marL="68525" marR="68525" marT="34250" marB="342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tr -cs 'A-Za-z' '[\n*]' | sort -u | comm -23 – words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 (tr)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(sort)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3 (comm)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its own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address space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processes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communicate?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Pipes/System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all of the process's memory except for their stacks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Data sharing requires no extra work (no system calls,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33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66"/>
              </a:spcBef>
              <a:buClr>
                <a:schemeClr val="dk1"/>
              </a:buClr>
              <a:buSzPct val="100909"/>
              <a:buFont typeface="Arial"/>
              <a:buNone/>
            </a:pPr>
            <a:endParaRPr sz="33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 = 0;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Shape 175"/>
          <p:cNvCxnSpPr/>
          <p:nvPr/>
        </p:nvCxnSpPr>
        <p:spPr>
          <a:xfrm>
            <a:off x="4264898" y="1971385"/>
            <a:ext cx="0" cy="367429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6" name="Shape 176"/>
          <p:cNvSpPr txBox="1"/>
          <p:nvPr/>
        </p:nvSpPr>
        <p:spPr>
          <a:xfrm rot="-5400000">
            <a:off x="3540401" y="3634859"/>
            <a:ext cx="9144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77" name="Shape 177"/>
          <p:cNvSpPr/>
          <p:nvPr/>
        </p:nvSpPr>
        <p:spPr>
          <a:xfrm>
            <a:off x="5104267" y="2088107"/>
            <a:ext cx="450566" cy="38554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945235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500257" y="2438399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468598" y="3048000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</a:p>
        </p:txBody>
      </p:sp>
      <p:sp>
        <p:nvSpPr>
          <p:cNvPr id="181" name="Shape 181"/>
          <p:cNvSpPr/>
          <p:nvPr/>
        </p:nvSpPr>
        <p:spPr>
          <a:xfrm>
            <a:off x="6429703" y="2056280"/>
            <a:ext cx="450566" cy="3887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350185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825694" y="3577698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</a:p>
        </p:txBody>
      </p:sp>
      <p:sp>
        <p:nvSpPr>
          <p:cNvPr id="184" name="Shape 184"/>
          <p:cNvSpPr/>
          <p:nvPr/>
        </p:nvSpPr>
        <p:spPr>
          <a:xfrm>
            <a:off x="7895985" y="2056280"/>
            <a:ext cx="450566" cy="3887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693828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377560" y="4079932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838757" y="5156546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10389" y="5709653"/>
            <a:ext cx="5029200" cy="1231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377560" y="4633680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&amp; Multitasking: Comparison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IPC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pthread Functions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pthread functions: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pthread_create: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pthread_join: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pthread_equal: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pthread_self: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pthread_exit: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</a:p>
        </p:txBody>
      </p:sp>
    </p:spTree>
    <p:extLst>
      <p:ext uri="{BB962C8B-B14F-4D97-AF65-F5344CB8AC3E}">
        <p14:creationId xmlns:p14="http://schemas.microsoft.com/office/powerpoint/2010/main" val="195865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and makes it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called any number of times from anywhere within code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48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pthread_create( pthread_t *tid, const pthread_attr_t *attr,</a:t>
            </a:r>
          </a:p>
          <a:p>
            <a:pPr marL="0" marR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void *(my_function)(void *), void *arg );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unique identifier for newly created thread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object that holds thread attributes (priority, stack size, etc.)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for default attributes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my_function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function that thread will execute once it is created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that may be passed to my_function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arguments </a:t>
            </a:r>
          </a:p>
        </p:txBody>
      </p:sp>
    </p:spTree>
    <p:extLst>
      <p:ext uri="{BB962C8B-B14F-4D97-AF65-F5344CB8AC3E}">
        <p14:creationId xmlns:p14="http://schemas.microsoft.com/office/powerpoint/2010/main" val="134347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 Example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*printMsg(void *thread_num)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t_num = (int) thread_num;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printf(“It’s me, thread #%d!\n”, t_num);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pthread_t tids[3];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for(t = 0; t &lt; 3; t++)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 = pthread_create(&amp;tids[t], NULL, printMsg, (void *) t);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if(ret)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printf(“Error creating thread. Error code is %d\n”, ret”);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exit(-1); }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problem with this code?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main thread finishes before all threads finish their job -&gt;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141800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originating thread wait for the completion of all its spawned threads’ tasks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join, the originating thread would exit as soon as it completes its job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spawned thread can get aborted even if it is in the middle of its chore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</a:p>
          <a:p>
            <a:pPr marL="0" marR="0" lvl="0" indent="0" algn="l" rtl="0"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199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multiple CPUs/cores to run multiple tasks simultaneously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81023"/>
            <a:ext cx="5249007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3962400"/>
            <a:ext cx="5096586" cy="26673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791200" y="2209800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Uniprocessing system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7200" y="5181600"/>
            <a:ext cx="25908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pthread_join(pthread_t tid, void **status);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thread ID of thread to wait 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exit status of the target thread is stored in the location pointed to by *status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status is needed</a:t>
            </a:r>
          </a:p>
        </p:txBody>
      </p:sp>
    </p:spTree>
    <p:extLst>
      <p:ext uri="{BB962C8B-B14F-4D97-AF65-F5344CB8AC3E}">
        <p14:creationId xmlns:p14="http://schemas.microsoft.com/office/powerpoint/2010/main" val="87653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 Example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…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NUM_THREADS 5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*PrintHello(void *thread_ num)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printf("\n%d: Hello World!\n", (int) thread_num); }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pthread_t threads[NUM_THREADS];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ret, t;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for(t = 0; t &lt; NUM_THREADS; t++)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printf("Creating thread %d\n", t);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pthread_create(&amp;threads[t], NULL, PrintHello, (void *) t);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}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for(t = 0; t &lt; NUM_THREADS; t++) {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 pthread_join(threads[t], NULL);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}</a:t>
            </a:r>
          </a:p>
          <a:p>
            <a:pPr marL="0" marR="0" lvl="0" indent="0" algn="l" rtl="0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4350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performance of multithreaded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/local/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 to PATH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export PATH=/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/local/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/bin:$PATH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 file containing 10M random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double-precision floating point numbers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one per line with no white space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/dev/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urandom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pseudo-random number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</a:p>
          <a:p>
            <a:pPr indent="-285750">
              <a:spcBef>
                <a:spcPts val="480"/>
              </a:spcBef>
            </a:pPr>
            <a:r>
              <a:rPr lang="en-US" dirty="0" smtClean="0"/>
              <a:t>Disk quota exceeded</a:t>
            </a:r>
          </a:p>
          <a:p>
            <a:pPr lvl="1" indent="-285750">
              <a:spcBef>
                <a:spcPts val="480"/>
              </a:spcBef>
            </a:pPr>
            <a:r>
              <a:rPr lang="en-US" dirty="0" smtClean="0">
                <a:hlinkClick r:id="rId3"/>
              </a:rPr>
              <a:t>http://www.seasnet.ucla.edu/seasnet-account-quotas/ 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contents of its input files to standard output in a user-specified format 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 </a:t>
            </a:r>
            <a:r>
              <a:rPr lang="en-US" sz="2600" dirty="0" smtClean="0"/>
              <a:t>: select output format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 &lt;count&gt;: Format no more than 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of input</a:t>
            </a: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 lang="en-US" sz="2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address, delete spaces, add newlines between each 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 -p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time the command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-g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the data you generated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output to /dev/null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with the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--parallel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option and the </a:t>
            </a: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option: compare by general numeric value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to record the real, user and system time when running sort with 1, 2, 4, and 8 threads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file_name &gt; /dev/null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thread)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--parallel=[2, 4, or 8] file_name &gt; /dev/null 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the times and steps in log.txt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thread?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 of instructions, path of execution within a process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smallest unit of processing scheduled by OS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consists of at least one thread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can be run on: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uniprocessor (time-sharing)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switches between different threads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is an illusion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multiprocessor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processors or cores run the threads at the same time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parallelism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</a:p>
        </p:txBody>
      </p:sp>
      <p:pic>
        <p:nvPicPr>
          <p:cNvPr id="117" name="Shape 1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5096586" cy="266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3962400"/>
            <a:ext cx="5039429" cy="25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021501" y="1933853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81000" y="4800600"/>
            <a:ext cx="2743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024914" y="1933852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24000"/>
            <a:ext cx="818958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458683" y="609600"/>
            <a:ext cx="4800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28" name="Shape 128"/>
          <p:cNvSpPr txBox="1"/>
          <p:nvPr/>
        </p:nvSpPr>
        <p:spPr>
          <a:xfrm rot="-5400000">
            <a:off x="-942945" y="3227456"/>
            <a:ext cx="2895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0" y="3733800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Single-Threaded Program 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48000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1447800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24200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09807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855</Words>
  <Application>Microsoft Macintosh PowerPoint</Application>
  <PresentationFormat>On-screen Show (4:3)</PresentationFormat>
  <Paragraphs>189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Noto Sans Symbols</vt:lpstr>
      <vt:lpstr>Arial</vt:lpstr>
      <vt:lpstr>Office Theme</vt:lpstr>
      <vt:lpstr>CS35L – F16</vt:lpstr>
      <vt:lpstr>Multiprocessing</vt:lpstr>
      <vt:lpstr>Parallelism</vt:lpstr>
      <vt:lpstr>What is a thread?</vt:lpstr>
      <vt:lpstr>Multitasking vs. Multithreading</vt:lpstr>
      <vt:lpstr>PowerPoint Presentation</vt:lpstr>
      <vt:lpstr>PowerPoint Presentation</vt:lpstr>
      <vt:lpstr>Memory Layout: Single-Threaded Program </vt:lpstr>
      <vt:lpstr>Memory Layout: Multithreaded Program </vt:lpstr>
      <vt:lpstr>Multitasking</vt:lpstr>
      <vt:lpstr>Multithreading</vt:lpstr>
      <vt:lpstr>Shared Memory</vt:lpstr>
      <vt:lpstr>Race Condition</vt:lpstr>
      <vt:lpstr>Multithreading &amp; Multitasking: Comparison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Example</vt:lpstr>
      <vt:lpstr>Lab 7</vt:lpstr>
      <vt:lpstr>Lab 7</vt:lpstr>
      <vt:lpstr>Lab 7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Katrina Wijaya</cp:lastModifiedBy>
  <cp:revision>11</cp:revision>
  <dcterms:modified xsi:type="dcterms:W3CDTF">2016-12-04T11:05:36Z</dcterms:modified>
</cp:coreProperties>
</file>