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4" r:id="rId2"/>
    <p:sldId id="273" r:id="rId3"/>
    <p:sldId id="257" r:id="rId4"/>
    <p:sldId id="259" r:id="rId5"/>
    <p:sldId id="275" r:id="rId6"/>
    <p:sldId id="276" r:id="rId7"/>
    <p:sldId id="258" r:id="rId8"/>
    <p:sldId id="260" r:id="rId9"/>
    <p:sldId id="262" r:id="rId10"/>
    <p:sldId id="263" r:id="rId11"/>
    <p:sldId id="264" r:id="rId12"/>
    <p:sldId id="271" r:id="rId13"/>
    <p:sldId id="272" r:id="rId14"/>
    <p:sldId id="265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59"/>
  </p:normalViewPr>
  <p:slideViewPr>
    <p:cSldViewPr>
      <p:cViewPr varScale="1">
        <p:scale>
          <a:sx n="64" d="100"/>
          <a:sy n="64" d="100"/>
        </p:scale>
        <p:origin x="-8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AE700-CED6-4A6C-81BD-9625544F3711}" type="datetimeFigureOut">
              <a:rPr lang="en-US" smtClean="0"/>
              <a:pPr/>
              <a:t>21-Nov-16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6CDA0-20D9-4E85-8DDC-A6BABEB04C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123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6CDA0-20D9-4E85-8DDC-A6BABEB04CF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106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6CDA0-20D9-4E85-8DDC-A6BABEB04CF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106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en.wikipedia.org/wiki/RSA_Factoring_Challeng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90" y="612627"/>
            <a:ext cx="5290621" cy="6140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CS35L – </a:t>
            </a:r>
            <a:r>
              <a:rPr lang="en-US" b="1" dirty="0" smtClean="0"/>
              <a:t>F16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18860545"/>
              </p:ext>
            </p:extLst>
          </p:nvPr>
        </p:nvGraphicFramePr>
        <p:xfrm>
          <a:off x="460655" y="1601735"/>
          <a:ext cx="8222690" cy="11115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1345"/>
                <a:gridCol w="4111345"/>
              </a:tblGrid>
              <a:tr h="3705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Slide</a:t>
                      </a:r>
                      <a:r>
                        <a:rPr lang="en-US" sz="1800" baseline="0" dirty="0" smtClean="0"/>
                        <a:t> set: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9.1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</a:tr>
              <a:tr h="3705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Slide</a:t>
                      </a:r>
                      <a:r>
                        <a:rPr lang="en-US" sz="1800" baseline="0" dirty="0" smtClean="0"/>
                        <a:t> t</a:t>
                      </a:r>
                      <a:r>
                        <a:rPr lang="en-US" sz="1800" dirty="0" smtClean="0"/>
                        <a:t>opics: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SSH </a:t>
                      </a:r>
                    </a:p>
                  </a:txBody>
                  <a:tcPr marL="91363" marR="91363" marT="45682" marB="45682"/>
                </a:tc>
              </a:tr>
              <a:tr h="3705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Assignment: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 smtClean="0"/>
                    </a:p>
                  </a:txBody>
                  <a:tcPr marL="91363" marR="91363" marT="45682" marB="45682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6794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Session Encryption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 and server agree on a </a:t>
            </a:r>
            <a:r>
              <a:rPr lang="en-US" b="1" dirty="0" smtClean="0"/>
              <a:t>symmetric encryption key </a:t>
            </a:r>
            <a:r>
              <a:rPr lang="en-US" dirty="0" smtClean="0"/>
              <a:t>(session key)</a:t>
            </a:r>
          </a:p>
          <a:p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messages sent </a:t>
            </a:r>
            <a:r>
              <a:rPr lang="en-US" dirty="0" smtClean="0"/>
              <a:t>between client </a:t>
            </a:r>
            <a:r>
              <a:rPr lang="en-US" dirty="0"/>
              <a:t>and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encrypted </a:t>
            </a:r>
            <a:r>
              <a:rPr lang="en-US" dirty="0"/>
              <a:t>at the </a:t>
            </a:r>
            <a:r>
              <a:rPr lang="en-US" dirty="0" smtClean="0"/>
              <a:t>sender with session key</a:t>
            </a:r>
          </a:p>
          <a:p>
            <a:pPr lvl="1"/>
            <a:r>
              <a:rPr lang="en-US" dirty="0" smtClean="0"/>
              <a:t>decrypted </a:t>
            </a:r>
            <a:r>
              <a:rPr lang="en-US" dirty="0"/>
              <a:t>at the </a:t>
            </a:r>
            <a:r>
              <a:rPr lang="en-US" dirty="0" smtClean="0"/>
              <a:t>receiver with session key</a:t>
            </a:r>
          </a:p>
          <a:p>
            <a:r>
              <a:rPr lang="en-US" dirty="0" smtClean="0"/>
              <a:t>anybody </a:t>
            </a:r>
            <a:r>
              <a:rPr lang="en-US" dirty="0"/>
              <a:t>who doesn't know the session key (hopefully, </a:t>
            </a:r>
            <a:r>
              <a:rPr lang="en-US" dirty="0" smtClean="0"/>
              <a:t>no one </a:t>
            </a:r>
            <a:r>
              <a:rPr lang="en-US" dirty="0"/>
              <a:t>but </a:t>
            </a:r>
            <a:r>
              <a:rPr lang="en-US" dirty="0" smtClean="0"/>
              <a:t>client </a:t>
            </a:r>
            <a:r>
              <a:rPr lang="en-US" dirty="0"/>
              <a:t>and server) doesn't know any of the contents of those messages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76180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Authentication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Password-based authentication</a:t>
            </a:r>
          </a:p>
          <a:p>
            <a:pPr lvl="1"/>
            <a:r>
              <a:rPr lang="en-US" dirty="0" smtClean="0"/>
              <a:t>Prompt for password on remote server</a:t>
            </a:r>
          </a:p>
          <a:p>
            <a:pPr lvl="1"/>
            <a:r>
              <a:rPr lang="en-US" dirty="0"/>
              <a:t>If </a:t>
            </a:r>
            <a:r>
              <a:rPr lang="en-US" dirty="0" smtClean="0"/>
              <a:t>username specified </a:t>
            </a:r>
            <a:r>
              <a:rPr lang="en-US" dirty="0"/>
              <a:t>exists </a:t>
            </a:r>
            <a:r>
              <a:rPr lang="en-US" dirty="0" smtClean="0"/>
              <a:t>and remote </a:t>
            </a:r>
            <a:r>
              <a:rPr lang="en-US" dirty="0"/>
              <a:t>password for </a:t>
            </a:r>
            <a:r>
              <a:rPr lang="en-US" dirty="0" smtClean="0"/>
              <a:t>it is correct then </a:t>
            </a:r>
            <a:r>
              <a:rPr lang="en-US" dirty="0"/>
              <a:t>the </a:t>
            </a:r>
            <a:r>
              <a:rPr lang="en-US" dirty="0" smtClean="0"/>
              <a:t>system lets </a:t>
            </a:r>
            <a:r>
              <a:rPr lang="en-US" dirty="0"/>
              <a:t>you in</a:t>
            </a:r>
            <a:endParaRPr lang="en-US" dirty="0" smtClean="0"/>
          </a:p>
          <a:p>
            <a:r>
              <a:rPr lang="en-US" b="1" dirty="0" smtClean="0"/>
              <a:t>Key-based authentication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enerate </a:t>
            </a:r>
            <a:r>
              <a:rPr lang="en-US" dirty="0"/>
              <a:t>a key pair on </a:t>
            </a:r>
            <a:r>
              <a:rPr lang="en-US" dirty="0" smtClean="0"/>
              <a:t>the client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opy </a:t>
            </a:r>
            <a:r>
              <a:rPr lang="en-US" dirty="0"/>
              <a:t>the public key to the </a:t>
            </a:r>
            <a:r>
              <a:rPr lang="en-US" dirty="0" smtClean="0"/>
              <a:t>server (~/.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authorized_keys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Server authenticates client if it can demonstrate </a:t>
            </a:r>
            <a:r>
              <a:rPr lang="en-US" dirty="0"/>
              <a:t>that </a:t>
            </a:r>
            <a:r>
              <a:rPr lang="en-US" dirty="0" smtClean="0"/>
              <a:t>it has the private key</a:t>
            </a:r>
          </a:p>
          <a:p>
            <a:pPr lvl="1"/>
            <a:r>
              <a:rPr lang="en-US" dirty="0" smtClean="0"/>
              <a:t>The private key can be protected with a passphrase</a:t>
            </a:r>
          </a:p>
          <a:p>
            <a:pPr lvl="1"/>
            <a:r>
              <a:rPr lang="en-US" dirty="0" smtClean="0"/>
              <a:t>Every time you </a:t>
            </a:r>
            <a:r>
              <a:rPr lang="en-US" dirty="0" err="1" smtClean="0"/>
              <a:t>ssh</a:t>
            </a:r>
            <a:r>
              <a:rPr lang="en-US" dirty="0" smtClean="0"/>
              <a:t> to a host, you will be asked for the passphrase (inconvenient!)</a:t>
            </a:r>
          </a:p>
        </p:txBody>
      </p:sp>
    </p:spTree>
    <p:extLst>
      <p:ext uri="{BB962C8B-B14F-4D97-AF65-F5344CB8AC3E}">
        <p14:creationId xmlns="" xmlns:p14="http://schemas.microsoft.com/office/powerpoint/2010/main" val="135700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ssh</a:t>
            </a:r>
            <a:r>
              <a:rPr lang="en-US" b="1" dirty="0" smtClean="0"/>
              <a:t>-agent (passphrase-less </a:t>
            </a:r>
            <a:r>
              <a:rPr lang="en-US" b="1" dirty="0" err="1" smtClean="0"/>
              <a:t>ssh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program used with </a:t>
            </a:r>
            <a:r>
              <a:rPr lang="en-US" dirty="0" err="1" smtClean="0"/>
              <a:t>OpenSSH</a:t>
            </a:r>
            <a:r>
              <a:rPr lang="en-US" dirty="0" smtClean="0"/>
              <a:t> that provides a secure way of storing the private key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-add</a:t>
            </a:r>
            <a:r>
              <a:rPr lang="en-US" dirty="0"/>
              <a:t> </a:t>
            </a:r>
            <a:r>
              <a:rPr lang="en-US" dirty="0" smtClean="0"/>
              <a:t>prompts user </a:t>
            </a:r>
            <a:r>
              <a:rPr lang="en-US" dirty="0"/>
              <a:t>for </a:t>
            </a:r>
            <a:r>
              <a:rPr lang="en-US" dirty="0" smtClean="0"/>
              <a:t>the passphrase once </a:t>
            </a:r>
            <a:r>
              <a:rPr lang="en-US" dirty="0"/>
              <a:t>and adds it to the list maintained by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-agent</a:t>
            </a:r>
          </a:p>
          <a:p>
            <a:r>
              <a:rPr lang="en-US" dirty="0" smtClean="0"/>
              <a:t>Once passphrase is added to</a:t>
            </a:r>
            <a:r>
              <a:rPr lang="en-US" dirty="0"/>
              <a:t>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-agent</a:t>
            </a:r>
            <a:r>
              <a:rPr lang="en-US" dirty="0" smtClean="0"/>
              <a:t>, the user will not </a:t>
            </a:r>
            <a:r>
              <a:rPr lang="en-US" dirty="0"/>
              <a:t>be prompted for it </a:t>
            </a:r>
            <a:r>
              <a:rPr lang="en-US" dirty="0" smtClean="0"/>
              <a:t>again when using SSH</a:t>
            </a:r>
          </a:p>
          <a:p>
            <a:r>
              <a:rPr lang="en-US" dirty="0" err="1"/>
              <a:t>OpenSSH</a:t>
            </a:r>
            <a:r>
              <a:rPr lang="en-US" dirty="0"/>
              <a:t> will talk to the local </a:t>
            </a:r>
            <a:r>
              <a:rPr lang="en-US" dirty="0" err="1"/>
              <a:t>ssh</a:t>
            </a:r>
            <a:r>
              <a:rPr lang="en-US" dirty="0"/>
              <a:t>-agent daemon and retrieve the private key from it </a:t>
            </a:r>
            <a:r>
              <a:rPr lang="en-US" dirty="0" smtClean="0"/>
              <a:t>automatically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11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X Window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Windowing system that forms </a:t>
            </a:r>
            <a:r>
              <a:rPr lang="en-US" dirty="0"/>
              <a:t>the basis for most GUIs on </a:t>
            </a:r>
            <a:r>
              <a:rPr lang="en-US" dirty="0" smtClean="0"/>
              <a:t>UNIX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X </a:t>
            </a:r>
            <a:r>
              <a:rPr lang="en-US" dirty="0"/>
              <a:t>is a network-based </a:t>
            </a:r>
            <a:r>
              <a:rPr lang="en-US" dirty="0" smtClean="0"/>
              <a:t>system. It </a:t>
            </a:r>
            <a:r>
              <a:rPr lang="en-US" dirty="0"/>
              <a:t>is based upon a network protocol such that a program can run on one computer but be displayed on </a:t>
            </a:r>
            <a:r>
              <a:rPr lang="en-US" dirty="0" smtClean="0"/>
              <a:t>another (X Session Forwarding)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659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</a:t>
            </a:r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Securely log in to each others’ computers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ssh</a:t>
            </a:r>
            <a:r>
              <a:rPr lang="en-US" dirty="0" smtClean="0"/>
              <a:t> (</a:t>
            </a:r>
            <a:r>
              <a:rPr lang="en-US" dirty="0" err="1" smtClean="0"/>
              <a:t>OpenSSH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Use key-based authentication </a:t>
            </a:r>
          </a:p>
          <a:p>
            <a:pPr lvl="1"/>
            <a:r>
              <a:rPr lang="en-US" dirty="0" smtClean="0"/>
              <a:t>Generate key pairs </a:t>
            </a:r>
          </a:p>
          <a:p>
            <a:r>
              <a:rPr lang="en-US" b="1" dirty="0" smtClean="0"/>
              <a:t>Make logins convenient</a:t>
            </a:r>
          </a:p>
          <a:p>
            <a:pPr lvl="1"/>
            <a:r>
              <a:rPr lang="en-US" dirty="0" smtClean="0"/>
              <a:t>type </a:t>
            </a:r>
            <a:r>
              <a:rPr lang="en-US" dirty="0"/>
              <a:t>your passphrase once </a:t>
            </a:r>
            <a:r>
              <a:rPr lang="en-US" dirty="0" smtClean="0"/>
              <a:t>and be </a:t>
            </a:r>
            <a:r>
              <a:rPr lang="en-US" dirty="0"/>
              <a:t>able to use </a:t>
            </a:r>
            <a:r>
              <a:rPr lang="en-US" dirty="0" err="1"/>
              <a:t>ssh</a:t>
            </a:r>
            <a:r>
              <a:rPr lang="en-US" dirty="0"/>
              <a:t> to connect to any </a:t>
            </a:r>
            <a:r>
              <a:rPr lang="en-US" dirty="0" smtClean="0"/>
              <a:t>other host without </a:t>
            </a:r>
            <a:r>
              <a:rPr lang="en-US" dirty="0"/>
              <a:t>typing </a:t>
            </a:r>
            <a:r>
              <a:rPr lang="en-US" dirty="0" smtClean="0"/>
              <a:t>any passwords or passphrases</a:t>
            </a:r>
          </a:p>
          <a:p>
            <a:r>
              <a:rPr lang="en-US" b="1" dirty="0"/>
              <a:t>U</a:t>
            </a:r>
            <a:r>
              <a:rPr lang="en-US" b="1" dirty="0" smtClean="0"/>
              <a:t>se </a:t>
            </a:r>
            <a:r>
              <a:rPr lang="en-US" b="1" dirty="0"/>
              <a:t>port </a:t>
            </a:r>
            <a:r>
              <a:rPr lang="en-US" b="1" dirty="0" smtClean="0"/>
              <a:t>forwarding </a:t>
            </a:r>
            <a:r>
              <a:rPr lang="en-US" dirty="0" smtClean="0"/>
              <a:t>to run </a:t>
            </a:r>
            <a:r>
              <a:rPr lang="en-US" dirty="0"/>
              <a:t>a command on a remote host that displays on your </a:t>
            </a:r>
            <a:r>
              <a:rPr lang="en-US" dirty="0" smtClean="0"/>
              <a:t>host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250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Environment Setup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Ubuntu</a:t>
            </a:r>
          </a:p>
          <a:p>
            <a:pPr lvl="1"/>
            <a:r>
              <a:rPr lang="en-US" dirty="0" smtClean="0"/>
              <a:t>Make sure you have </a:t>
            </a:r>
            <a:r>
              <a:rPr lang="en-US" dirty="0" err="1" smtClean="0"/>
              <a:t>openssh</a:t>
            </a:r>
            <a:r>
              <a:rPr lang="en-US" dirty="0" smtClean="0"/>
              <a:t>-server and </a:t>
            </a:r>
            <a:r>
              <a:rPr lang="en-US" dirty="0" err="1" smtClean="0"/>
              <a:t>openssh</a:t>
            </a:r>
            <a:r>
              <a:rPr lang="en-US" dirty="0"/>
              <a:t>-</a:t>
            </a:r>
            <a:r>
              <a:rPr lang="en-US" dirty="0" smtClean="0"/>
              <a:t>client installed</a:t>
            </a:r>
          </a:p>
          <a:p>
            <a:pPr lvl="1"/>
            <a:r>
              <a:rPr lang="en-US" dirty="0" smtClean="0"/>
              <a:t>$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dpkg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--get-selections |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openssh</a:t>
            </a:r>
            <a:r>
              <a:rPr lang="en-US" sz="2400" dirty="0" smtClean="0"/>
              <a:t> </a:t>
            </a:r>
            <a:r>
              <a:rPr lang="en-US" dirty="0" smtClean="0"/>
              <a:t>should output:</a:t>
            </a:r>
          </a:p>
          <a:p>
            <a:pPr lvl="2"/>
            <a:r>
              <a:rPr lang="en-US" dirty="0" err="1" smtClean="0"/>
              <a:t>openssh</a:t>
            </a:r>
            <a:r>
              <a:rPr lang="en-US" dirty="0" smtClean="0"/>
              <a:t>-server	install</a:t>
            </a:r>
          </a:p>
          <a:p>
            <a:pPr lvl="2"/>
            <a:r>
              <a:rPr lang="en-US" dirty="0" err="1"/>
              <a:t>o</a:t>
            </a:r>
            <a:r>
              <a:rPr lang="en-US" dirty="0" err="1" smtClean="0"/>
              <a:t>penssh</a:t>
            </a:r>
            <a:r>
              <a:rPr lang="en-US" dirty="0" smtClean="0"/>
              <a:t>-client	install </a:t>
            </a:r>
          </a:p>
          <a:p>
            <a:pPr lvl="1"/>
            <a:r>
              <a:rPr lang="en-US" dirty="0" smtClean="0"/>
              <a:t>If not:</a:t>
            </a:r>
            <a:endParaRPr lang="en-US" dirty="0"/>
          </a:p>
          <a:p>
            <a:pPr lvl="2"/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apt-get install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openssh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-server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apt-get install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openssh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-client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140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Server 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pPr lvl="2"/>
            <a:r>
              <a:rPr lang="en-US" sz="3000" b="1" dirty="0" smtClean="0"/>
              <a:t>Generate public and private keys</a:t>
            </a:r>
          </a:p>
          <a:p>
            <a:pPr lvl="3"/>
            <a:r>
              <a:rPr lang="en-US" sz="2600" dirty="0" smtClean="0"/>
              <a:t>$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ssh-keygen</a:t>
            </a:r>
            <a:r>
              <a:rPr lang="en-US" sz="2600" dirty="0" smtClean="0"/>
              <a:t> (by default saved to ~/.</a:t>
            </a:r>
            <a:r>
              <a:rPr lang="en-US" sz="2600" dirty="0" err="1" smtClean="0"/>
              <a:t>ssh</a:t>
            </a:r>
            <a:r>
              <a:rPr lang="en-US" sz="2600" dirty="0" smtClean="0"/>
              <a:t>/</a:t>
            </a:r>
            <a:r>
              <a:rPr lang="en-US" sz="2600" dirty="0" err="1" smtClean="0"/>
              <a:t>is_rsa</a:t>
            </a:r>
            <a:r>
              <a:rPr lang="en-US" sz="2600" dirty="0" smtClean="0"/>
              <a:t> and id_rsa.pub) – don’t change the default location</a:t>
            </a:r>
          </a:p>
          <a:p>
            <a:pPr lvl="2"/>
            <a:r>
              <a:rPr lang="en-US" sz="3000" b="1" dirty="0" smtClean="0"/>
              <a:t>Create an account for the client on the server</a:t>
            </a:r>
          </a:p>
          <a:p>
            <a:pPr lvl="3"/>
            <a:r>
              <a:rPr lang="en-US" sz="2600" dirty="0" smtClean="0"/>
              <a:t>$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useradd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–d /home/&lt;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homedir_name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–m &lt;username&gt; 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sz="2600" dirty="0" smtClean="0"/>
              <a:t>$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passwd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&lt;username&gt;</a:t>
            </a:r>
          </a:p>
          <a:p>
            <a:pPr lvl="2"/>
            <a:r>
              <a:rPr lang="en-US" sz="3000" b="1" dirty="0" smtClean="0"/>
              <a:t>Create .</a:t>
            </a:r>
            <a:r>
              <a:rPr lang="en-US" sz="3000" b="1" dirty="0" err="1" smtClean="0"/>
              <a:t>ssh</a:t>
            </a:r>
            <a:r>
              <a:rPr lang="en-US" sz="3000" b="1" dirty="0" smtClean="0"/>
              <a:t> directory for new user</a:t>
            </a:r>
          </a:p>
          <a:p>
            <a:pPr lvl="3"/>
            <a:r>
              <a:rPr lang="en-US" sz="2600" dirty="0" smtClean="0"/>
              <a:t>$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cd /home/&lt;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homedir_name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3"/>
            <a:r>
              <a:rPr lang="en-US" sz="2600" dirty="0" smtClean="0"/>
              <a:t>$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.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ssh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3000" b="1" dirty="0" smtClean="0"/>
              <a:t>Change ownership and permission on .</a:t>
            </a:r>
            <a:r>
              <a:rPr lang="en-US" sz="3000" b="1" dirty="0" err="1" smtClean="0"/>
              <a:t>ssh</a:t>
            </a:r>
            <a:r>
              <a:rPr lang="en-US" sz="3000" b="1" dirty="0" smtClean="0"/>
              <a:t> directory</a:t>
            </a:r>
          </a:p>
          <a:p>
            <a:pPr lvl="3"/>
            <a:r>
              <a:rPr lang="en-US" sz="2600" dirty="0" smtClean="0"/>
              <a:t>$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chown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–R username .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ssh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sz="2600" dirty="0" smtClean="0"/>
              <a:t>$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700 .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ssh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3000" b="1" dirty="0" smtClean="0">
                <a:cs typeface="Courier New" pitchFamily="49" charset="0"/>
              </a:rPr>
              <a:t>Optional: disable password-based authentication</a:t>
            </a:r>
          </a:p>
          <a:p>
            <a:pPr lvl="3"/>
            <a:r>
              <a:rPr lang="en-US" sz="2600" dirty="0" smtClean="0">
                <a:cs typeface="Courier New" panose="02070309020205020404" pitchFamily="49" charset="0"/>
              </a:rPr>
              <a:t>$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emacs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/etc/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sshd_config</a:t>
            </a:r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2900" dirty="0" smtClean="0">
                <a:cs typeface="Courier New" panose="02070309020205020404" pitchFamily="49" charset="0"/>
              </a:rPr>
              <a:t>change </a:t>
            </a:r>
            <a:r>
              <a:rPr lang="en-US" sz="2900" dirty="0" err="1" smtClean="0">
                <a:cs typeface="Courier New" panose="02070309020205020404" pitchFamily="49" charset="0"/>
              </a:rPr>
              <a:t>PasswordAuthentication</a:t>
            </a:r>
            <a:r>
              <a:rPr lang="en-US" sz="2900" dirty="0" smtClean="0">
                <a:cs typeface="Courier New" panose="02070309020205020404" pitchFamily="49" charset="0"/>
              </a:rPr>
              <a:t> option to no</a:t>
            </a:r>
            <a:endParaRPr lang="en-US" sz="45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07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Client 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lvl="2"/>
            <a:r>
              <a:rPr lang="en-US" sz="2600" b="1" dirty="0" smtClean="0"/>
              <a:t>Generate public and private keys</a:t>
            </a:r>
          </a:p>
          <a:p>
            <a:pPr lvl="3"/>
            <a:r>
              <a:rPr lang="en-US" sz="2200" dirty="0" smtClean="0"/>
              <a:t>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ssh-keygen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600" b="1" dirty="0" smtClean="0"/>
              <a:t>Copy your public key to the server for key-based authentication (~/.</a:t>
            </a:r>
            <a:r>
              <a:rPr lang="en-US" sz="2600" b="1" dirty="0" err="1" smtClean="0"/>
              <a:t>ssh</a:t>
            </a:r>
            <a:r>
              <a:rPr lang="en-US" sz="2600" b="1" dirty="0" smtClean="0"/>
              <a:t>/</a:t>
            </a:r>
            <a:r>
              <a:rPr lang="en-US" sz="2600" b="1" dirty="0" err="1" smtClean="0"/>
              <a:t>authorized_keys</a:t>
            </a:r>
            <a:r>
              <a:rPr lang="en-US" sz="2600" b="1" dirty="0" smtClean="0"/>
              <a:t>)</a:t>
            </a:r>
          </a:p>
          <a:p>
            <a:pPr lvl="3"/>
            <a:r>
              <a:rPr lang="en-US" sz="2200" dirty="0" smtClean="0"/>
              <a:t>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-copy-id –i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UserName@server_ip_addr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600" b="1" dirty="0"/>
              <a:t>Add </a:t>
            </a:r>
            <a:r>
              <a:rPr lang="en-US" sz="2600" b="1" dirty="0" smtClean="0"/>
              <a:t>private </a:t>
            </a:r>
            <a:r>
              <a:rPr lang="en-US" sz="2600" b="1" dirty="0"/>
              <a:t>key to authentication </a:t>
            </a:r>
            <a:r>
              <a:rPr lang="en-US" sz="2600" b="1" dirty="0" smtClean="0"/>
              <a:t>agent (</a:t>
            </a:r>
            <a:r>
              <a:rPr lang="en-US" sz="2600" b="1" dirty="0" err="1" smtClean="0"/>
              <a:t>ssh</a:t>
            </a:r>
            <a:r>
              <a:rPr lang="en-US" sz="2600" b="1" dirty="0" smtClean="0"/>
              <a:t>-agent)</a:t>
            </a:r>
            <a:endParaRPr lang="en-US" sz="2600" b="1" dirty="0"/>
          </a:p>
          <a:p>
            <a:pPr lvl="3"/>
            <a:r>
              <a:rPr lang="en-US" sz="2200" dirty="0" smtClean="0"/>
              <a:t>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-add</a:t>
            </a:r>
          </a:p>
          <a:p>
            <a:pPr lvl="2"/>
            <a:r>
              <a:rPr lang="en-US" sz="2600" b="1" dirty="0" smtClean="0"/>
              <a:t>SSH to server</a:t>
            </a:r>
          </a:p>
          <a:p>
            <a:pPr lvl="3"/>
            <a:r>
              <a:rPr lang="en-US" sz="2200" dirty="0" smtClean="0"/>
              <a:t>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UserName@server_ip_addr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sz="2200" dirty="0"/>
              <a:t> </a:t>
            </a:r>
            <a:r>
              <a:rPr lang="en-US" sz="2200" dirty="0" smtClean="0"/>
              <a:t>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–X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UserName@server_ip_addr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/>
              <a:t>(X11 session forwarding)</a:t>
            </a:r>
          </a:p>
          <a:p>
            <a:pPr lvl="2"/>
            <a:r>
              <a:rPr lang="en-US" sz="2600" b="1" dirty="0" smtClean="0"/>
              <a:t>Run a command on the remote host</a:t>
            </a:r>
          </a:p>
          <a:p>
            <a:pPr lvl="3"/>
            <a:r>
              <a:rPr lang="en-US" sz="2200" dirty="0" smtClean="0"/>
              <a:t>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xterm</a:t>
            </a:r>
            <a:r>
              <a:rPr lang="en-US" sz="2200" dirty="0" smtClean="0"/>
              <a:t>, 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gedit</a:t>
            </a:r>
            <a:r>
              <a:rPr lang="en-US" sz="2200" dirty="0" smtClean="0"/>
              <a:t>, 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firefox</a:t>
            </a:r>
            <a:r>
              <a:rPr lang="en-US" sz="2200" dirty="0" smtClean="0"/>
              <a:t>, etc.</a:t>
            </a:r>
          </a:p>
        </p:txBody>
      </p:sp>
    </p:spTree>
    <p:extLst>
      <p:ext uri="{BB962C8B-B14F-4D97-AF65-F5344CB8AC3E}">
        <p14:creationId xmlns="" xmlns:p14="http://schemas.microsoft.com/office/powerpoint/2010/main" val="250732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Check IP Addresses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ifconfig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configure or display the current network interface configuration </a:t>
            </a:r>
            <a:r>
              <a:rPr lang="en-US" dirty="0" smtClean="0"/>
              <a:t>information (IP address, etc</a:t>
            </a:r>
            <a:r>
              <a:rPr lang="en-US" dirty="0" smtClean="0"/>
              <a:t>.)</a:t>
            </a:r>
          </a:p>
          <a:p>
            <a:r>
              <a:rPr lang="en-US" dirty="0" smtClean="0"/>
              <a:t>$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hostname</a:t>
            </a:r>
            <a:r>
              <a:rPr lang="en-US" dirty="0" smtClean="0"/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–I</a:t>
            </a:r>
          </a:p>
          <a:p>
            <a:pPr lvl="1"/>
            <a:r>
              <a:rPr lang="en-US" dirty="0" smtClean="0">
                <a:latin typeface="Bell MT" pitchFamily="18" charset="0"/>
                <a:cs typeface="Arial" pitchFamily="34" charset="0"/>
              </a:rPr>
              <a:t> </a:t>
            </a:r>
            <a:r>
              <a:rPr lang="en-US" dirty="0" smtClean="0"/>
              <a:t>gives the IP address of your machine directly</a:t>
            </a:r>
            <a:endParaRPr lang="en-US" dirty="0">
              <a:latin typeface="Bell MT" pitchFamily="18" charset="0"/>
              <a:cs typeface="Arial" pitchFamily="34" charset="0"/>
            </a:endParaRPr>
          </a:p>
          <a:p>
            <a:r>
              <a:rPr lang="en-US" dirty="0" smtClean="0"/>
              <a:t>$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ping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ip_addr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(</a:t>
            </a:r>
            <a:r>
              <a:rPr lang="en-US" b="1" dirty="0" smtClean="0"/>
              <a:t>p</a:t>
            </a:r>
            <a:r>
              <a:rPr lang="en-US" dirty="0" smtClean="0"/>
              <a:t>acket </a:t>
            </a:r>
            <a:r>
              <a:rPr lang="en-US" b="1" dirty="0" smtClean="0"/>
              <a:t>in</a:t>
            </a:r>
            <a:r>
              <a:rPr lang="en-US" dirty="0" smtClean="0"/>
              <a:t>ternet </a:t>
            </a:r>
            <a:r>
              <a:rPr lang="en-US" b="1" dirty="0" smtClean="0"/>
              <a:t>g</a:t>
            </a:r>
            <a:r>
              <a:rPr lang="en-US" dirty="0" smtClean="0"/>
              <a:t>roper)</a:t>
            </a:r>
          </a:p>
          <a:p>
            <a:pPr lvl="1"/>
            <a:r>
              <a:rPr lang="en-US" dirty="0" smtClean="0"/>
              <a:t>Test the reachability of a host on an IP network</a:t>
            </a:r>
          </a:p>
          <a:p>
            <a:pPr lvl="1"/>
            <a:r>
              <a:rPr lang="en-US" dirty="0" smtClean="0"/>
              <a:t>measure round-trip time for messages sent from a source to a destination computer</a:t>
            </a:r>
          </a:p>
          <a:p>
            <a:pPr lvl="1"/>
            <a:r>
              <a:rPr lang="en-US" dirty="0" smtClean="0"/>
              <a:t>Example: $ ping 192.168.0.1, $ ping google.com  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187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Communication Over the Internet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type of guarantees do we want?</a:t>
            </a:r>
          </a:p>
          <a:p>
            <a:pPr lvl="1"/>
            <a:r>
              <a:rPr lang="en-US" b="1" dirty="0" smtClean="0"/>
              <a:t>Confidentiality</a:t>
            </a:r>
          </a:p>
          <a:p>
            <a:pPr lvl="2"/>
            <a:r>
              <a:rPr lang="en-US" dirty="0" smtClean="0"/>
              <a:t>Message secrecy</a:t>
            </a:r>
          </a:p>
          <a:p>
            <a:pPr lvl="1"/>
            <a:r>
              <a:rPr lang="en-US" b="1" dirty="0" smtClean="0"/>
              <a:t>Data integrity</a:t>
            </a:r>
          </a:p>
          <a:p>
            <a:pPr lvl="2"/>
            <a:r>
              <a:rPr lang="en-US" dirty="0" smtClean="0"/>
              <a:t>Message consistency</a:t>
            </a:r>
          </a:p>
          <a:p>
            <a:pPr lvl="1"/>
            <a:r>
              <a:rPr lang="en-US" b="1" dirty="0" smtClean="0"/>
              <a:t>Authentication</a:t>
            </a:r>
          </a:p>
          <a:p>
            <a:pPr lvl="2"/>
            <a:r>
              <a:rPr lang="en-US" dirty="0" smtClean="0"/>
              <a:t>Identity confirmation</a:t>
            </a:r>
          </a:p>
          <a:p>
            <a:pPr lvl="1"/>
            <a:r>
              <a:rPr lang="en-US" b="1" dirty="0" smtClean="0"/>
              <a:t>Authorization</a:t>
            </a:r>
          </a:p>
          <a:p>
            <a:pPr lvl="2"/>
            <a:r>
              <a:rPr lang="en-US" dirty="0" smtClean="0"/>
              <a:t>Specifying access rights to resources</a:t>
            </a:r>
          </a:p>
        </p:txBody>
      </p:sp>
    </p:spTree>
    <p:extLst>
      <p:ext uri="{BB962C8B-B14F-4D97-AF65-F5344CB8AC3E}">
        <p14:creationId xmlns="" xmlns:p14="http://schemas.microsoft.com/office/powerpoint/2010/main" val="100501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SSH?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</a:t>
            </a:r>
            <a:r>
              <a:rPr lang="en-US" sz="2800" dirty="0" smtClean="0"/>
              <a:t>ecure </a:t>
            </a:r>
            <a:r>
              <a:rPr lang="en-US" sz="2800" b="1" dirty="0" smtClean="0"/>
              <a:t>Sh</a:t>
            </a:r>
            <a:r>
              <a:rPr lang="en-US" sz="2800" dirty="0" smtClean="0"/>
              <a:t>ell</a:t>
            </a:r>
          </a:p>
          <a:p>
            <a:r>
              <a:rPr lang="en-US" sz="2800" dirty="0" smtClean="0"/>
              <a:t>Used to remotely access shell</a:t>
            </a:r>
          </a:p>
          <a:p>
            <a:r>
              <a:rPr lang="en-US" sz="2800" dirty="0"/>
              <a:t>Successor of telnet </a:t>
            </a:r>
            <a:endParaRPr lang="en-US" sz="2800" dirty="0" smtClean="0"/>
          </a:p>
          <a:p>
            <a:r>
              <a:rPr lang="en-US" sz="2800" dirty="0" smtClean="0"/>
              <a:t>Encrypted and better authenticated session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39881"/>
            <a:ext cx="3305786" cy="26359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839881"/>
            <a:ext cx="3219703" cy="26101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0586661">
            <a:off x="4996929" y="4760864"/>
            <a:ext cx="2709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CONFIDENTIAL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021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Encryption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200" b="1" dirty="0" smtClean="0"/>
              <a:t>Symmetric Key Encryption</a:t>
            </a:r>
          </a:p>
          <a:p>
            <a:pPr lvl="1"/>
            <a:r>
              <a:rPr lang="en-US" sz="11200" dirty="0" err="1" smtClean="0"/>
              <a:t>a.k.a</a:t>
            </a:r>
            <a:r>
              <a:rPr lang="en-US" sz="11200" dirty="0" smtClean="0"/>
              <a:t> shared/secret key</a:t>
            </a:r>
          </a:p>
          <a:p>
            <a:pPr lvl="1"/>
            <a:r>
              <a:rPr lang="en-US" sz="11200" dirty="0" smtClean="0"/>
              <a:t>Key used to encrypt is the same as key used to decrypt</a:t>
            </a:r>
          </a:p>
          <a:p>
            <a:r>
              <a:rPr lang="en-US" sz="11200" b="1" dirty="0" smtClean="0"/>
              <a:t>Asymmetric Key Encryption: Public/Private</a:t>
            </a:r>
          </a:p>
          <a:p>
            <a:pPr lvl="1"/>
            <a:r>
              <a:rPr lang="en-US" sz="11200" dirty="0"/>
              <a:t>2 different </a:t>
            </a:r>
            <a:r>
              <a:rPr lang="en-US" sz="11200" dirty="0" smtClean="0"/>
              <a:t>(but related) keys: public and private </a:t>
            </a:r>
            <a:endParaRPr lang="en-US" sz="11200" dirty="0"/>
          </a:p>
          <a:p>
            <a:pPr lvl="2"/>
            <a:r>
              <a:rPr lang="en-US" sz="11200" dirty="0" smtClean="0"/>
              <a:t>Only creator knows </a:t>
            </a:r>
            <a:r>
              <a:rPr lang="en-US" sz="11200" dirty="0"/>
              <a:t>the </a:t>
            </a:r>
            <a:r>
              <a:rPr lang="en-US" sz="11200" dirty="0" smtClean="0"/>
              <a:t>relation. Private key cannot be derived from public key</a:t>
            </a:r>
          </a:p>
          <a:p>
            <a:pPr lvl="1"/>
            <a:r>
              <a:rPr lang="en-US" sz="11200" dirty="0"/>
              <a:t>Data encrypted with </a:t>
            </a:r>
            <a:r>
              <a:rPr lang="en-US" sz="11200" dirty="0" smtClean="0"/>
              <a:t>public key can </a:t>
            </a:r>
            <a:r>
              <a:rPr lang="en-US" sz="11200" dirty="0"/>
              <a:t>only be decrypted by p</a:t>
            </a:r>
            <a:r>
              <a:rPr lang="en-US" sz="11200" dirty="0" smtClean="0"/>
              <a:t>rivate key and vice versa</a:t>
            </a:r>
          </a:p>
          <a:p>
            <a:pPr lvl="1"/>
            <a:r>
              <a:rPr lang="en-US" sz="11200" dirty="0" smtClean="0"/>
              <a:t>Public key can be seen by anyone</a:t>
            </a:r>
          </a:p>
          <a:p>
            <a:pPr lvl="1"/>
            <a:r>
              <a:rPr lang="en-US" sz="11200" b="1" dirty="0" smtClean="0"/>
              <a:t>Never </a:t>
            </a:r>
            <a:r>
              <a:rPr lang="en-US" sz="11200" dirty="0" smtClean="0"/>
              <a:t>publish private key!!!</a:t>
            </a:r>
            <a:endParaRPr lang="en-US" sz="11200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3320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5963" y="442578"/>
            <a:ext cx="4121134" cy="4465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516"/>
            <a:r>
              <a:rPr sz="2902" dirty="0"/>
              <a:t>Sym</a:t>
            </a:r>
            <a:r>
              <a:rPr sz="2902" spc="-9" dirty="0"/>
              <a:t>m</a:t>
            </a:r>
            <a:r>
              <a:rPr sz="2902" spc="5" dirty="0"/>
              <a:t>e</a:t>
            </a:r>
            <a:r>
              <a:rPr sz="2902" spc="-14" dirty="0"/>
              <a:t>t</a:t>
            </a:r>
            <a:r>
              <a:rPr sz="2902" dirty="0"/>
              <a:t>ri</a:t>
            </a:r>
            <a:r>
              <a:rPr sz="2902" spc="5" dirty="0"/>
              <a:t>c</a:t>
            </a:r>
            <a:r>
              <a:rPr sz="2902" dirty="0"/>
              <a:t>-</a:t>
            </a:r>
            <a:r>
              <a:rPr sz="2902" spc="5" dirty="0"/>
              <a:t>k</a:t>
            </a:r>
            <a:r>
              <a:rPr sz="2902" spc="-5" dirty="0"/>
              <a:t>e</a:t>
            </a:r>
            <a:r>
              <a:rPr sz="2902" dirty="0"/>
              <a:t>y E</a:t>
            </a:r>
            <a:r>
              <a:rPr sz="2902" spc="-5" dirty="0"/>
              <a:t>n</a:t>
            </a:r>
            <a:r>
              <a:rPr sz="2902" spc="5" dirty="0"/>
              <a:t>c</a:t>
            </a:r>
            <a:r>
              <a:rPr sz="2902" dirty="0"/>
              <a:t>r</a:t>
            </a:r>
            <a:r>
              <a:rPr sz="2902" spc="5" dirty="0"/>
              <a:t>p</a:t>
            </a:r>
            <a:r>
              <a:rPr sz="2902" spc="-5" dirty="0"/>
              <a:t>t</a:t>
            </a:r>
            <a:r>
              <a:rPr sz="2902" spc="-14" dirty="0"/>
              <a:t>i</a:t>
            </a:r>
            <a:r>
              <a:rPr sz="2902" spc="5" dirty="0"/>
              <a:t>o</a:t>
            </a:r>
            <a:r>
              <a:rPr sz="2902" dirty="0"/>
              <a:t>n</a:t>
            </a:r>
            <a:endParaRPr sz="2902"/>
          </a:p>
        </p:txBody>
      </p:sp>
      <p:sp>
        <p:nvSpPr>
          <p:cNvPr id="3" name="object 3"/>
          <p:cNvSpPr txBox="1"/>
          <p:nvPr/>
        </p:nvSpPr>
        <p:spPr>
          <a:xfrm>
            <a:off x="541270" y="1320932"/>
            <a:ext cx="75432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09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9179" y="1283603"/>
            <a:ext cx="3393875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34" spc="18" dirty="0">
                <a:latin typeface="Arial"/>
                <a:cs typeface="Arial"/>
              </a:rPr>
              <a:t>S</a:t>
            </a:r>
            <a:r>
              <a:rPr sz="1134" dirty="0">
                <a:latin typeface="Arial"/>
                <a:cs typeface="Arial"/>
              </a:rPr>
              <a:t>a</a:t>
            </a:r>
            <a:r>
              <a:rPr sz="1134" spc="14" dirty="0">
                <a:latin typeface="Arial"/>
                <a:cs typeface="Arial"/>
              </a:rPr>
              <a:t>m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se</a:t>
            </a:r>
            <a:r>
              <a:rPr sz="1134" dirty="0">
                <a:latin typeface="Arial"/>
                <a:cs typeface="Arial"/>
              </a:rPr>
              <a:t>cr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t</a:t>
            </a:r>
            <a:r>
              <a:rPr sz="1134" dirty="0">
                <a:latin typeface="Arial"/>
                <a:cs typeface="Arial"/>
              </a:rPr>
              <a:t> </a:t>
            </a:r>
            <a:r>
              <a:rPr sz="1134" spc="5" dirty="0">
                <a:latin typeface="Arial"/>
                <a:cs typeface="Arial"/>
              </a:rPr>
              <a:t>k</a:t>
            </a:r>
            <a:r>
              <a:rPr sz="1134" spc="9" dirty="0">
                <a:latin typeface="Arial"/>
                <a:cs typeface="Arial"/>
              </a:rPr>
              <a:t>ey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u</a:t>
            </a:r>
            <a:r>
              <a:rPr sz="1134" spc="9" dirty="0">
                <a:latin typeface="Arial"/>
                <a:cs typeface="Arial"/>
              </a:rPr>
              <a:t>sed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f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5" dirty="0">
                <a:latin typeface="Arial"/>
                <a:cs typeface="Arial"/>
              </a:rPr>
              <a:t>r</a:t>
            </a:r>
            <a:r>
              <a:rPr sz="1134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dirty="0">
                <a:latin typeface="Arial"/>
                <a:cs typeface="Arial"/>
              </a:rPr>
              <a:t>n</a:t>
            </a:r>
            <a:r>
              <a:rPr sz="1134" spc="9" dirty="0">
                <a:latin typeface="Arial"/>
                <a:cs typeface="Arial"/>
              </a:rPr>
              <a:t>c</a:t>
            </a:r>
            <a:r>
              <a:rPr sz="1134" dirty="0">
                <a:latin typeface="Arial"/>
                <a:cs typeface="Arial"/>
              </a:rPr>
              <a:t>r</a:t>
            </a:r>
            <a:r>
              <a:rPr sz="1134" spc="9" dirty="0">
                <a:latin typeface="Arial"/>
                <a:cs typeface="Arial"/>
              </a:rPr>
              <a:t>y</a:t>
            </a:r>
            <a:r>
              <a:rPr sz="1134" dirty="0">
                <a:latin typeface="Arial"/>
                <a:cs typeface="Arial"/>
              </a:rPr>
              <a:t>pt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on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and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dec</a:t>
            </a:r>
            <a:r>
              <a:rPr sz="1134" dirty="0">
                <a:latin typeface="Arial"/>
                <a:cs typeface="Arial"/>
              </a:rPr>
              <a:t>ry</a:t>
            </a:r>
            <a:r>
              <a:rPr sz="1134" spc="9" dirty="0">
                <a:latin typeface="Arial"/>
                <a:cs typeface="Arial"/>
              </a:rPr>
              <a:t>p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on</a:t>
            </a:r>
            <a:endParaRPr sz="113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270" y="1644542"/>
            <a:ext cx="75432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09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9180" y="1606062"/>
            <a:ext cx="2862394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34" b="1" spc="18" dirty="0">
                <a:latin typeface="Arial"/>
                <a:cs typeface="Arial"/>
              </a:rPr>
              <a:t>E</a:t>
            </a:r>
            <a:r>
              <a:rPr sz="1134" b="1" dirty="0">
                <a:latin typeface="Arial"/>
                <a:cs typeface="Arial"/>
              </a:rPr>
              <a:t>x</a:t>
            </a:r>
            <a:r>
              <a:rPr sz="1134" b="1" spc="9" dirty="0">
                <a:latin typeface="Arial"/>
                <a:cs typeface="Arial"/>
              </a:rPr>
              <a:t>amp</a:t>
            </a:r>
            <a:r>
              <a:rPr sz="1134" b="1" dirty="0">
                <a:latin typeface="Arial"/>
                <a:cs typeface="Arial"/>
              </a:rPr>
              <a:t>l</a:t>
            </a:r>
            <a:r>
              <a:rPr sz="1134" b="1" spc="9" dirty="0">
                <a:latin typeface="Arial"/>
                <a:cs typeface="Arial"/>
              </a:rPr>
              <a:t>e</a:t>
            </a:r>
            <a:r>
              <a:rPr sz="1134" b="1" dirty="0">
                <a:latin typeface="Arial"/>
                <a:cs typeface="Arial"/>
              </a:rPr>
              <a:t> </a:t>
            </a:r>
            <a:r>
              <a:rPr sz="1134" spc="5" dirty="0">
                <a:latin typeface="Arial"/>
                <a:cs typeface="Arial"/>
              </a:rPr>
              <a:t>:</a:t>
            </a:r>
            <a:r>
              <a:rPr sz="1134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Da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a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18" dirty="0">
                <a:latin typeface="Arial"/>
                <a:cs typeface="Arial"/>
              </a:rPr>
              <a:t>E</a:t>
            </a:r>
            <a:r>
              <a:rPr sz="1134" spc="9" dirty="0">
                <a:latin typeface="Arial"/>
                <a:cs typeface="Arial"/>
              </a:rPr>
              <a:t>n</a:t>
            </a:r>
            <a:r>
              <a:rPr sz="1134" dirty="0">
                <a:latin typeface="Arial"/>
                <a:cs typeface="Arial"/>
              </a:rPr>
              <a:t>cr</a:t>
            </a:r>
            <a:r>
              <a:rPr sz="1134" spc="9" dirty="0">
                <a:latin typeface="Arial"/>
                <a:cs typeface="Arial"/>
              </a:rPr>
              <a:t>y</a:t>
            </a:r>
            <a:r>
              <a:rPr sz="1134" dirty="0">
                <a:latin typeface="Arial"/>
                <a:cs typeface="Arial"/>
              </a:rPr>
              <a:t>pt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on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18" dirty="0">
                <a:latin typeface="Arial"/>
                <a:cs typeface="Arial"/>
              </a:rPr>
              <a:t>S</a:t>
            </a:r>
            <a:r>
              <a:rPr sz="1134" spc="-9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anda</a:t>
            </a:r>
            <a:r>
              <a:rPr sz="1134" dirty="0">
                <a:latin typeface="Arial"/>
                <a:cs typeface="Arial"/>
              </a:rPr>
              <a:t>r</a:t>
            </a:r>
            <a:r>
              <a:rPr sz="1134" spc="9" dirty="0">
                <a:latin typeface="Arial"/>
                <a:cs typeface="Arial"/>
              </a:rPr>
              <a:t>d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14" dirty="0">
                <a:latin typeface="Arial"/>
                <a:cs typeface="Arial"/>
              </a:rPr>
              <a:t>(</a:t>
            </a:r>
            <a:r>
              <a:rPr sz="1134" b="1" spc="18" dirty="0">
                <a:latin typeface="Arial"/>
                <a:cs typeface="Arial"/>
              </a:rPr>
              <a:t>D</a:t>
            </a:r>
            <a:r>
              <a:rPr sz="1134" b="1" spc="9" dirty="0">
                <a:latin typeface="Arial"/>
                <a:cs typeface="Arial"/>
              </a:rPr>
              <a:t>E</a:t>
            </a:r>
            <a:r>
              <a:rPr sz="1134" b="1" spc="14" dirty="0">
                <a:latin typeface="Arial"/>
                <a:cs typeface="Arial"/>
              </a:rPr>
              <a:t>S</a:t>
            </a:r>
            <a:r>
              <a:rPr sz="1134" spc="5" dirty="0">
                <a:latin typeface="Arial"/>
                <a:cs typeface="Arial"/>
              </a:rPr>
              <a:t>)</a:t>
            </a:r>
            <a:endParaRPr sz="113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270" y="1967001"/>
            <a:ext cx="75432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09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9179" y="1929672"/>
            <a:ext cx="1107299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34" b="1" spc="18" dirty="0">
                <a:latin typeface="Arial"/>
                <a:cs typeface="Arial"/>
              </a:rPr>
              <a:t>C</a:t>
            </a:r>
            <a:r>
              <a:rPr sz="1134" b="1" dirty="0">
                <a:latin typeface="Arial"/>
                <a:cs typeface="Arial"/>
              </a:rPr>
              <a:t>a</a:t>
            </a:r>
            <a:r>
              <a:rPr sz="1134" b="1" spc="9" dirty="0">
                <a:latin typeface="Arial"/>
                <a:cs typeface="Arial"/>
              </a:rPr>
              <a:t>esa</a:t>
            </a:r>
            <a:r>
              <a:rPr sz="1134" b="1" dirty="0">
                <a:latin typeface="Arial"/>
                <a:cs typeface="Arial"/>
              </a:rPr>
              <a:t>r</a:t>
            </a:r>
            <a:r>
              <a:rPr sz="1134" b="1" spc="-5" dirty="0">
                <a:latin typeface="Arial"/>
                <a:cs typeface="Arial"/>
              </a:rPr>
              <a:t>'</a:t>
            </a:r>
            <a:r>
              <a:rPr sz="1134" b="1" spc="9" dirty="0">
                <a:latin typeface="Arial"/>
                <a:cs typeface="Arial"/>
              </a:rPr>
              <a:t>s</a:t>
            </a:r>
            <a:r>
              <a:rPr sz="1134" b="1" spc="5" dirty="0">
                <a:latin typeface="Arial"/>
                <a:cs typeface="Arial"/>
              </a:rPr>
              <a:t> </a:t>
            </a:r>
            <a:r>
              <a:rPr sz="1134" b="1" dirty="0">
                <a:latin typeface="Arial"/>
                <a:cs typeface="Arial"/>
              </a:rPr>
              <a:t>ci</a:t>
            </a:r>
            <a:r>
              <a:rPr sz="1134" b="1" spc="9" dirty="0">
                <a:latin typeface="Arial"/>
                <a:cs typeface="Arial"/>
              </a:rPr>
              <a:t>phe</a:t>
            </a:r>
            <a:r>
              <a:rPr sz="1134" b="1" spc="5" dirty="0">
                <a:latin typeface="Arial"/>
                <a:cs typeface="Arial"/>
              </a:rPr>
              <a:t>r</a:t>
            </a:r>
            <a:endParaRPr sz="113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5916" y="2270653"/>
            <a:ext cx="84070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-5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3826" y="2252130"/>
            <a:ext cx="2418438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34" spc="5" dirty="0">
                <a:latin typeface="Arial"/>
                <a:cs typeface="Arial"/>
              </a:rPr>
              <a:t>M</a:t>
            </a:r>
            <a:r>
              <a:rPr sz="1134" spc="9" dirty="0">
                <a:latin typeface="Arial"/>
                <a:cs typeface="Arial"/>
              </a:rPr>
              <a:t>ap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-9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he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a</a:t>
            </a:r>
            <a:r>
              <a:rPr sz="1134" spc="-5" dirty="0">
                <a:latin typeface="Arial"/>
                <a:cs typeface="Arial"/>
              </a:rPr>
              <a:t>l</a:t>
            </a:r>
            <a:r>
              <a:rPr sz="1134" spc="9" dirty="0">
                <a:latin typeface="Arial"/>
                <a:cs typeface="Arial"/>
              </a:rPr>
              <a:t>pha</a:t>
            </a:r>
            <a:r>
              <a:rPr sz="1134" dirty="0">
                <a:latin typeface="Arial"/>
                <a:cs typeface="Arial"/>
              </a:rPr>
              <a:t>b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t</a:t>
            </a:r>
            <a:r>
              <a:rPr sz="1134" dirty="0">
                <a:latin typeface="Arial"/>
                <a:cs typeface="Arial"/>
              </a:rPr>
              <a:t> t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a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s</a:t>
            </a:r>
            <a:r>
              <a:rPr sz="1134" dirty="0">
                <a:latin typeface="Arial"/>
                <a:cs typeface="Arial"/>
              </a:rPr>
              <a:t>h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dirty="0">
                <a:latin typeface="Arial"/>
                <a:cs typeface="Arial"/>
              </a:rPr>
              <a:t>ft</a:t>
            </a:r>
            <a:r>
              <a:rPr sz="1134" spc="9" dirty="0">
                <a:latin typeface="Arial"/>
                <a:cs typeface="Arial"/>
              </a:rPr>
              <a:t>ed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ve</a:t>
            </a:r>
            <a:r>
              <a:rPr sz="1134" spc="-9" dirty="0">
                <a:latin typeface="Arial"/>
                <a:cs typeface="Arial"/>
              </a:rPr>
              <a:t>r</a:t>
            </a:r>
            <a:r>
              <a:rPr sz="1134" spc="9" dirty="0">
                <a:latin typeface="Arial"/>
                <a:cs typeface="Arial"/>
              </a:rPr>
              <a:t>s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on</a:t>
            </a:r>
            <a:endParaRPr sz="113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41658" y="2581975"/>
            <a:ext cx="75432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09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1408" y="2480057"/>
            <a:ext cx="2605004" cy="523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>
              <a:lnSpc>
                <a:spcPct val="150000"/>
              </a:lnSpc>
            </a:pPr>
            <a:r>
              <a:rPr sz="1134" spc="9" dirty="0">
                <a:latin typeface="Arial"/>
                <a:cs typeface="Arial"/>
              </a:rPr>
              <a:t>AB</a:t>
            </a:r>
            <a:r>
              <a:rPr sz="1134" spc="18" dirty="0">
                <a:latin typeface="Arial"/>
                <a:cs typeface="Arial"/>
              </a:rPr>
              <a:t>C</a:t>
            </a:r>
            <a:r>
              <a:rPr sz="1134" spc="9" dirty="0">
                <a:latin typeface="Arial"/>
                <a:cs typeface="Arial"/>
              </a:rPr>
              <a:t>DEFGH</a:t>
            </a:r>
            <a:r>
              <a:rPr sz="1134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JK</a:t>
            </a:r>
            <a:r>
              <a:rPr sz="1134" dirty="0">
                <a:latin typeface="Arial"/>
                <a:cs typeface="Arial"/>
              </a:rPr>
              <a:t>L</a:t>
            </a:r>
            <a:r>
              <a:rPr sz="1134" spc="14" dirty="0">
                <a:latin typeface="Arial"/>
                <a:cs typeface="Arial"/>
              </a:rPr>
              <a:t>M</a:t>
            </a:r>
            <a:r>
              <a:rPr sz="1134" spc="18" dirty="0">
                <a:latin typeface="Arial"/>
                <a:cs typeface="Arial"/>
              </a:rPr>
              <a:t>N</a:t>
            </a:r>
            <a:r>
              <a:rPr sz="1134" spc="5" dirty="0">
                <a:latin typeface="Arial"/>
                <a:cs typeface="Arial"/>
              </a:rPr>
              <a:t>O</a:t>
            </a:r>
            <a:r>
              <a:rPr sz="1134" spc="9" dirty="0">
                <a:latin typeface="Arial"/>
                <a:cs typeface="Arial"/>
              </a:rPr>
              <a:t>P</a:t>
            </a:r>
            <a:r>
              <a:rPr sz="1134" spc="14" dirty="0">
                <a:latin typeface="Arial"/>
                <a:cs typeface="Arial"/>
              </a:rPr>
              <a:t>Q</a:t>
            </a:r>
            <a:r>
              <a:rPr sz="1134" spc="9" dirty="0">
                <a:latin typeface="Arial"/>
                <a:cs typeface="Arial"/>
              </a:rPr>
              <a:t>RSTU</a:t>
            </a:r>
            <a:r>
              <a:rPr sz="1134" spc="18" dirty="0">
                <a:latin typeface="Arial"/>
                <a:cs typeface="Arial"/>
              </a:rPr>
              <a:t>V</a:t>
            </a:r>
            <a:r>
              <a:rPr sz="1134" spc="14" dirty="0">
                <a:latin typeface="Arial"/>
                <a:cs typeface="Arial"/>
              </a:rPr>
              <a:t>W</a:t>
            </a:r>
            <a:r>
              <a:rPr sz="1134" spc="9" dirty="0">
                <a:latin typeface="Arial"/>
                <a:cs typeface="Arial"/>
              </a:rPr>
              <a:t>XYZ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D</a:t>
            </a:r>
            <a:r>
              <a:rPr sz="1134" spc="18" dirty="0">
                <a:latin typeface="Arial"/>
                <a:cs typeface="Arial"/>
              </a:rPr>
              <a:t>E</a:t>
            </a:r>
            <a:r>
              <a:rPr sz="1134" spc="9" dirty="0">
                <a:latin typeface="Arial"/>
                <a:cs typeface="Arial"/>
              </a:rPr>
              <a:t>F</a:t>
            </a:r>
            <a:r>
              <a:rPr sz="1134" spc="5" dirty="0">
                <a:latin typeface="Arial"/>
                <a:cs typeface="Arial"/>
              </a:rPr>
              <a:t>G</a:t>
            </a:r>
            <a:r>
              <a:rPr sz="1134" spc="9" dirty="0">
                <a:latin typeface="Arial"/>
                <a:cs typeface="Arial"/>
              </a:rPr>
              <a:t>H</a:t>
            </a:r>
            <a:r>
              <a:rPr sz="1134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JKL</a:t>
            </a:r>
            <a:r>
              <a:rPr sz="1134" spc="5" dirty="0">
                <a:latin typeface="Arial"/>
                <a:cs typeface="Arial"/>
              </a:rPr>
              <a:t>M</a:t>
            </a:r>
            <a:r>
              <a:rPr sz="1134" spc="18" dirty="0">
                <a:latin typeface="Arial"/>
                <a:cs typeface="Arial"/>
              </a:rPr>
              <a:t>N</a:t>
            </a:r>
            <a:r>
              <a:rPr sz="1134" spc="5" dirty="0">
                <a:latin typeface="Arial"/>
                <a:cs typeface="Arial"/>
              </a:rPr>
              <a:t>O</a:t>
            </a:r>
            <a:r>
              <a:rPr sz="1134" spc="9" dirty="0">
                <a:latin typeface="Arial"/>
                <a:cs typeface="Arial"/>
              </a:rPr>
              <a:t>P</a:t>
            </a:r>
            <a:r>
              <a:rPr sz="1134" spc="14" dirty="0">
                <a:latin typeface="Arial"/>
                <a:cs typeface="Arial"/>
              </a:rPr>
              <a:t>Q</a:t>
            </a:r>
            <a:r>
              <a:rPr sz="1134" spc="9" dirty="0">
                <a:latin typeface="Arial"/>
                <a:cs typeface="Arial"/>
              </a:rPr>
              <a:t>RST</a:t>
            </a:r>
            <a:r>
              <a:rPr sz="1134" spc="18" dirty="0">
                <a:latin typeface="Arial"/>
                <a:cs typeface="Arial"/>
              </a:rPr>
              <a:t>U</a:t>
            </a:r>
            <a:r>
              <a:rPr sz="1134" spc="9" dirty="0">
                <a:latin typeface="Arial"/>
                <a:cs typeface="Arial"/>
              </a:rPr>
              <a:t>V</a:t>
            </a:r>
            <a:r>
              <a:rPr sz="1134" spc="14" dirty="0">
                <a:latin typeface="Arial"/>
                <a:cs typeface="Arial"/>
              </a:rPr>
              <a:t>W</a:t>
            </a:r>
            <a:r>
              <a:rPr sz="1134" spc="9" dirty="0">
                <a:latin typeface="Arial"/>
                <a:cs typeface="Arial"/>
              </a:rPr>
              <a:t>XYZ</a:t>
            </a:r>
            <a:r>
              <a:rPr sz="1134" spc="18" dirty="0">
                <a:latin typeface="Arial"/>
                <a:cs typeface="Arial"/>
              </a:rPr>
              <a:t>A</a:t>
            </a:r>
            <a:r>
              <a:rPr sz="1134" spc="9" dirty="0">
                <a:latin typeface="Arial"/>
                <a:cs typeface="Arial"/>
              </a:rPr>
              <a:t>BC</a:t>
            </a:r>
            <a:endParaRPr sz="113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41658" y="2841094"/>
            <a:ext cx="75432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09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5916" y="3080254"/>
            <a:ext cx="84070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-5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5514" y="2968685"/>
            <a:ext cx="3039747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>
              <a:lnSpc>
                <a:spcPct val="168700"/>
              </a:lnSpc>
              <a:tabLst>
                <a:tab pos="1554132" algn="l"/>
              </a:tabLst>
            </a:pPr>
            <a:r>
              <a:rPr sz="1134" spc="9" dirty="0">
                <a:latin typeface="Arial"/>
                <a:cs typeface="Arial"/>
              </a:rPr>
              <a:t>P</a:t>
            </a:r>
            <a:r>
              <a:rPr sz="1134" spc="5" dirty="0">
                <a:latin typeface="Arial"/>
                <a:cs typeface="Arial"/>
              </a:rPr>
              <a:t>l</a:t>
            </a:r>
            <a:r>
              <a:rPr sz="1134" dirty="0">
                <a:latin typeface="Arial"/>
                <a:cs typeface="Arial"/>
              </a:rPr>
              <a:t>a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n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xt</a:t>
            </a:r>
            <a:r>
              <a:rPr sz="1134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–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18" dirty="0">
                <a:latin typeface="Arial"/>
                <a:cs typeface="Arial"/>
              </a:rPr>
              <a:t>S</a:t>
            </a:r>
            <a:r>
              <a:rPr sz="1134" spc="9" dirty="0">
                <a:latin typeface="Arial"/>
                <a:cs typeface="Arial"/>
              </a:rPr>
              <a:t>ECR</a:t>
            </a:r>
            <a:r>
              <a:rPr sz="1134" spc="18" dirty="0">
                <a:latin typeface="Arial"/>
                <a:cs typeface="Arial"/>
              </a:rPr>
              <a:t>E</a:t>
            </a:r>
            <a:r>
              <a:rPr sz="1134" spc="-127" dirty="0">
                <a:latin typeface="Arial"/>
                <a:cs typeface="Arial"/>
              </a:rPr>
              <a:t>T</a:t>
            </a:r>
            <a:r>
              <a:rPr sz="1134" spc="5" dirty="0">
                <a:latin typeface="Arial"/>
                <a:cs typeface="Arial"/>
              </a:rPr>
              <a:t>.</a:t>
            </a:r>
            <a:r>
              <a:rPr sz="1134" dirty="0">
                <a:latin typeface="Arial"/>
                <a:cs typeface="Arial"/>
              </a:rPr>
              <a:t>	</a:t>
            </a:r>
            <a:r>
              <a:rPr sz="1134" spc="18" dirty="0">
                <a:latin typeface="Arial"/>
                <a:cs typeface="Arial"/>
              </a:rPr>
              <a:t>C</a:t>
            </a:r>
            <a:r>
              <a:rPr sz="1134" spc="-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phe</a:t>
            </a:r>
            <a:r>
              <a:rPr sz="1134" dirty="0">
                <a:latin typeface="Arial"/>
                <a:cs typeface="Arial"/>
              </a:rPr>
              <a:t>rte</a:t>
            </a:r>
            <a:r>
              <a:rPr sz="1134" spc="9" dirty="0">
                <a:latin typeface="Arial"/>
                <a:cs typeface="Arial"/>
              </a:rPr>
              <a:t>x</a:t>
            </a:r>
            <a:r>
              <a:rPr sz="1134" spc="5" dirty="0">
                <a:latin typeface="Arial"/>
                <a:cs typeface="Arial"/>
              </a:rPr>
              <a:t>t</a:t>
            </a:r>
            <a:r>
              <a:rPr sz="1134" spc="-9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–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V</a:t>
            </a:r>
            <a:r>
              <a:rPr sz="1134" spc="18" dirty="0">
                <a:latin typeface="Arial"/>
                <a:cs typeface="Arial"/>
              </a:rPr>
              <a:t>H</a:t>
            </a:r>
            <a:r>
              <a:rPr sz="1134" spc="9" dirty="0">
                <a:latin typeface="Arial"/>
                <a:cs typeface="Arial"/>
              </a:rPr>
              <a:t>FU</a:t>
            </a:r>
            <a:r>
              <a:rPr sz="1134" spc="18" dirty="0">
                <a:latin typeface="Arial"/>
                <a:cs typeface="Arial"/>
              </a:rPr>
              <a:t>H</a:t>
            </a:r>
            <a:r>
              <a:rPr sz="1134" spc="14" dirty="0">
                <a:latin typeface="Arial"/>
                <a:cs typeface="Arial"/>
              </a:rPr>
              <a:t>W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K</a:t>
            </a:r>
            <a:r>
              <a:rPr sz="1134" dirty="0">
                <a:latin typeface="Arial"/>
                <a:cs typeface="Arial"/>
              </a:rPr>
              <a:t>e</a:t>
            </a:r>
            <a:r>
              <a:rPr sz="1134" spc="9" dirty="0">
                <a:latin typeface="Arial"/>
                <a:cs typeface="Arial"/>
              </a:rPr>
              <a:t>y</a:t>
            </a:r>
            <a:r>
              <a:rPr sz="1134" spc="5" dirty="0">
                <a:latin typeface="Arial"/>
                <a:cs typeface="Arial"/>
              </a:rPr>
              <a:t> i</a:t>
            </a:r>
            <a:r>
              <a:rPr sz="1134" spc="9" dirty="0">
                <a:latin typeface="Arial"/>
                <a:cs typeface="Arial"/>
              </a:rPr>
              <a:t>s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3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(</a:t>
            </a:r>
            <a:r>
              <a:rPr sz="1134" spc="9" dirty="0">
                <a:latin typeface="Arial"/>
                <a:cs typeface="Arial"/>
              </a:rPr>
              <a:t>n</a:t>
            </a:r>
            <a:r>
              <a:rPr sz="1134" dirty="0">
                <a:latin typeface="Arial"/>
                <a:cs typeface="Arial"/>
              </a:rPr>
              <a:t>u</a:t>
            </a:r>
            <a:r>
              <a:rPr sz="1134" spc="14" dirty="0">
                <a:latin typeface="Arial"/>
                <a:cs typeface="Arial"/>
              </a:rPr>
              <a:t>m</a:t>
            </a:r>
            <a:r>
              <a:rPr sz="1134" spc="9" dirty="0">
                <a:latin typeface="Arial"/>
                <a:cs typeface="Arial"/>
              </a:rPr>
              <a:t>be</a:t>
            </a:r>
            <a:r>
              <a:rPr sz="1134" spc="5" dirty="0">
                <a:latin typeface="Arial"/>
                <a:cs typeface="Arial"/>
              </a:rPr>
              <a:t>r</a:t>
            </a:r>
            <a:r>
              <a:rPr sz="1134" spc="-9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5" dirty="0">
                <a:latin typeface="Arial"/>
                <a:cs typeface="Arial"/>
              </a:rPr>
              <a:t>f</a:t>
            </a:r>
            <a:r>
              <a:rPr sz="1134" dirty="0">
                <a:latin typeface="Arial"/>
                <a:cs typeface="Arial"/>
              </a:rPr>
              <a:t> </a:t>
            </a:r>
            <a:r>
              <a:rPr sz="1134" spc="5" dirty="0">
                <a:latin typeface="Arial"/>
                <a:cs typeface="Arial"/>
              </a:rPr>
              <a:t>s</a:t>
            </a:r>
            <a:r>
              <a:rPr sz="1134" spc="9" dirty="0">
                <a:latin typeface="Arial"/>
                <a:cs typeface="Arial"/>
              </a:rPr>
              <a:t>h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dirty="0">
                <a:latin typeface="Arial"/>
                <a:cs typeface="Arial"/>
              </a:rPr>
              <a:t>ft</a:t>
            </a:r>
            <a:r>
              <a:rPr sz="1134" spc="9" dirty="0">
                <a:latin typeface="Arial"/>
                <a:cs typeface="Arial"/>
              </a:rPr>
              <a:t>s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5" dirty="0">
                <a:latin typeface="Arial"/>
                <a:cs typeface="Arial"/>
              </a:rPr>
              <a:t>f</a:t>
            </a:r>
            <a:r>
              <a:rPr sz="1134" spc="-9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he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a</a:t>
            </a:r>
            <a:r>
              <a:rPr sz="1134" spc="5" dirty="0">
                <a:latin typeface="Arial"/>
                <a:cs typeface="Arial"/>
              </a:rPr>
              <a:t>l</a:t>
            </a:r>
            <a:r>
              <a:rPr sz="1134" spc="9" dirty="0">
                <a:latin typeface="Arial"/>
                <a:cs typeface="Arial"/>
              </a:rPr>
              <a:t>pha</a:t>
            </a:r>
            <a:r>
              <a:rPr sz="1134" dirty="0">
                <a:latin typeface="Arial"/>
                <a:cs typeface="Arial"/>
              </a:rPr>
              <a:t>b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5" dirty="0">
                <a:latin typeface="Arial"/>
                <a:cs typeface="Arial"/>
              </a:rPr>
              <a:t>)</a:t>
            </a:r>
            <a:endParaRPr sz="1134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5916" y="3371618"/>
            <a:ext cx="84070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-5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1270" y="3682940"/>
            <a:ext cx="75432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09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9179" y="3644460"/>
            <a:ext cx="1974482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34" b="1" spc="18" dirty="0">
                <a:latin typeface="Arial"/>
                <a:cs typeface="Arial"/>
              </a:rPr>
              <a:t>K</a:t>
            </a:r>
            <a:r>
              <a:rPr sz="1134" b="1" dirty="0">
                <a:latin typeface="Arial"/>
                <a:cs typeface="Arial"/>
              </a:rPr>
              <a:t>e</a:t>
            </a:r>
            <a:r>
              <a:rPr sz="1134" b="1" spc="9" dirty="0">
                <a:latin typeface="Arial"/>
                <a:cs typeface="Arial"/>
              </a:rPr>
              <a:t>y</a:t>
            </a:r>
            <a:r>
              <a:rPr sz="1134" b="1" spc="5" dirty="0">
                <a:latin typeface="Arial"/>
                <a:cs typeface="Arial"/>
              </a:rPr>
              <a:t> </a:t>
            </a:r>
            <a:r>
              <a:rPr sz="1134" b="1" spc="9" dirty="0">
                <a:latin typeface="Arial"/>
                <a:cs typeface="Arial"/>
              </a:rPr>
              <a:t>d</a:t>
            </a:r>
            <a:r>
              <a:rPr sz="1134" b="1" dirty="0">
                <a:latin typeface="Arial"/>
                <a:cs typeface="Arial"/>
              </a:rPr>
              <a:t>i</a:t>
            </a:r>
            <a:r>
              <a:rPr sz="1134" b="1" spc="9" dirty="0">
                <a:latin typeface="Arial"/>
                <a:cs typeface="Arial"/>
              </a:rPr>
              <a:t>s</a:t>
            </a:r>
            <a:r>
              <a:rPr sz="1134" b="1" dirty="0">
                <a:latin typeface="Arial"/>
                <a:cs typeface="Arial"/>
              </a:rPr>
              <a:t>tr</a:t>
            </a:r>
            <a:r>
              <a:rPr sz="1134" b="1" spc="-9" dirty="0">
                <a:latin typeface="Arial"/>
                <a:cs typeface="Arial"/>
              </a:rPr>
              <a:t>i</a:t>
            </a:r>
            <a:r>
              <a:rPr sz="1134" b="1" spc="18" dirty="0">
                <a:latin typeface="Arial"/>
                <a:cs typeface="Arial"/>
              </a:rPr>
              <a:t>b</a:t>
            </a:r>
            <a:r>
              <a:rPr sz="1134" b="1" spc="9" dirty="0">
                <a:latin typeface="Arial"/>
                <a:cs typeface="Arial"/>
              </a:rPr>
              <a:t>u</a:t>
            </a:r>
            <a:r>
              <a:rPr sz="1134" b="1" dirty="0">
                <a:latin typeface="Arial"/>
                <a:cs typeface="Arial"/>
              </a:rPr>
              <a:t>t</a:t>
            </a:r>
            <a:r>
              <a:rPr sz="1134" b="1" spc="-9" dirty="0">
                <a:latin typeface="Arial"/>
                <a:cs typeface="Arial"/>
              </a:rPr>
              <a:t>i</a:t>
            </a:r>
            <a:r>
              <a:rPr sz="1134" b="1" spc="9" dirty="0">
                <a:latin typeface="Arial"/>
                <a:cs typeface="Arial"/>
              </a:rPr>
              <a:t>on 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s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a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p</a:t>
            </a:r>
            <a:r>
              <a:rPr sz="1134" dirty="0">
                <a:latin typeface="Arial"/>
                <a:cs typeface="Arial"/>
              </a:rPr>
              <a:t>r</a:t>
            </a:r>
            <a:r>
              <a:rPr sz="1134" spc="9" dirty="0">
                <a:latin typeface="Arial"/>
                <a:cs typeface="Arial"/>
              </a:rPr>
              <a:t>ob</a:t>
            </a:r>
            <a:r>
              <a:rPr sz="1134" spc="-5" dirty="0">
                <a:latin typeface="Arial"/>
                <a:cs typeface="Arial"/>
              </a:rPr>
              <a:t>l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14" dirty="0">
                <a:latin typeface="Arial"/>
                <a:cs typeface="Arial"/>
              </a:rPr>
              <a:t>m</a:t>
            </a:r>
            <a:endParaRPr sz="113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5916" y="3986593"/>
            <a:ext cx="84070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-5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68336" y="3930543"/>
            <a:ext cx="4147622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>
              <a:lnSpc>
                <a:spcPct val="168700"/>
              </a:lnSpc>
            </a:pPr>
            <a:r>
              <a:rPr sz="1134" spc="9" dirty="0">
                <a:latin typeface="Arial"/>
                <a:cs typeface="Arial"/>
              </a:rPr>
              <a:t>T</a:t>
            </a:r>
            <a:r>
              <a:rPr sz="1134" dirty="0">
                <a:latin typeface="Arial"/>
                <a:cs typeface="Arial"/>
              </a:rPr>
              <a:t>h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s</a:t>
            </a:r>
            <a:r>
              <a:rPr sz="1134" dirty="0">
                <a:latin typeface="Arial"/>
                <a:cs typeface="Arial"/>
              </a:rPr>
              <a:t>e</a:t>
            </a:r>
            <a:r>
              <a:rPr sz="1134" spc="9" dirty="0">
                <a:latin typeface="Arial"/>
                <a:cs typeface="Arial"/>
              </a:rPr>
              <a:t>c</a:t>
            </a:r>
            <a:r>
              <a:rPr sz="1134" dirty="0">
                <a:latin typeface="Arial"/>
                <a:cs typeface="Arial"/>
              </a:rPr>
              <a:t>r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t</a:t>
            </a:r>
            <a:r>
              <a:rPr sz="1134" spc="-9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key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has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b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de</a:t>
            </a:r>
            <a:r>
              <a:rPr sz="1134" spc="-5" dirty="0">
                <a:latin typeface="Arial"/>
                <a:cs typeface="Arial"/>
              </a:rPr>
              <a:t>l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ve</a:t>
            </a:r>
            <a:r>
              <a:rPr sz="1134" dirty="0">
                <a:latin typeface="Arial"/>
                <a:cs typeface="Arial"/>
              </a:rPr>
              <a:t>re</a:t>
            </a:r>
            <a:r>
              <a:rPr sz="1134" spc="9" dirty="0">
                <a:latin typeface="Arial"/>
                <a:cs typeface="Arial"/>
              </a:rPr>
              <a:t>d</a:t>
            </a:r>
            <a:r>
              <a:rPr sz="1134" spc="5" dirty="0">
                <a:latin typeface="Arial"/>
                <a:cs typeface="Arial"/>
              </a:rPr>
              <a:t> i</a:t>
            </a:r>
            <a:r>
              <a:rPr sz="1134" spc="9" dirty="0">
                <a:latin typeface="Arial"/>
                <a:cs typeface="Arial"/>
              </a:rPr>
              <a:t>n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a</a:t>
            </a:r>
            <a:r>
              <a:rPr sz="1134" spc="5" dirty="0">
                <a:latin typeface="Arial"/>
                <a:cs typeface="Arial"/>
              </a:rPr>
              <a:t> s</a:t>
            </a:r>
            <a:r>
              <a:rPr sz="1134" spc="9" dirty="0">
                <a:latin typeface="Arial"/>
                <a:cs typeface="Arial"/>
              </a:rPr>
              <a:t>a</a:t>
            </a:r>
            <a:r>
              <a:rPr sz="1134" dirty="0">
                <a:latin typeface="Arial"/>
                <a:cs typeface="Arial"/>
              </a:rPr>
              <a:t>f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way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-9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he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r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ci</a:t>
            </a:r>
            <a:r>
              <a:rPr sz="1134" spc="9" dirty="0">
                <a:latin typeface="Arial"/>
                <a:cs typeface="Arial"/>
              </a:rPr>
              <a:t>p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dirty="0">
                <a:latin typeface="Arial"/>
                <a:cs typeface="Arial"/>
              </a:rPr>
              <a:t>n</a:t>
            </a:r>
            <a:r>
              <a:rPr sz="1134" spc="5" dirty="0">
                <a:latin typeface="Arial"/>
                <a:cs typeface="Arial"/>
              </a:rPr>
              <a:t>t </a:t>
            </a:r>
            <a:r>
              <a:rPr sz="1134" spc="9" dirty="0">
                <a:latin typeface="Arial"/>
                <a:cs typeface="Arial"/>
              </a:rPr>
              <a:t>Cha</a:t>
            </a:r>
            <a:r>
              <a:rPr sz="1134" dirty="0">
                <a:latin typeface="Arial"/>
                <a:cs typeface="Arial"/>
              </a:rPr>
              <a:t>n</a:t>
            </a:r>
            <a:r>
              <a:rPr sz="1134" spc="9" dirty="0">
                <a:latin typeface="Arial"/>
                <a:cs typeface="Arial"/>
              </a:rPr>
              <a:t>ce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o</a:t>
            </a:r>
            <a:r>
              <a:rPr sz="1134" spc="5" dirty="0">
                <a:latin typeface="Arial"/>
                <a:cs typeface="Arial"/>
              </a:rPr>
              <a:t>f</a:t>
            </a:r>
            <a:r>
              <a:rPr sz="1134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k</a:t>
            </a:r>
            <a:r>
              <a:rPr sz="1134" dirty="0">
                <a:latin typeface="Arial"/>
                <a:cs typeface="Arial"/>
              </a:rPr>
              <a:t>e</a:t>
            </a:r>
            <a:r>
              <a:rPr sz="1134" spc="9" dirty="0">
                <a:latin typeface="Arial"/>
                <a:cs typeface="Arial"/>
              </a:rPr>
              <a:t>y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b</a:t>
            </a:r>
            <a:r>
              <a:rPr sz="1134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ng</a:t>
            </a:r>
            <a:r>
              <a:rPr sz="1134" spc="5" dirty="0">
                <a:latin typeface="Arial"/>
                <a:cs typeface="Arial"/>
              </a:rPr>
              <a:t> c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14" dirty="0">
                <a:latin typeface="Arial"/>
                <a:cs typeface="Arial"/>
              </a:rPr>
              <a:t>m</a:t>
            </a:r>
            <a:r>
              <a:rPr sz="1134" dirty="0">
                <a:latin typeface="Arial"/>
                <a:cs typeface="Arial"/>
              </a:rPr>
              <a:t>pr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14" dirty="0">
                <a:latin typeface="Arial"/>
                <a:cs typeface="Arial"/>
              </a:rPr>
              <a:t>m</a:t>
            </a:r>
            <a:r>
              <a:rPr sz="1134" spc="5" dirty="0">
                <a:latin typeface="Arial"/>
                <a:cs typeface="Arial"/>
              </a:rPr>
              <a:t>is</a:t>
            </a:r>
            <a:r>
              <a:rPr sz="1134" spc="9" dirty="0">
                <a:latin typeface="Arial"/>
                <a:cs typeface="Arial"/>
              </a:rPr>
              <a:t>ed</a:t>
            </a:r>
            <a:endParaRPr sz="113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5916" y="4276805"/>
            <a:ext cx="84070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-5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21701" y="4550694"/>
            <a:ext cx="4477565" cy="1575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3" name="object 23"/>
          <p:cNvSpPr txBox="1"/>
          <p:nvPr/>
        </p:nvSpPr>
        <p:spPr>
          <a:xfrm>
            <a:off x="3854530" y="6336847"/>
            <a:ext cx="1429182" cy="1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07" spc="-14" dirty="0">
                <a:latin typeface="Arial"/>
                <a:cs typeface="Arial"/>
              </a:rPr>
              <a:t>I</a:t>
            </a:r>
            <a:r>
              <a:rPr sz="907" spc="-5" dirty="0">
                <a:latin typeface="Arial"/>
                <a:cs typeface="Arial"/>
              </a:rPr>
              <a:t>m</a:t>
            </a:r>
            <a:r>
              <a:rPr sz="907" spc="-9" dirty="0">
                <a:latin typeface="Arial"/>
                <a:cs typeface="Arial"/>
              </a:rPr>
              <a:t>a</a:t>
            </a:r>
            <a:r>
              <a:rPr sz="907" dirty="0">
                <a:latin typeface="Arial"/>
                <a:cs typeface="Arial"/>
              </a:rPr>
              <a:t>ge</a:t>
            </a:r>
            <a:r>
              <a:rPr sz="907" spc="-14" dirty="0">
                <a:latin typeface="Arial"/>
                <a:cs typeface="Arial"/>
              </a:rPr>
              <a:t> </a:t>
            </a:r>
            <a:r>
              <a:rPr sz="907" spc="-9" dirty="0">
                <a:latin typeface="Arial"/>
                <a:cs typeface="Arial"/>
              </a:rPr>
              <a:t>S</a:t>
            </a:r>
            <a:r>
              <a:rPr sz="907" dirty="0">
                <a:latin typeface="Arial"/>
                <a:cs typeface="Arial"/>
              </a:rPr>
              <a:t>o</a:t>
            </a:r>
            <a:r>
              <a:rPr sz="907" spc="-9" dirty="0">
                <a:latin typeface="Arial"/>
                <a:cs typeface="Arial"/>
              </a:rPr>
              <a:t>u</a:t>
            </a:r>
            <a:r>
              <a:rPr sz="907" spc="-5" dirty="0">
                <a:latin typeface="Arial"/>
                <a:cs typeface="Arial"/>
              </a:rPr>
              <a:t>r</a:t>
            </a:r>
            <a:r>
              <a:rPr sz="907" spc="5" dirty="0">
                <a:latin typeface="Arial"/>
                <a:cs typeface="Arial"/>
              </a:rPr>
              <a:t>c</a:t>
            </a:r>
            <a:r>
              <a:rPr sz="907" spc="-9" dirty="0">
                <a:latin typeface="Arial"/>
                <a:cs typeface="Arial"/>
              </a:rPr>
              <a:t>e</a:t>
            </a:r>
            <a:r>
              <a:rPr sz="907" spc="-5" dirty="0">
                <a:latin typeface="Arial"/>
                <a:cs typeface="Arial"/>
              </a:rPr>
              <a:t>:</a:t>
            </a:r>
            <a:r>
              <a:rPr sz="907" spc="-9" dirty="0">
                <a:latin typeface="Arial"/>
                <a:cs typeface="Arial"/>
              </a:rPr>
              <a:t> g</a:t>
            </a:r>
            <a:r>
              <a:rPr sz="907" dirty="0">
                <a:latin typeface="Arial"/>
                <a:cs typeface="Arial"/>
              </a:rPr>
              <a:t>p</a:t>
            </a:r>
            <a:r>
              <a:rPr sz="907" spc="-9" dirty="0">
                <a:latin typeface="Arial"/>
                <a:cs typeface="Arial"/>
              </a:rPr>
              <a:t>g</a:t>
            </a:r>
            <a:r>
              <a:rPr sz="907" spc="-14" dirty="0">
                <a:latin typeface="Arial"/>
                <a:cs typeface="Arial"/>
              </a:rPr>
              <a:t>t</a:t>
            </a:r>
            <a:r>
              <a:rPr sz="907" spc="-9" dirty="0">
                <a:latin typeface="Arial"/>
                <a:cs typeface="Arial"/>
              </a:rPr>
              <a:t>o</a:t>
            </a:r>
            <a:r>
              <a:rPr sz="907" dirty="0">
                <a:latin typeface="Arial"/>
                <a:cs typeface="Arial"/>
              </a:rPr>
              <a:t>o</a:t>
            </a:r>
            <a:r>
              <a:rPr sz="907" spc="-14" dirty="0">
                <a:latin typeface="Arial"/>
                <a:cs typeface="Arial"/>
              </a:rPr>
              <a:t>l</a:t>
            </a:r>
            <a:r>
              <a:rPr sz="907" spc="5" dirty="0">
                <a:latin typeface="Arial"/>
                <a:cs typeface="Arial"/>
              </a:rPr>
              <a:t>s</a:t>
            </a:r>
            <a:r>
              <a:rPr sz="907" spc="-5" dirty="0">
                <a:latin typeface="Arial"/>
                <a:cs typeface="Arial"/>
              </a:rPr>
              <a:t>.</a:t>
            </a:r>
            <a:r>
              <a:rPr sz="907" spc="-9" dirty="0">
                <a:latin typeface="Arial"/>
                <a:cs typeface="Arial"/>
              </a:rPr>
              <a:t>o</a:t>
            </a:r>
            <a:r>
              <a:rPr sz="907" spc="-5" dirty="0">
                <a:latin typeface="Arial"/>
                <a:cs typeface="Arial"/>
              </a:rPr>
              <a:t>r</a:t>
            </a:r>
            <a:r>
              <a:rPr sz="907" dirty="0">
                <a:latin typeface="Arial"/>
                <a:cs typeface="Arial"/>
              </a:rPr>
              <a:t>g</a:t>
            </a:r>
            <a:endParaRPr sz="907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16920" y="2154138"/>
            <a:ext cx="2763929" cy="1165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5" name="object 25"/>
          <p:cNvSpPr txBox="1"/>
          <p:nvPr/>
        </p:nvSpPr>
        <p:spPr>
          <a:xfrm>
            <a:off x="6466444" y="3562554"/>
            <a:ext cx="1269680" cy="1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07" spc="-14" dirty="0">
                <a:latin typeface="Arial"/>
                <a:cs typeface="Arial"/>
              </a:rPr>
              <a:t>I</a:t>
            </a:r>
            <a:r>
              <a:rPr sz="907" spc="-5" dirty="0">
                <a:latin typeface="Arial"/>
                <a:cs typeface="Arial"/>
              </a:rPr>
              <a:t>m</a:t>
            </a:r>
            <a:r>
              <a:rPr sz="907" spc="-9" dirty="0">
                <a:latin typeface="Arial"/>
                <a:cs typeface="Arial"/>
              </a:rPr>
              <a:t>ag</a:t>
            </a:r>
            <a:r>
              <a:rPr sz="907" dirty="0">
                <a:latin typeface="Arial"/>
                <a:cs typeface="Arial"/>
              </a:rPr>
              <a:t>e</a:t>
            </a:r>
            <a:r>
              <a:rPr sz="907" spc="-9" dirty="0">
                <a:latin typeface="Arial"/>
                <a:cs typeface="Arial"/>
              </a:rPr>
              <a:t> Sou</a:t>
            </a:r>
            <a:r>
              <a:rPr sz="907" spc="5" dirty="0">
                <a:latin typeface="Arial"/>
                <a:cs typeface="Arial"/>
              </a:rPr>
              <a:t>rc</a:t>
            </a:r>
            <a:r>
              <a:rPr sz="907" spc="-9" dirty="0">
                <a:latin typeface="Arial"/>
                <a:cs typeface="Arial"/>
              </a:rPr>
              <a:t>e</a:t>
            </a:r>
            <a:r>
              <a:rPr sz="907" spc="-5" dirty="0">
                <a:latin typeface="Arial"/>
                <a:cs typeface="Arial"/>
              </a:rPr>
              <a:t>:</a:t>
            </a:r>
            <a:r>
              <a:rPr sz="907" spc="-9" dirty="0">
                <a:latin typeface="Arial"/>
                <a:cs typeface="Arial"/>
              </a:rPr>
              <a:t> </a:t>
            </a:r>
            <a:r>
              <a:rPr sz="907" spc="-5" dirty="0">
                <a:latin typeface="Arial"/>
                <a:cs typeface="Arial"/>
              </a:rPr>
              <a:t>w</a:t>
            </a:r>
            <a:r>
              <a:rPr sz="907" spc="-14" dirty="0">
                <a:latin typeface="Arial"/>
                <a:cs typeface="Arial"/>
              </a:rPr>
              <a:t>i</a:t>
            </a:r>
            <a:r>
              <a:rPr sz="907" spc="5" dirty="0">
                <a:latin typeface="Arial"/>
                <a:cs typeface="Arial"/>
              </a:rPr>
              <a:t>k</a:t>
            </a:r>
            <a:r>
              <a:rPr sz="907" spc="-14" dirty="0">
                <a:latin typeface="Arial"/>
                <a:cs typeface="Arial"/>
              </a:rPr>
              <a:t>i</a:t>
            </a:r>
            <a:r>
              <a:rPr sz="907" dirty="0">
                <a:latin typeface="Arial"/>
                <a:cs typeface="Arial"/>
              </a:rPr>
              <a:t>p</a:t>
            </a:r>
            <a:r>
              <a:rPr sz="907" spc="-9" dirty="0">
                <a:latin typeface="Arial"/>
                <a:cs typeface="Arial"/>
              </a:rPr>
              <a:t>ed</a:t>
            </a:r>
            <a:r>
              <a:rPr sz="907" spc="-5" dirty="0">
                <a:latin typeface="Arial"/>
                <a:cs typeface="Arial"/>
              </a:rPr>
              <a:t>i</a:t>
            </a:r>
            <a:r>
              <a:rPr sz="907" dirty="0">
                <a:latin typeface="Arial"/>
                <a:cs typeface="Arial"/>
              </a:rPr>
              <a:t>a</a:t>
            </a:r>
            <a:endParaRPr sz="90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280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1204" y="451285"/>
            <a:ext cx="3571227" cy="82073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02498" marR="4607" indent="-690982">
              <a:lnSpc>
                <a:spcPts val="3245"/>
              </a:lnSpc>
            </a:pPr>
            <a:r>
              <a:rPr sz="2902" dirty="0"/>
              <a:t>P</a:t>
            </a:r>
            <a:r>
              <a:rPr sz="2902" spc="5" dirty="0"/>
              <a:t>ub</a:t>
            </a:r>
            <a:r>
              <a:rPr sz="2902" spc="-14" dirty="0"/>
              <a:t>l</a:t>
            </a:r>
            <a:r>
              <a:rPr sz="2902" spc="-5" dirty="0"/>
              <a:t>i</a:t>
            </a:r>
            <a:r>
              <a:rPr sz="2902" spc="5" dirty="0"/>
              <a:t>c</a:t>
            </a:r>
            <a:r>
              <a:rPr sz="2902" dirty="0"/>
              <a:t>-</a:t>
            </a:r>
            <a:r>
              <a:rPr sz="2902" spc="5" dirty="0"/>
              <a:t>k</a:t>
            </a:r>
            <a:r>
              <a:rPr sz="2902" spc="-5" dirty="0"/>
              <a:t>e</a:t>
            </a:r>
            <a:r>
              <a:rPr sz="2902" dirty="0"/>
              <a:t>y E</a:t>
            </a:r>
            <a:r>
              <a:rPr sz="2902" spc="-5" dirty="0"/>
              <a:t>n</a:t>
            </a:r>
            <a:r>
              <a:rPr sz="2902" spc="5" dirty="0"/>
              <a:t>c</a:t>
            </a:r>
            <a:r>
              <a:rPr sz="2902" dirty="0"/>
              <a:t>r</a:t>
            </a:r>
            <a:r>
              <a:rPr sz="2902" spc="5" dirty="0"/>
              <a:t>yp</a:t>
            </a:r>
            <a:r>
              <a:rPr sz="2902" spc="-14" dirty="0"/>
              <a:t>t</a:t>
            </a:r>
            <a:r>
              <a:rPr sz="2902" spc="-5" dirty="0"/>
              <a:t>i</a:t>
            </a:r>
            <a:r>
              <a:rPr sz="2902" spc="5" dirty="0"/>
              <a:t>o</a:t>
            </a:r>
            <a:r>
              <a:rPr sz="2902" dirty="0"/>
              <a:t>n </a:t>
            </a:r>
            <a:r>
              <a:rPr sz="2902" spc="-9" dirty="0"/>
              <a:t>(</a:t>
            </a:r>
            <a:r>
              <a:rPr sz="2902" dirty="0"/>
              <a:t>A</a:t>
            </a:r>
            <a:r>
              <a:rPr sz="2902" spc="5" dirty="0"/>
              <a:t>sy</a:t>
            </a:r>
            <a:r>
              <a:rPr sz="2902" spc="-9" dirty="0"/>
              <a:t>mm</a:t>
            </a:r>
            <a:r>
              <a:rPr sz="2902" spc="5" dirty="0"/>
              <a:t>e</a:t>
            </a:r>
            <a:r>
              <a:rPr sz="2902" spc="-5" dirty="0"/>
              <a:t>tric)</a:t>
            </a:r>
            <a:endParaRPr sz="2902"/>
          </a:p>
        </p:txBody>
      </p:sp>
      <p:sp>
        <p:nvSpPr>
          <p:cNvPr id="3" name="object 3"/>
          <p:cNvSpPr txBox="1"/>
          <p:nvPr/>
        </p:nvSpPr>
        <p:spPr>
          <a:xfrm>
            <a:off x="543573" y="1653211"/>
            <a:ext cx="81190" cy="83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544" spc="122" dirty="0">
                <a:latin typeface="Arial"/>
                <a:cs typeface="Arial"/>
              </a:rPr>
              <a:t>●</a:t>
            </a:r>
            <a:endParaRPr sz="5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239" y="1611205"/>
            <a:ext cx="2428803" cy="195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70" spc="5" dirty="0">
                <a:latin typeface="Arial"/>
                <a:cs typeface="Arial"/>
              </a:rPr>
              <a:t>Us</a:t>
            </a:r>
            <a:r>
              <a:rPr sz="1270" spc="-5" dirty="0">
                <a:latin typeface="Arial"/>
                <a:cs typeface="Arial"/>
              </a:rPr>
              <a:t>e</a:t>
            </a:r>
            <a:r>
              <a:rPr sz="1270" dirty="0">
                <a:latin typeface="Arial"/>
                <a:cs typeface="Arial"/>
              </a:rPr>
              <a:t>s</a:t>
            </a:r>
            <a:r>
              <a:rPr sz="1270" spc="5" dirty="0">
                <a:latin typeface="Arial"/>
                <a:cs typeface="Arial"/>
              </a:rPr>
              <a:t> </a:t>
            </a:r>
            <a:r>
              <a:rPr sz="1270" dirty="0">
                <a:latin typeface="Arial"/>
                <a:cs typeface="Arial"/>
              </a:rPr>
              <a:t>a</a:t>
            </a:r>
            <a:r>
              <a:rPr sz="1270" spc="5" dirty="0">
                <a:latin typeface="Arial"/>
                <a:cs typeface="Arial"/>
              </a:rPr>
              <a:t> </a:t>
            </a:r>
            <a:r>
              <a:rPr sz="1270" spc="-5" dirty="0">
                <a:latin typeface="Arial"/>
                <a:cs typeface="Arial"/>
              </a:rPr>
              <a:t>pai</a:t>
            </a:r>
            <a:r>
              <a:rPr sz="1270" dirty="0">
                <a:latin typeface="Arial"/>
                <a:cs typeface="Arial"/>
              </a:rPr>
              <a:t>r </a:t>
            </a:r>
            <a:r>
              <a:rPr sz="1270" spc="-5" dirty="0">
                <a:latin typeface="Arial"/>
                <a:cs typeface="Arial"/>
              </a:rPr>
              <a:t>o</a:t>
            </a:r>
            <a:r>
              <a:rPr sz="1270" dirty="0">
                <a:latin typeface="Arial"/>
                <a:cs typeface="Arial"/>
              </a:rPr>
              <a:t>f</a:t>
            </a:r>
            <a:r>
              <a:rPr sz="1270" spc="14" dirty="0">
                <a:latin typeface="Arial"/>
                <a:cs typeface="Arial"/>
              </a:rPr>
              <a:t> </a:t>
            </a:r>
            <a:r>
              <a:rPr sz="1270" spc="5" dirty="0">
                <a:latin typeface="Arial"/>
                <a:cs typeface="Arial"/>
              </a:rPr>
              <a:t>k</a:t>
            </a:r>
            <a:r>
              <a:rPr sz="1270" spc="-9" dirty="0">
                <a:latin typeface="Arial"/>
                <a:cs typeface="Arial"/>
              </a:rPr>
              <a:t>e</a:t>
            </a:r>
            <a:r>
              <a:rPr sz="1270" spc="5" dirty="0">
                <a:latin typeface="Arial"/>
                <a:cs typeface="Arial"/>
              </a:rPr>
              <a:t>y</a:t>
            </a:r>
            <a:r>
              <a:rPr sz="1270" dirty="0">
                <a:latin typeface="Arial"/>
                <a:cs typeface="Arial"/>
              </a:rPr>
              <a:t>s</a:t>
            </a:r>
            <a:r>
              <a:rPr sz="1270" spc="14" dirty="0">
                <a:latin typeface="Arial"/>
                <a:cs typeface="Arial"/>
              </a:rPr>
              <a:t> </a:t>
            </a:r>
            <a:r>
              <a:rPr sz="1270" spc="-5" dirty="0">
                <a:latin typeface="Arial"/>
                <a:cs typeface="Arial"/>
              </a:rPr>
              <a:t>fo</a:t>
            </a:r>
            <a:r>
              <a:rPr sz="1270" dirty="0">
                <a:latin typeface="Arial"/>
                <a:cs typeface="Arial"/>
              </a:rPr>
              <a:t>r</a:t>
            </a:r>
            <a:r>
              <a:rPr sz="1270" spc="9" dirty="0">
                <a:latin typeface="Arial"/>
                <a:cs typeface="Arial"/>
              </a:rPr>
              <a:t> </a:t>
            </a:r>
            <a:r>
              <a:rPr sz="1270" spc="-5" dirty="0">
                <a:latin typeface="Arial"/>
                <a:cs typeface="Arial"/>
              </a:rPr>
              <a:t>enc</a:t>
            </a:r>
            <a:r>
              <a:rPr sz="1270" dirty="0">
                <a:latin typeface="Arial"/>
                <a:cs typeface="Arial"/>
              </a:rPr>
              <a:t>r</a:t>
            </a:r>
            <a:r>
              <a:rPr sz="1270" spc="5" dirty="0">
                <a:latin typeface="Arial"/>
                <a:cs typeface="Arial"/>
              </a:rPr>
              <a:t>y</a:t>
            </a:r>
            <a:r>
              <a:rPr sz="1270" spc="-5" dirty="0">
                <a:latin typeface="Arial"/>
                <a:cs typeface="Arial"/>
              </a:rPr>
              <a:t>p</a:t>
            </a:r>
            <a:r>
              <a:rPr sz="1270" spc="9" dirty="0">
                <a:latin typeface="Arial"/>
                <a:cs typeface="Arial"/>
              </a:rPr>
              <a:t>t</a:t>
            </a:r>
            <a:r>
              <a:rPr sz="1270" spc="-5" dirty="0">
                <a:latin typeface="Arial"/>
                <a:cs typeface="Arial"/>
              </a:rPr>
              <a:t>ion</a:t>
            </a:r>
            <a:endParaRPr sz="127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129" y="1972106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8796" y="1954511"/>
            <a:ext cx="3331687" cy="478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b="1" dirty="0">
                <a:latin typeface="Arial"/>
                <a:cs typeface="Arial"/>
              </a:rPr>
              <a:t>P</a:t>
            </a:r>
            <a:r>
              <a:rPr sz="1179" b="1" spc="-9" dirty="0">
                <a:latin typeface="Arial"/>
                <a:cs typeface="Arial"/>
              </a:rPr>
              <a:t>ubli</a:t>
            </a:r>
            <a:r>
              <a:rPr sz="1179" b="1" spc="-5" dirty="0">
                <a:latin typeface="Arial"/>
                <a:cs typeface="Arial"/>
              </a:rPr>
              <a:t>c ke</a:t>
            </a:r>
            <a:r>
              <a:rPr sz="1179" b="1" dirty="0">
                <a:latin typeface="Arial"/>
                <a:cs typeface="Arial"/>
              </a:rPr>
              <a:t>y</a:t>
            </a:r>
            <a:r>
              <a:rPr sz="1179" b="1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–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P</a:t>
            </a:r>
            <a:r>
              <a:rPr sz="1179" spc="-5" dirty="0">
                <a:latin typeface="Arial"/>
                <a:cs typeface="Arial"/>
              </a:rPr>
              <a:t>ub</a:t>
            </a:r>
            <a:r>
              <a:rPr sz="1179" spc="-9" dirty="0">
                <a:latin typeface="Arial"/>
                <a:cs typeface="Arial"/>
              </a:rPr>
              <a:t>l</a:t>
            </a:r>
            <a:r>
              <a:rPr sz="1179" spc="-5" dirty="0">
                <a:latin typeface="Arial"/>
                <a:cs typeface="Arial"/>
              </a:rPr>
              <a:t>ishe</a:t>
            </a:r>
            <a:r>
              <a:rPr sz="1179" dirty="0">
                <a:latin typeface="Arial"/>
                <a:cs typeface="Arial"/>
              </a:rPr>
              <a:t>d</a:t>
            </a:r>
            <a:r>
              <a:rPr sz="1179" spc="-5" dirty="0">
                <a:latin typeface="Arial"/>
                <a:cs typeface="Arial"/>
              </a:rPr>
              <a:t> an</a:t>
            </a:r>
            <a:r>
              <a:rPr sz="1179" dirty="0">
                <a:latin typeface="Arial"/>
                <a:cs typeface="Arial"/>
              </a:rPr>
              <a:t>d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k</a:t>
            </a:r>
            <a:r>
              <a:rPr sz="1179" spc="-5" dirty="0">
                <a:latin typeface="Arial"/>
                <a:cs typeface="Arial"/>
              </a:rPr>
              <a:t>no</a:t>
            </a:r>
            <a:r>
              <a:rPr sz="1179" spc="-9" dirty="0">
                <a:latin typeface="Arial"/>
                <a:cs typeface="Arial"/>
              </a:rPr>
              <a:t>w</a:t>
            </a:r>
            <a:r>
              <a:rPr sz="1179" dirty="0">
                <a:latin typeface="Arial"/>
                <a:cs typeface="Arial"/>
              </a:rPr>
              <a:t>n</a:t>
            </a:r>
            <a:r>
              <a:rPr sz="1179" spc="-5" dirty="0">
                <a:latin typeface="Arial"/>
                <a:cs typeface="Arial"/>
              </a:rPr>
              <a:t> t</a:t>
            </a:r>
            <a:r>
              <a:rPr sz="1179" dirty="0">
                <a:latin typeface="Arial"/>
                <a:cs typeface="Arial"/>
              </a:rPr>
              <a:t>o</a:t>
            </a:r>
            <a:r>
              <a:rPr sz="1179" spc="-5" dirty="0">
                <a:latin typeface="Arial"/>
                <a:cs typeface="Arial"/>
              </a:rPr>
              <a:t> e</a:t>
            </a:r>
            <a:r>
              <a:rPr sz="1179" dirty="0">
                <a:latin typeface="Arial"/>
                <a:cs typeface="Arial"/>
              </a:rPr>
              <a:t>v</a:t>
            </a:r>
            <a:r>
              <a:rPr sz="1179" spc="-5" dirty="0">
                <a:latin typeface="Arial"/>
                <a:cs typeface="Arial"/>
              </a:rPr>
              <a:t>er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on</a:t>
            </a:r>
            <a:r>
              <a:rPr sz="1179" dirty="0">
                <a:latin typeface="Arial"/>
                <a:cs typeface="Arial"/>
              </a:rPr>
              <a:t>e</a:t>
            </a:r>
            <a:endParaRPr sz="1179">
              <a:latin typeface="Arial"/>
              <a:cs typeface="Arial"/>
            </a:endParaRPr>
          </a:p>
          <a:p>
            <a:pPr marL="11516">
              <a:spcBef>
                <a:spcPts val="925"/>
              </a:spcBef>
            </a:pPr>
            <a:r>
              <a:rPr sz="1179" b="1" dirty="0">
                <a:latin typeface="Arial"/>
                <a:cs typeface="Arial"/>
              </a:rPr>
              <a:t>P</a:t>
            </a:r>
            <a:r>
              <a:rPr sz="1179" b="1" spc="-9" dirty="0">
                <a:latin typeface="Arial"/>
                <a:cs typeface="Arial"/>
              </a:rPr>
              <a:t>r</a:t>
            </a:r>
            <a:r>
              <a:rPr sz="1179" b="1" spc="-5" dirty="0">
                <a:latin typeface="Arial"/>
                <a:cs typeface="Arial"/>
              </a:rPr>
              <a:t>ivat</a:t>
            </a:r>
            <a:r>
              <a:rPr sz="1179" b="1" dirty="0">
                <a:latin typeface="Arial"/>
                <a:cs typeface="Arial"/>
              </a:rPr>
              <a:t>e</a:t>
            </a:r>
            <a:r>
              <a:rPr sz="1179" b="1" spc="-5" dirty="0">
                <a:latin typeface="Arial"/>
                <a:cs typeface="Arial"/>
              </a:rPr>
              <a:t> ke</a:t>
            </a:r>
            <a:r>
              <a:rPr sz="1179" b="1" dirty="0">
                <a:latin typeface="Arial"/>
                <a:cs typeface="Arial"/>
              </a:rPr>
              <a:t>y</a:t>
            </a:r>
            <a:r>
              <a:rPr sz="1179" b="1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–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S</a:t>
            </a:r>
            <a:r>
              <a:rPr sz="1179" spc="-5" dirty="0">
                <a:latin typeface="Arial"/>
                <a:cs typeface="Arial"/>
              </a:rPr>
              <a:t>e</a:t>
            </a:r>
            <a:r>
              <a:rPr sz="1179" spc="-14" dirty="0">
                <a:latin typeface="Arial"/>
                <a:cs typeface="Arial"/>
              </a:rPr>
              <a:t>c</a:t>
            </a:r>
            <a:r>
              <a:rPr sz="1179" spc="5" dirty="0">
                <a:latin typeface="Arial"/>
                <a:cs typeface="Arial"/>
              </a:rPr>
              <a:t>r</a:t>
            </a:r>
            <a:r>
              <a:rPr sz="1179" spc="-5" dirty="0">
                <a:latin typeface="Arial"/>
                <a:cs typeface="Arial"/>
              </a:rPr>
              <a:t>et </a:t>
            </a:r>
            <a:r>
              <a:rPr sz="1179" spc="-14" dirty="0">
                <a:latin typeface="Arial"/>
                <a:cs typeface="Arial"/>
              </a:rPr>
              <a:t>k</a:t>
            </a:r>
            <a:r>
              <a:rPr sz="1179" spc="-5" dirty="0">
                <a:latin typeface="Arial"/>
                <a:cs typeface="Arial"/>
              </a:rPr>
              <a:t>e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k</a:t>
            </a:r>
            <a:r>
              <a:rPr sz="1179" spc="-5" dirty="0">
                <a:latin typeface="Arial"/>
                <a:cs typeface="Arial"/>
              </a:rPr>
              <a:t>now</a:t>
            </a:r>
            <a:r>
              <a:rPr sz="1179" dirty="0">
                <a:latin typeface="Arial"/>
                <a:cs typeface="Arial"/>
              </a:rPr>
              <a:t>n</a:t>
            </a:r>
            <a:r>
              <a:rPr sz="1179" spc="-5" dirty="0">
                <a:latin typeface="Arial"/>
                <a:cs typeface="Arial"/>
              </a:rPr>
              <a:t> on</a:t>
            </a:r>
            <a:r>
              <a:rPr sz="1179" spc="-9" dirty="0">
                <a:latin typeface="Arial"/>
                <a:cs typeface="Arial"/>
              </a:rPr>
              <a:t>l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 t</a:t>
            </a:r>
            <a:r>
              <a:rPr sz="1179" dirty="0">
                <a:latin typeface="Arial"/>
                <a:cs typeface="Arial"/>
              </a:rPr>
              <a:t>o</a:t>
            </a:r>
            <a:r>
              <a:rPr sz="1179" spc="-5" dirty="0">
                <a:latin typeface="Arial"/>
                <a:cs typeface="Arial"/>
              </a:rPr>
              <a:t> th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owne</a:t>
            </a:r>
            <a:r>
              <a:rPr sz="1179" dirty="0">
                <a:latin typeface="Arial"/>
                <a:cs typeface="Arial"/>
              </a:rPr>
              <a:t>r</a:t>
            </a:r>
            <a:endParaRPr sz="117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5129" y="2270380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573" y="2589178"/>
            <a:ext cx="76584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13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7240" y="2549908"/>
            <a:ext cx="803267" cy="18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b="1" spc="-9" dirty="0">
                <a:latin typeface="Arial"/>
                <a:cs typeface="Arial"/>
              </a:rPr>
              <a:t>E</a:t>
            </a:r>
            <a:r>
              <a:rPr sz="1179" b="1" spc="-5" dirty="0">
                <a:latin typeface="Arial"/>
                <a:cs typeface="Arial"/>
              </a:rPr>
              <a:t>nc</a:t>
            </a:r>
            <a:r>
              <a:rPr sz="1179" b="1" spc="-9" dirty="0">
                <a:latin typeface="Arial"/>
                <a:cs typeface="Arial"/>
              </a:rPr>
              <a:t>r</a:t>
            </a:r>
            <a:r>
              <a:rPr sz="1179" b="1" spc="-5" dirty="0">
                <a:latin typeface="Arial"/>
                <a:cs typeface="Arial"/>
              </a:rPr>
              <a:t>y</a:t>
            </a:r>
            <a:r>
              <a:rPr sz="1179" b="1" spc="-9" dirty="0">
                <a:latin typeface="Arial"/>
                <a:cs typeface="Arial"/>
              </a:rPr>
              <a:t>p</a:t>
            </a:r>
            <a:r>
              <a:rPr sz="1179" b="1" spc="-5" dirty="0">
                <a:latin typeface="Arial"/>
                <a:cs typeface="Arial"/>
              </a:rPr>
              <a:t>t</a:t>
            </a:r>
            <a:r>
              <a:rPr sz="1179" b="1" spc="-9" dirty="0">
                <a:latin typeface="Arial"/>
                <a:cs typeface="Arial"/>
              </a:rPr>
              <a:t>i</a:t>
            </a:r>
            <a:r>
              <a:rPr sz="1179" b="1" spc="-5" dirty="0">
                <a:latin typeface="Arial"/>
                <a:cs typeface="Arial"/>
              </a:rPr>
              <a:t>on</a:t>
            </a:r>
            <a:endParaRPr sz="1179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5129" y="2898023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8796" y="2880429"/>
            <a:ext cx="3623051" cy="655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spc="-5" dirty="0">
                <a:latin typeface="Arial"/>
                <a:cs typeface="Arial"/>
              </a:rPr>
              <a:t>Us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pub</a:t>
            </a:r>
            <a:r>
              <a:rPr sz="1179" spc="-9" dirty="0">
                <a:latin typeface="Arial"/>
                <a:cs typeface="Arial"/>
              </a:rPr>
              <a:t>l</a:t>
            </a:r>
            <a:r>
              <a:rPr sz="1179" spc="-5" dirty="0">
                <a:latin typeface="Arial"/>
                <a:cs typeface="Arial"/>
              </a:rPr>
              <a:t>i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k</a:t>
            </a:r>
            <a:r>
              <a:rPr sz="1179" spc="-5" dirty="0">
                <a:latin typeface="Arial"/>
                <a:cs typeface="Arial"/>
              </a:rPr>
              <a:t>e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 t</a:t>
            </a:r>
            <a:r>
              <a:rPr sz="1179" dirty="0">
                <a:latin typeface="Arial"/>
                <a:cs typeface="Arial"/>
              </a:rPr>
              <a:t>o</a:t>
            </a:r>
            <a:r>
              <a:rPr sz="1179" spc="-5" dirty="0">
                <a:latin typeface="Arial"/>
                <a:cs typeface="Arial"/>
              </a:rPr>
              <a:t> en</a:t>
            </a:r>
            <a:r>
              <a:rPr sz="1179" spc="-14" dirty="0">
                <a:latin typeface="Arial"/>
                <a:cs typeface="Arial"/>
              </a:rPr>
              <a:t>c</a:t>
            </a:r>
            <a:r>
              <a:rPr sz="1179" spc="5" dirty="0">
                <a:latin typeface="Arial"/>
                <a:cs typeface="Arial"/>
              </a:rPr>
              <a:t>r</a:t>
            </a:r>
            <a:r>
              <a:rPr sz="1179" spc="-14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pt me</a:t>
            </a:r>
            <a:r>
              <a:rPr sz="1179" dirty="0">
                <a:latin typeface="Arial"/>
                <a:cs typeface="Arial"/>
              </a:rPr>
              <a:t>ss</a:t>
            </a:r>
            <a:r>
              <a:rPr sz="1179" spc="-5" dirty="0">
                <a:latin typeface="Arial"/>
                <a:cs typeface="Arial"/>
              </a:rPr>
              <a:t>age</a:t>
            </a:r>
            <a:r>
              <a:rPr sz="1179" dirty="0">
                <a:latin typeface="Arial"/>
                <a:cs typeface="Arial"/>
              </a:rPr>
              <a:t>s</a:t>
            </a:r>
            <a:endParaRPr sz="1179">
              <a:latin typeface="Arial"/>
              <a:cs typeface="Arial"/>
            </a:endParaRPr>
          </a:p>
          <a:p>
            <a:pPr marL="11516" marR="4607">
              <a:lnSpc>
                <a:spcPts val="1315"/>
              </a:lnSpc>
              <a:spcBef>
                <a:spcPts val="1052"/>
              </a:spcBef>
            </a:pPr>
            <a:r>
              <a:rPr sz="1179" dirty="0">
                <a:latin typeface="Arial"/>
                <a:cs typeface="Arial"/>
              </a:rPr>
              <a:t>A</a:t>
            </a:r>
            <a:r>
              <a:rPr sz="1179" spc="-5" dirty="0">
                <a:latin typeface="Arial"/>
                <a:cs typeface="Arial"/>
              </a:rPr>
              <a:t>n</a:t>
            </a:r>
            <a:r>
              <a:rPr sz="1179" spc="-14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on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a</a:t>
            </a:r>
            <a:r>
              <a:rPr sz="1179" dirty="0">
                <a:latin typeface="Arial"/>
                <a:cs typeface="Arial"/>
              </a:rPr>
              <a:t>n</a:t>
            </a:r>
            <a:r>
              <a:rPr sz="1179" spc="-5" dirty="0">
                <a:latin typeface="Arial"/>
                <a:cs typeface="Arial"/>
              </a:rPr>
              <a:t> en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r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pt me</a:t>
            </a:r>
            <a:r>
              <a:rPr sz="1179" dirty="0">
                <a:latin typeface="Arial"/>
                <a:cs typeface="Arial"/>
              </a:rPr>
              <a:t>ss</a:t>
            </a:r>
            <a:r>
              <a:rPr sz="1179" spc="-5" dirty="0">
                <a:latin typeface="Arial"/>
                <a:cs typeface="Arial"/>
              </a:rPr>
              <a:t>age, but the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14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annot de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r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pt th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ci</a:t>
            </a:r>
            <a:r>
              <a:rPr sz="1179" spc="-5" dirty="0">
                <a:latin typeface="Arial"/>
                <a:cs typeface="Arial"/>
              </a:rPr>
              <a:t>phertext</a:t>
            </a:r>
            <a:endParaRPr sz="117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5129" y="3196297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3573" y="3682082"/>
            <a:ext cx="76584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13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7240" y="3642812"/>
            <a:ext cx="803267" cy="18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b="1" spc="-5" dirty="0">
                <a:latin typeface="Arial"/>
                <a:cs typeface="Arial"/>
              </a:rPr>
              <a:t>Dec</a:t>
            </a:r>
            <a:r>
              <a:rPr sz="1179" b="1" spc="-9" dirty="0">
                <a:latin typeface="Arial"/>
                <a:cs typeface="Arial"/>
              </a:rPr>
              <a:t>r</a:t>
            </a:r>
            <a:r>
              <a:rPr sz="1179" b="1" spc="-5" dirty="0">
                <a:latin typeface="Arial"/>
                <a:cs typeface="Arial"/>
              </a:rPr>
              <a:t>y</a:t>
            </a:r>
            <a:r>
              <a:rPr sz="1179" b="1" spc="-9" dirty="0">
                <a:latin typeface="Arial"/>
                <a:cs typeface="Arial"/>
              </a:rPr>
              <a:t>p</a:t>
            </a:r>
            <a:r>
              <a:rPr sz="1179" b="1" spc="-5" dirty="0">
                <a:latin typeface="Arial"/>
                <a:cs typeface="Arial"/>
              </a:rPr>
              <a:t>t</a:t>
            </a:r>
            <a:r>
              <a:rPr sz="1179" b="1" spc="-9" dirty="0">
                <a:latin typeface="Arial"/>
                <a:cs typeface="Arial"/>
              </a:rPr>
              <a:t>i</a:t>
            </a:r>
            <a:r>
              <a:rPr sz="1179" b="1" spc="-5" dirty="0">
                <a:latin typeface="Arial"/>
                <a:cs typeface="Arial"/>
              </a:rPr>
              <a:t>on</a:t>
            </a:r>
            <a:endParaRPr sz="1179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5129" y="3990926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8797" y="3973331"/>
            <a:ext cx="2469686" cy="18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spc="-5" dirty="0">
                <a:latin typeface="Arial"/>
                <a:cs typeface="Arial"/>
              </a:rPr>
              <a:t>Us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pri</a:t>
            </a:r>
            <a:r>
              <a:rPr sz="1179" spc="-14" dirty="0">
                <a:latin typeface="Arial"/>
                <a:cs typeface="Arial"/>
              </a:rPr>
              <a:t>v</a:t>
            </a:r>
            <a:r>
              <a:rPr sz="1179" spc="-5" dirty="0">
                <a:latin typeface="Arial"/>
                <a:cs typeface="Arial"/>
              </a:rPr>
              <a:t>at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k</a:t>
            </a:r>
            <a:r>
              <a:rPr sz="1179" spc="-5" dirty="0">
                <a:latin typeface="Arial"/>
                <a:cs typeface="Arial"/>
              </a:rPr>
              <a:t>e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 t</a:t>
            </a:r>
            <a:r>
              <a:rPr sz="1179" dirty="0">
                <a:latin typeface="Arial"/>
                <a:cs typeface="Arial"/>
              </a:rPr>
              <a:t>o</a:t>
            </a:r>
            <a:r>
              <a:rPr sz="1179" spc="-5" dirty="0">
                <a:latin typeface="Arial"/>
                <a:cs typeface="Arial"/>
              </a:rPr>
              <a:t> de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r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pt me</a:t>
            </a:r>
            <a:r>
              <a:rPr sz="1179" dirty="0">
                <a:latin typeface="Arial"/>
                <a:cs typeface="Arial"/>
              </a:rPr>
              <a:t>s</a:t>
            </a:r>
            <a:r>
              <a:rPr sz="1179" spc="-14" dirty="0">
                <a:latin typeface="Arial"/>
                <a:cs typeface="Arial"/>
              </a:rPr>
              <a:t>s</a:t>
            </a:r>
            <a:r>
              <a:rPr sz="1179" spc="-5" dirty="0">
                <a:latin typeface="Arial"/>
                <a:cs typeface="Arial"/>
              </a:rPr>
              <a:t>age</a:t>
            </a:r>
            <a:r>
              <a:rPr sz="1179" dirty="0">
                <a:latin typeface="Arial"/>
                <a:cs typeface="Arial"/>
              </a:rPr>
              <a:t>s</a:t>
            </a:r>
            <a:endParaRPr sz="1179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3573" y="4310876"/>
            <a:ext cx="76584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13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7239" y="4270454"/>
            <a:ext cx="2974679" cy="18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b="1" spc="-9" dirty="0">
                <a:latin typeface="Arial"/>
                <a:cs typeface="Arial"/>
              </a:rPr>
              <a:t>E</a:t>
            </a:r>
            <a:r>
              <a:rPr sz="1179" b="1" spc="-5" dirty="0">
                <a:latin typeface="Arial"/>
                <a:cs typeface="Arial"/>
              </a:rPr>
              <a:t>xa</a:t>
            </a:r>
            <a:r>
              <a:rPr sz="1179" b="1" dirty="0">
                <a:latin typeface="Arial"/>
                <a:cs typeface="Arial"/>
              </a:rPr>
              <a:t>m</a:t>
            </a:r>
            <a:r>
              <a:rPr sz="1179" b="1" spc="-9" dirty="0">
                <a:latin typeface="Arial"/>
                <a:cs typeface="Arial"/>
              </a:rPr>
              <a:t>p</a:t>
            </a:r>
            <a:r>
              <a:rPr sz="1179" b="1" spc="-5" dirty="0">
                <a:latin typeface="Arial"/>
                <a:cs typeface="Arial"/>
              </a:rPr>
              <a:t>l</a:t>
            </a:r>
            <a:r>
              <a:rPr sz="1179" b="1" dirty="0">
                <a:latin typeface="Arial"/>
                <a:cs typeface="Arial"/>
              </a:rPr>
              <a:t>e</a:t>
            </a:r>
            <a:r>
              <a:rPr sz="1179" b="1" spc="-5" dirty="0">
                <a:latin typeface="Arial"/>
                <a:cs typeface="Arial"/>
              </a:rPr>
              <a:t> </a:t>
            </a:r>
            <a:r>
              <a:rPr sz="1179" spc="-5" dirty="0">
                <a:latin typeface="Arial"/>
                <a:cs typeface="Arial"/>
              </a:rPr>
              <a:t>: </a:t>
            </a:r>
            <a:r>
              <a:rPr sz="1179" b="1" spc="-9" dirty="0">
                <a:latin typeface="Arial"/>
                <a:cs typeface="Arial"/>
              </a:rPr>
              <a:t>R</a:t>
            </a:r>
            <a:r>
              <a:rPr sz="1179" b="1" dirty="0">
                <a:latin typeface="Arial"/>
                <a:cs typeface="Arial"/>
              </a:rPr>
              <a:t>SA</a:t>
            </a:r>
            <a:r>
              <a:rPr sz="1179" b="1" spc="-9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–</a:t>
            </a:r>
            <a:r>
              <a:rPr sz="1179" spc="-5" dirty="0">
                <a:latin typeface="Arial"/>
                <a:cs typeface="Arial"/>
              </a:rPr>
              <a:t> Rive</a:t>
            </a:r>
            <a:r>
              <a:rPr sz="1179" spc="-14" dirty="0">
                <a:latin typeface="Arial"/>
                <a:cs typeface="Arial"/>
              </a:rPr>
              <a:t>s</a:t>
            </a:r>
            <a:r>
              <a:rPr sz="1179" spc="-9" dirty="0">
                <a:latin typeface="Arial"/>
                <a:cs typeface="Arial"/>
              </a:rPr>
              <a:t>t</a:t>
            </a:r>
            <a:r>
              <a:rPr sz="1179" spc="-5" dirty="0">
                <a:latin typeface="Arial"/>
                <a:cs typeface="Arial"/>
              </a:rPr>
              <a:t>, </a:t>
            </a:r>
            <a:r>
              <a:rPr sz="1179" dirty="0">
                <a:latin typeface="Arial"/>
                <a:cs typeface="Arial"/>
              </a:rPr>
              <a:t>S</a:t>
            </a:r>
            <a:r>
              <a:rPr sz="1179" spc="-5" dirty="0">
                <a:latin typeface="Arial"/>
                <a:cs typeface="Arial"/>
              </a:rPr>
              <a:t>hami</a:t>
            </a:r>
            <a:r>
              <a:rPr sz="1179" dirty="0">
                <a:latin typeface="Arial"/>
                <a:cs typeface="Arial"/>
              </a:rPr>
              <a:t>r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&amp;</a:t>
            </a:r>
            <a:r>
              <a:rPr sz="1179" spc="-73" dirty="0">
                <a:latin typeface="Arial"/>
                <a:cs typeface="Arial"/>
              </a:rPr>
              <a:t> </a:t>
            </a:r>
            <a:r>
              <a:rPr sz="1179" spc="-9" dirty="0">
                <a:latin typeface="Arial"/>
                <a:cs typeface="Arial"/>
              </a:rPr>
              <a:t>A</a:t>
            </a:r>
            <a:r>
              <a:rPr sz="1179" spc="-5" dirty="0">
                <a:latin typeface="Arial"/>
                <a:cs typeface="Arial"/>
              </a:rPr>
              <a:t>dlema</a:t>
            </a:r>
            <a:r>
              <a:rPr sz="1179" dirty="0">
                <a:latin typeface="Arial"/>
                <a:cs typeface="Arial"/>
              </a:rPr>
              <a:t>n</a:t>
            </a:r>
            <a:endParaRPr sz="1179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5129" y="4619720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28796" y="4600973"/>
            <a:ext cx="3571802" cy="1542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1365"/>
              </a:lnSpc>
            </a:pPr>
            <a:r>
              <a:rPr sz="1179" dirty="0">
                <a:latin typeface="Arial"/>
                <a:cs typeface="Arial"/>
              </a:rPr>
              <a:t>P</a:t>
            </a:r>
            <a:r>
              <a:rPr sz="1179" spc="-5" dirty="0">
                <a:latin typeface="Arial"/>
                <a:cs typeface="Arial"/>
              </a:rPr>
              <a:t>roperty u</a:t>
            </a:r>
            <a:r>
              <a:rPr sz="1179" dirty="0">
                <a:latin typeface="Arial"/>
                <a:cs typeface="Arial"/>
              </a:rPr>
              <a:t>s</a:t>
            </a:r>
            <a:r>
              <a:rPr sz="1179" spc="-5" dirty="0">
                <a:latin typeface="Arial"/>
                <a:cs typeface="Arial"/>
              </a:rPr>
              <a:t>e</a:t>
            </a:r>
            <a:r>
              <a:rPr sz="1179" dirty="0">
                <a:latin typeface="Arial"/>
                <a:cs typeface="Arial"/>
              </a:rPr>
              <a:t>d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-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b="1" spc="-9" dirty="0">
                <a:latin typeface="Arial"/>
                <a:cs typeface="Arial"/>
              </a:rPr>
              <a:t>D</a:t>
            </a:r>
            <a:r>
              <a:rPr sz="1179" b="1" spc="-5" dirty="0">
                <a:latin typeface="Arial"/>
                <a:cs typeface="Arial"/>
              </a:rPr>
              <a:t>i</a:t>
            </a:r>
            <a:r>
              <a:rPr sz="1179" b="1" dirty="0">
                <a:latin typeface="Arial"/>
                <a:cs typeface="Arial"/>
              </a:rPr>
              <a:t>f</a:t>
            </a:r>
            <a:r>
              <a:rPr sz="1179" b="1" spc="-5" dirty="0">
                <a:latin typeface="Arial"/>
                <a:cs typeface="Arial"/>
              </a:rPr>
              <a:t>fic</a:t>
            </a:r>
            <a:r>
              <a:rPr sz="1179" b="1" spc="-9" dirty="0">
                <a:latin typeface="Arial"/>
                <a:cs typeface="Arial"/>
              </a:rPr>
              <a:t>ult</a:t>
            </a:r>
            <a:r>
              <a:rPr sz="1179" b="1" dirty="0">
                <a:latin typeface="Arial"/>
                <a:cs typeface="Arial"/>
              </a:rPr>
              <a:t>y</a:t>
            </a:r>
            <a:r>
              <a:rPr sz="1179" b="1" spc="-5" dirty="0">
                <a:latin typeface="Arial"/>
                <a:cs typeface="Arial"/>
              </a:rPr>
              <a:t> </a:t>
            </a:r>
            <a:r>
              <a:rPr sz="1179" b="1" spc="-9" dirty="0">
                <a:latin typeface="Arial"/>
                <a:cs typeface="Arial"/>
              </a:rPr>
              <a:t>o</a:t>
            </a:r>
            <a:r>
              <a:rPr sz="1179" b="1" dirty="0">
                <a:latin typeface="Arial"/>
                <a:cs typeface="Arial"/>
              </a:rPr>
              <a:t>f </a:t>
            </a:r>
            <a:r>
              <a:rPr sz="1179" b="1" spc="-5" dirty="0">
                <a:latin typeface="Arial"/>
                <a:cs typeface="Arial"/>
              </a:rPr>
              <a:t>fact</a:t>
            </a:r>
            <a:r>
              <a:rPr sz="1179" b="1" spc="-9" dirty="0">
                <a:latin typeface="Arial"/>
                <a:cs typeface="Arial"/>
              </a:rPr>
              <a:t>o</a:t>
            </a:r>
            <a:r>
              <a:rPr sz="1179" b="1" dirty="0">
                <a:latin typeface="Arial"/>
                <a:cs typeface="Arial"/>
              </a:rPr>
              <a:t>r</a:t>
            </a:r>
            <a:r>
              <a:rPr sz="1179" b="1" spc="-9" dirty="0">
                <a:latin typeface="Arial"/>
                <a:cs typeface="Arial"/>
              </a:rPr>
              <a:t>in</a:t>
            </a:r>
            <a:r>
              <a:rPr sz="1179" b="1" spc="-5" dirty="0">
                <a:latin typeface="Arial"/>
                <a:cs typeface="Arial"/>
              </a:rPr>
              <a:t>g </a:t>
            </a:r>
            <a:r>
              <a:rPr sz="1179" spc="-5" dirty="0">
                <a:latin typeface="Arial"/>
                <a:cs typeface="Arial"/>
              </a:rPr>
              <a:t>larg</a:t>
            </a:r>
            <a:r>
              <a:rPr sz="1179" dirty="0">
                <a:latin typeface="Arial"/>
                <a:cs typeface="Arial"/>
              </a:rPr>
              <a:t>e</a:t>
            </a:r>
          </a:p>
          <a:p>
            <a:pPr marL="1089448">
              <a:lnSpc>
                <a:spcPts val="1365"/>
              </a:lnSpc>
            </a:pPr>
            <a:r>
              <a:rPr sz="1179" spc="-5" dirty="0">
                <a:latin typeface="Arial"/>
                <a:cs typeface="Arial"/>
              </a:rPr>
              <a:t>integer</a:t>
            </a:r>
            <a:r>
              <a:rPr sz="1179" dirty="0">
                <a:latin typeface="Arial"/>
                <a:cs typeface="Arial"/>
              </a:rPr>
              <a:t>s</a:t>
            </a:r>
            <a:r>
              <a:rPr sz="1179" spc="-5" dirty="0">
                <a:latin typeface="Arial"/>
                <a:cs typeface="Arial"/>
              </a:rPr>
              <a:t> t</a:t>
            </a:r>
            <a:r>
              <a:rPr sz="1179" dirty="0">
                <a:latin typeface="Arial"/>
                <a:cs typeface="Arial"/>
              </a:rPr>
              <a:t>o</a:t>
            </a:r>
            <a:r>
              <a:rPr sz="1179" spc="-5" dirty="0">
                <a:latin typeface="Arial"/>
                <a:cs typeface="Arial"/>
              </a:rPr>
              <a:t> prim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number</a:t>
            </a:r>
            <a:r>
              <a:rPr sz="1179" dirty="0">
                <a:latin typeface="Arial"/>
                <a:cs typeface="Arial"/>
              </a:rPr>
              <a:t>s</a:t>
            </a:r>
          </a:p>
          <a:p>
            <a:pPr marL="11516">
              <a:spcBef>
                <a:spcPts val="934"/>
              </a:spcBef>
              <a:tabLst>
                <a:tab pos="1757397" algn="l"/>
              </a:tabLst>
            </a:pPr>
            <a:r>
              <a:rPr sz="1179" dirty="0">
                <a:latin typeface="Arial"/>
                <a:cs typeface="Arial"/>
              </a:rPr>
              <a:t>N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=</a:t>
            </a:r>
            <a:r>
              <a:rPr sz="1179" spc="-14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p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* q	</a:t>
            </a:r>
            <a:r>
              <a:rPr sz="1179" spc="-5" dirty="0">
                <a:latin typeface="Arial"/>
                <a:cs typeface="Arial"/>
              </a:rPr>
              <a:t>(323</a:t>
            </a:r>
            <a:r>
              <a:rPr sz="1179" dirty="0">
                <a:latin typeface="Arial"/>
                <a:cs typeface="Arial"/>
              </a:rPr>
              <a:t>3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=</a:t>
            </a:r>
            <a:r>
              <a:rPr sz="1179" spc="-5" dirty="0">
                <a:latin typeface="Arial"/>
                <a:cs typeface="Arial"/>
              </a:rPr>
              <a:t> 6</a:t>
            </a:r>
            <a:r>
              <a:rPr sz="1179" dirty="0">
                <a:latin typeface="Arial"/>
                <a:cs typeface="Arial"/>
              </a:rPr>
              <a:t>1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*</a:t>
            </a:r>
            <a:r>
              <a:rPr sz="1179" spc="-9" dirty="0">
                <a:latin typeface="Arial"/>
                <a:cs typeface="Arial"/>
              </a:rPr>
              <a:t> </a:t>
            </a:r>
            <a:r>
              <a:rPr sz="1179" spc="-5" dirty="0">
                <a:latin typeface="Arial"/>
                <a:cs typeface="Arial"/>
              </a:rPr>
              <a:t>53</a:t>
            </a:r>
            <a:r>
              <a:rPr sz="1179" dirty="0">
                <a:latin typeface="Arial"/>
                <a:cs typeface="Arial"/>
              </a:rPr>
              <a:t>)</a:t>
            </a:r>
          </a:p>
          <a:p>
            <a:pPr marL="11516" marR="426105">
              <a:lnSpc>
                <a:spcPts val="2349"/>
              </a:lnSpc>
              <a:spcBef>
                <a:spcPts val="222"/>
              </a:spcBef>
            </a:pPr>
            <a:r>
              <a:rPr sz="1179" dirty="0">
                <a:latin typeface="Arial"/>
                <a:cs typeface="Arial"/>
              </a:rPr>
              <a:t>N</a:t>
            </a:r>
            <a:r>
              <a:rPr sz="1179" spc="-5" dirty="0">
                <a:latin typeface="Arial"/>
                <a:cs typeface="Arial"/>
              </a:rPr>
              <a:t> i</a:t>
            </a:r>
            <a:r>
              <a:rPr sz="1179" dirty="0">
                <a:latin typeface="Arial"/>
                <a:cs typeface="Arial"/>
              </a:rPr>
              <a:t>s</a:t>
            </a:r>
            <a:r>
              <a:rPr sz="1179" spc="-14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a</a:t>
            </a:r>
            <a:r>
              <a:rPr sz="1179" spc="-5" dirty="0">
                <a:latin typeface="Arial"/>
                <a:cs typeface="Arial"/>
              </a:rPr>
              <a:t> larg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intege</a:t>
            </a:r>
            <a:r>
              <a:rPr sz="1179" dirty="0">
                <a:latin typeface="Arial"/>
                <a:cs typeface="Arial"/>
              </a:rPr>
              <a:t>r</a:t>
            </a:r>
            <a:r>
              <a:rPr sz="1179" spc="-5" dirty="0">
                <a:latin typeface="Arial"/>
                <a:cs typeface="Arial"/>
              </a:rPr>
              <a:t> an</a:t>
            </a:r>
            <a:r>
              <a:rPr sz="1179" dirty="0">
                <a:latin typeface="Arial"/>
                <a:cs typeface="Arial"/>
              </a:rPr>
              <a:t>d</a:t>
            </a:r>
            <a:r>
              <a:rPr sz="1179" spc="-5" dirty="0">
                <a:latin typeface="Arial"/>
                <a:cs typeface="Arial"/>
              </a:rPr>
              <a:t> p, </a:t>
            </a:r>
            <a:r>
              <a:rPr sz="1179" dirty="0">
                <a:latin typeface="Arial"/>
                <a:cs typeface="Arial"/>
              </a:rPr>
              <a:t>q</a:t>
            </a:r>
            <a:r>
              <a:rPr sz="1179" spc="-5" dirty="0">
                <a:latin typeface="Arial"/>
                <a:cs typeface="Arial"/>
              </a:rPr>
              <a:t> a</a:t>
            </a:r>
            <a:r>
              <a:rPr sz="1179" spc="5" dirty="0">
                <a:latin typeface="Arial"/>
                <a:cs typeface="Arial"/>
              </a:rPr>
              <a:t>r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prim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number</a:t>
            </a:r>
            <a:r>
              <a:rPr sz="1179" dirty="0">
                <a:latin typeface="Arial"/>
                <a:cs typeface="Arial"/>
              </a:rPr>
              <a:t>s N</a:t>
            </a:r>
            <a:r>
              <a:rPr sz="1179" spc="-5" dirty="0">
                <a:latin typeface="Arial"/>
                <a:cs typeface="Arial"/>
              </a:rPr>
              <a:t> i</a:t>
            </a:r>
            <a:r>
              <a:rPr sz="1179" dirty="0">
                <a:latin typeface="Arial"/>
                <a:cs typeface="Arial"/>
              </a:rPr>
              <a:t>s</a:t>
            </a:r>
            <a:r>
              <a:rPr sz="1179" spc="-14" dirty="0">
                <a:latin typeface="Arial"/>
                <a:cs typeface="Arial"/>
              </a:rPr>
              <a:t> </a:t>
            </a:r>
            <a:r>
              <a:rPr sz="1179" spc="-5" dirty="0">
                <a:latin typeface="Arial"/>
                <a:cs typeface="Arial"/>
              </a:rPr>
              <a:t>pa</a:t>
            </a:r>
            <a:r>
              <a:rPr sz="1179" spc="5" dirty="0">
                <a:latin typeface="Arial"/>
                <a:cs typeface="Arial"/>
              </a:rPr>
              <a:t>r</a:t>
            </a:r>
            <a:r>
              <a:rPr sz="1179" spc="-5" dirty="0">
                <a:latin typeface="Arial"/>
                <a:cs typeface="Arial"/>
              </a:rPr>
              <a:t>t of th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pub</a:t>
            </a:r>
            <a:r>
              <a:rPr sz="1179" spc="-9" dirty="0">
                <a:latin typeface="Arial"/>
                <a:cs typeface="Arial"/>
              </a:rPr>
              <a:t>l</a:t>
            </a:r>
            <a:r>
              <a:rPr sz="1179" spc="-5" dirty="0">
                <a:latin typeface="Arial"/>
                <a:cs typeface="Arial"/>
              </a:rPr>
              <a:t>i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k</a:t>
            </a:r>
            <a:r>
              <a:rPr sz="1179" spc="-5" dirty="0">
                <a:latin typeface="Arial"/>
                <a:cs typeface="Arial"/>
              </a:rPr>
              <a:t>e</a:t>
            </a:r>
            <a:r>
              <a:rPr sz="1179" dirty="0">
                <a:latin typeface="Arial"/>
                <a:cs typeface="Arial"/>
              </a:rPr>
              <a:t>y</a:t>
            </a:r>
          </a:p>
          <a:p>
            <a:pPr marL="11516">
              <a:spcBef>
                <a:spcPts val="689"/>
              </a:spcBef>
            </a:pPr>
            <a:r>
              <a:rPr sz="1179" spc="-5" dirty="0">
                <a:latin typeface="Arial"/>
                <a:cs typeface="Arial"/>
                <a:hlinkClick r:id="rId2"/>
              </a:rPr>
              <a:t>http://en.wi</a:t>
            </a:r>
            <a:r>
              <a:rPr sz="1179" spc="-9" dirty="0">
                <a:latin typeface="Arial"/>
                <a:cs typeface="Arial"/>
                <a:hlinkClick r:id="rId2"/>
              </a:rPr>
              <a:t>k</a:t>
            </a:r>
            <a:r>
              <a:rPr sz="1179" spc="-5" dirty="0">
                <a:latin typeface="Arial"/>
                <a:cs typeface="Arial"/>
                <a:hlinkClick r:id="rId2"/>
              </a:rPr>
              <a:t>ipedia.org/wi</a:t>
            </a:r>
            <a:r>
              <a:rPr sz="1179" spc="-9" dirty="0">
                <a:latin typeface="Arial"/>
                <a:cs typeface="Arial"/>
                <a:hlinkClick r:id="rId2"/>
              </a:rPr>
              <a:t>k</a:t>
            </a:r>
            <a:r>
              <a:rPr sz="1179" spc="-5" dirty="0">
                <a:latin typeface="Arial"/>
                <a:cs typeface="Arial"/>
                <a:hlinkClick r:id="rId2"/>
              </a:rPr>
              <a:t>i/R</a:t>
            </a:r>
            <a:r>
              <a:rPr sz="1179" spc="-9" dirty="0">
                <a:latin typeface="Arial"/>
                <a:cs typeface="Arial"/>
                <a:hlinkClick r:id="rId2"/>
              </a:rPr>
              <a:t>S</a:t>
            </a:r>
            <a:r>
              <a:rPr sz="1179" dirty="0">
                <a:latin typeface="Arial"/>
                <a:cs typeface="Arial"/>
                <a:hlinkClick r:id="rId2"/>
              </a:rPr>
              <a:t>A</a:t>
            </a:r>
            <a:r>
              <a:rPr sz="1179" spc="-5" dirty="0">
                <a:latin typeface="Arial"/>
                <a:cs typeface="Arial"/>
                <a:hlinkClick r:id="rId2"/>
              </a:rPr>
              <a:t>_</a:t>
            </a:r>
            <a:r>
              <a:rPr sz="1179" spc="-9" dirty="0">
                <a:latin typeface="Arial"/>
                <a:cs typeface="Arial"/>
                <a:hlinkClick r:id="rId2"/>
              </a:rPr>
              <a:t>F</a:t>
            </a:r>
            <a:r>
              <a:rPr sz="1179" spc="-5" dirty="0">
                <a:latin typeface="Arial"/>
                <a:cs typeface="Arial"/>
                <a:hlinkClick r:id="rId2"/>
              </a:rPr>
              <a:t>a</a:t>
            </a:r>
            <a:r>
              <a:rPr sz="1179" dirty="0">
                <a:latin typeface="Arial"/>
                <a:cs typeface="Arial"/>
                <a:hlinkClick r:id="rId2"/>
              </a:rPr>
              <a:t>ct</a:t>
            </a:r>
            <a:r>
              <a:rPr sz="1179" spc="-5" dirty="0">
                <a:latin typeface="Arial"/>
                <a:cs typeface="Arial"/>
                <a:hlinkClick r:id="rId2"/>
              </a:rPr>
              <a:t>oring_</a:t>
            </a:r>
            <a:r>
              <a:rPr sz="1179" spc="-9" dirty="0">
                <a:latin typeface="Arial"/>
                <a:cs typeface="Arial"/>
                <a:hlinkClick r:id="rId2"/>
              </a:rPr>
              <a:t>C</a:t>
            </a:r>
            <a:r>
              <a:rPr sz="1179" spc="-5" dirty="0">
                <a:latin typeface="Arial"/>
                <a:cs typeface="Arial"/>
                <a:hlinkClick r:id="rId2"/>
              </a:rPr>
              <a:t>halleng</a:t>
            </a:r>
            <a:r>
              <a:rPr sz="1179" dirty="0">
                <a:latin typeface="Arial"/>
                <a:cs typeface="Arial"/>
                <a:hlinkClick r:id="rId2"/>
              </a:rPr>
              <a:t>e</a:t>
            </a:r>
            <a:endParaRPr sz="1179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5129" y="5083830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5129" y="5382105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5129" y="5680378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5129" y="5977501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69315" y="2286576"/>
            <a:ext cx="3924779" cy="2616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6" name="object 26"/>
          <p:cNvSpPr txBox="1"/>
          <p:nvPr/>
        </p:nvSpPr>
        <p:spPr>
          <a:xfrm>
            <a:off x="6269513" y="5423599"/>
            <a:ext cx="1137818" cy="1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07" spc="-5" dirty="0">
                <a:latin typeface="Arial"/>
                <a:cs typeface="Arial"/>
              </a:rPr>
              <a:t>Im</a:t>
            </a:r>
            <a:r>
              <a:rPr sz="907" spc="-9" dirty="0">
                <a:latin typeface="Arial"/>
                <a:cs typeface="Arial"/>
              </a:rPr>
              <a:t>ag</a:t>
            </a:r>
            <a:r>
              <a:rPr sz="907" dirty="0">
                <a:latin typeface="Arial"/>
                <a:cs typeface="Arial"/>
              </a:rPr>
              <a:t>e</a:t>
            </a:r>
            <a:r>
              <a:rPr sz="907" spc="-9" dirty="0">
                <a:latin typeface="Arial"/>
                <a:cs typeface="Arial"/>
              </a:rPr>
              <a:t> Sou</a:t>
            </a:r>
            <a:r>
              <a:rPr sz="907" spc="5" dirty="0">
                <a:latin typeface="Arial"/>
                <a:cs typeface="Arial"/>
              </a:rPr>
              <a:t>rc</a:t>
            </a:r>
            <a:r>
              <a:rPr sz="907" spc="-9" dirty="0">
                <a:latin typeface="Arial"/>
                <a:cs typeface="Arial"/>
              </a:rPr>
              <a:t>e</a:t>
            </a:r>
            <a:r>
              <a:rPr sz="907" spc="-5" dirty="0">
                <a:latin typeface="Arial"/>
                <a:cs typeface="Arial"/>
              </a:rPr>
              <a:t>:</a:t>
            </a:r>
            <a:r>
              <a:rPr sz="907" spc="-9" dirty="0">
                <a:latin typeface="Arial"/>
                <a:cs typeface="Arial"/>
              </a:rPr>
              <a:t> </a:t>
            </a:r>
            <a:r>
              <a:rPr sz="907" spc="-5" dirty="0">
                <a:latin typeface="Arial"/>
                <a:cs typeface="Arial"/>
              </a:rPr>
              <a:t>M</a:t>
            </a:r>
            <a:r>
              <a:rPr sz="907" spc="-9" dirty="0">
                <a:latin typeface="Arial"/>
                <a:cs typeface="Arial"/>
              </a:rPr>
              <a:t>S</a:t>
            </a:r>
            <a:r>
              <a:rPr sz="907" spc="-5" dirty="0">
                <a:latin typeface="Arial"/>
                <a:cs typeface="Arial"/>
              </a:rPr>
              <a:t>D</a:t>
            </a:r>
            <a:r>
              <a:rPr sz="907" dirty="0">
                <a:latin typeface="Arial"/>
                <a:cs typeface="Arial"/>
              </a:rPr>
              <a:t>N</a:t>
            </a:r>
            <a:endParaRPr sz="90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779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High-Level SSH Protocol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200" dirty="0" smtClean="0"/>
              <a:t>Client </a:t>
            </a:r>
            <a:r>
              <a:rPr lang="en-US" sz="11200" dirty="0" err="1" smtClean="0"/>
              <a:t>ssh’s</a:t>
            </a:r>
            <a:r>
              <a:rPr lang="en-US" sz="11200" dirty="0" smtClean="0"/>
              <a:t> to remote server</a:t>
            </a:r>
          </a:p>
          <a:p>
            <a:pPr lvl="1"/>
            <a:r>
              <a:rPr lang="en-US" sz="1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12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1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200" dirty="0" err="1" smtClean="0">
                <a:latin typeface="Courier New" pitchFamily="49" charset="0"/>
                <a:cs typeface="Courier New" pitchFamily="49" charset="0"/>
              </a:rPr>
              <a:t>username@somehost</a:t>
            </a:r>
            <a:endParaRPr lang="en-US" sz="112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1200" dirty="0" smtClean="0"/>
              <a:t>If first time talking to server -&gt; host validation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8000" dirty="0" smtClean="0"/>
              <a:t>The </a:t>
            </a:r>
            <a:r>
              <a:rPr lang="en-US" sz="8000" dirty="0"/>
              <a:t>authenticity of host '</a:t>
            </a:r>
            <a:r>
              <a:rPr lang="en-US" sz="8000" dirty="0" err="1"/>
              <a:t>somehost</a:t>
            </a:r>
            <a:r>
              <a:rPr lang="en-US" sz="8000" dirty="0"/>
              <a:t> (192.168.1.1)' can't be established. </a:t>
            </a:r>
            <a:br>
              <a:rPr lang="en-US" sz="8000" dirty="0"/>
            </a:br>
            <a:r>
              <a:rPr lang="en-US" sz="8000" dirty="0"/>
              <a:t>RSA key fingerprint is 90:9c:46:ab:03:1d:30:2c:5c:87:c5:c7:d9:13:5d:75. </a:t>
            </a:r>
            <a:br>
              <a:rPr lang="en-US" sz="8000" dirty="0"/>
            </a:br>
            <a:r>
              <a:rPr lang="en-US" sz="8000" dirty="0"/>
              <a:t>Are you sure you want to continue connecting (yes/no)? </a:t>
            </a:r>
            <a:r>
              <a:rPr lang="en-US" sz="8000" b="1" dirty="0"/>
              <a:t>yes</a:t>
            </a:r>
            <a:r>
              <a:rPr lang="en-US" sz="8000" dirty="0"/>
              <a:t> </a:t>
            </a:r>
            <a:br>
              <a:rPr lang="en-US" sz="8000" dirty="0"/>
            </a:br>
            <a:r>
              <a:rPr lang="en-US" sz="8000" dirty="0"/>
              <a:t>Warning: Permanently added '</a:t>
            </a:r>
            <a:r>
              <a:rPr lang="en-US" sz="8000" dirty="0" err="1"/>
              <a:t>somehost</a:t>
            </a:r>
            <a:r>
              <a:rPr lang="en-US" sz="8000" dirty="0"/>
              <a:t>' (RSA) to the list of known hosts. </a:t>
            </a:r>
            <a:endParaRPr lang="en-US" sz="8000" dirty="0" smtClean="0"/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11200" dirty="0" err="1"/>
              <a:t>ssh</a:t>
            </a:r>
            <a:r>
              <a:rPr lang="en-US" sz="11200" dirty="0"/>
              <a:t> </a:t>
            </a:r>
            <a:r>
              <a:rPr lang="en-US" sz="11200" dirty="0" smtClean="0"/>
              <a:t>doesn't know </a:t>
            </a:r>
            <a:r>
              <a:rPr lang="en-US" sz="11200" dirty="0"/>
              <a:t>about this host </a:t>
            </a:r>
            <a:r>
              <a:rPr lang="en-US" sz="11200" dirty="0" smtClean="0"/>
              <a:t>yet</a:t>
            </a:r>
            <a:endParaRPr lang="en-US" sz="11200" dirty="0"/>
          </a:p>
          <a:p>
            <a:pPr lvl="1"/>
            <a:r>
              <a:rPr lang="en-US" sz="11200" dirty="0" smtClean="0"/>
              <a:t>shows hostname, IP address and fingerprint of the server’s public key, </a:t>
            </a:r>
            <a:r>
              <a:rPr lang="en-US" sz="11200" dirty="0"/>
              <a:t>so you can be sure you're talking </a:t>
            </a:r>
            <a:r>
              <a:rPr lang="en-US" sz="11200" dirty="0" smtClean="0"/>
              <a:t> to </a:t>
            </a:r>
            <a:r>
              <a:rPr lang="en-US" sz="11200" dirty="0"/>
              <a:t>the correct </a:t>
            </a:r>
            <a:r>
              <a:rPr lang="en-US" sz="11200" dirty="0" smtClean="0"/>
              <a:t>computer</a:t>
            </a:r>
          </a:p>
          <a:p>
            <a:pPr lvl="1"/>
            <a:r>
              <a:rPr lang="en-US" sz="11200" dirty="0" smtClean="0"/>
              <a:t>After accepting, public key is saved in </a:t>
            </a:r>
            <a:r>
              <a:rPr lang="en-US" sz="3600" dirty="0"/>
              <a:t> </a:t>
            </a:r>
            <a:r>
              <a:rPr lang="en-US" sz="11200" dirty="0"/>
              <a:t>~/.</a:t>
            </a:r>
            <a:r>
              <a:rPr lang="en-US" sz="11200" dirty="0" err="1"/>
              <a:t>ssh</a:t>
            </a:r>
            <a:r>
              <a:rPr lang="en-US" sz="11200" dirty="0"/>
              <a:t>/</a:t>
            </a:r>
            <a:r>
              <a:rPr lang="en-US" sz="11200" dirty="0" err="1"/>
              <a:t>known_hosts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105150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229600" cy="5745163"/>
          </a:xfrm>
        </p:spPr>
        <p:txBody>
          <a:bodyPr>
            <a:normAutofit fontScale="55000" lnSpcReduction="20000"/>
          </a:bodyPr>
          <a:lstStyle/>
          <a:p>
            <a:r>
              <a:rPr lang="en-US" sz="5800" dirty="0" smtClean="0"/>
              <a:t>Next time client connects to server </a:t>
            </a:r>
          </a:p>
          <a:p>
            <a:pPr lvl="1"/>
            <a:r>
              <a:rPr lang="en-US" sz="5100" dirty="0" smtClean="0"/>
              <a:t>Check host’s public key against saved public key</a:t>
            </a:r>
          </a:p>
          <a:p>
            <a:pPr lvl="1"/>
            <a:r>
              <a:rPr lang="en-US" sz="5100" dirty="0" smtClean="0"/>
              <a:t>If they don’t match</a:t>
            </a:r>
            <a:endParaRPr lang="en-US" sz="51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 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username@somehost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@@@@@@@@@@@@@@@@@@@@@@@@@@@@@@@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@    WARNING: REMOTE HOST IDENTIFICATION HAS CHANGED!    </a:t>
            </a:r>
            <a:r>
              <a:rPr lang="en-US" dirty="0" smtClean="0"/>
              <a:t>  @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 smtClean="0"/>
              <a:t>@@@@@@@@@@@@@@@@@@@@@@@@@@@@@@@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IT IS POSSIBLE THAT SOMEONE IS DOING SOMETHING NASTY! </a:t>
            </a:r>
            <a:br>
              <a:rPr lang="en-US" dirty="0"/>
            </a:br>
            <a:r>
              <a:rPr lang="en-US" dirty="0"/>
              <a:t>Someone could be eavesdropping on you right now (man-in-the-middle attack)! </a:t>
            </a:r>
            <a:br>
              <a:rPr lang="en-US" dirty="0"/>
            </a:br>
            <a:r>
              <a:rPr lang="en-US" dirty="0"/>
              <a:t>It is also possible that the RSA host key has just been changed. </a:t>
            </a:r>
            <a:br>
              <a:rPr lang="en-US" dirty="0"/>
            </a:br>
            <a:r>
              <a:rPr lang="en-US" dirty="0"/>
              <a:t>The fingerprint for the RSA key sent by the remote host is </a:t>
            </a:r>
            <a:br>
              <a:rPr lang="en-US" dirty="0"/>
            </a:br>
            <a:r>
              <a:rPr lang="en-US" dirty="0"/>
              <a:t>90:9c:46:ab:03:1d:30:2c:5c:87:c5:c7:d9:13:5d:75. </a:t>
            </a:r>
            <a:br>
              <a:rPr lang="en-US" dirty="0"/>
            </a:br>
            <a:r>
              <a:rPr lang="en-US" dirty="0"/>
              <a:t>Please contact your system administrator. </a:t>
            </a:r>
            <a:br>
              <a:rPr lang="en-US" dirty="0"/>
            </a:br>
            <a:r>
              <a:rPr lang="en-US" dirty="0"/>
              <a:t>Add correct host key in /home/user/.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known_hosts</a:t>
            </a:r>
            <a:r>
              <a:rPr lang="en-US" dirty="0"/>
              <a:t> to get rid of this message. </a:t>
            </a:r>
            <a:br>
              <a:rPr lang="en-US" dirty="0"/>
            </a:br>
            <a:r>
              <a:rPr lang="en-US" dirty="0"/>
              <a:t>Offending key in /home/user/.</a:t>
            </a:r>
            <a:r>
              <a:rPr lang="en-US" dirty="0" err="1"/>
              <a:t>ssh</a:t>
            </a:r>
            <a:r>
              <a:rPr lang="en-US" dirty="0"/>
              <a:t>/known_hosts:1 </a:t>
            </a:r>
            <a:br>
              <a:rPr lang="en-US" dirty="0"/>
            </a:br>
            <a:r>
              <a:rPr lang="en-US" dirty="0"/>
              <a:t>Password authentication is disabled to avoid man-in-the-middle attacks. </a:t>
            </a:r>
            <a:br>
              <a:rPr lang="en-US" dirty="0"/>
            </a:br>
            <a:r>
              <a:rPr lang="en-US" dirty="0"/>
              <a:t>Agent forwarding is disabled to avoid man-in-the-middle attacks. </a:t>
            </a:r>
            <a:br>
              <a:rPr lang="en-US" dirty="0"/>
            </a:br>
            <a:r>
              <a:rPr lang="en-US" dirty="0"/>
              <a:t>X11 forwarding is disabled to avoid man-in-the-middle attacks. </a:t>
            </a:r>
            <a:br>
              <a:rPr lang="en-US" dirty="0"/>
            </a:br>
            <a:r>
              <a:rPr lang="en-US" dirty="0"/>
              <a:t>Permission denied (</a:t>
            </a:r>
            <a:r>
              <a:rPr lang="en-US" dirty="0" err="1"/>
              <a:t>publickey,password,keyboard</a:t>
            </a:r>
            <a:r>
              <a:rPr lang="en-US" dirty="0"/>
              <a:t>-interactive).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228600"/>
            <a:ext cx="632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Host Validation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19400"/>
            <a:ext cx="7772400" cy="38250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8759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229600" cy="5516563"/>
          </a:xfrm>
        </p:spPr>
        <p:txBody>
          <a:bodyPr>
            <a:noAutofit/>
          </a:bodyPr>
          <a:lstStyle/>
          <a:p>
            <a:r>
              <a:rPr lang="en-US" sz="4000" dirty="0" smtClean="0"/>
              <a:t>Client asks server to prove that it is the owner of the public key using </a:t>
            </a:r>
            <a:r>
              <a:rPr lang="en-US" sz="4000" b="1" dirty="0" smtClean="0"/>
              <a:t>asymmetric encryption</a:t>
            </a:r>
          </a:p>
          <a:p>
            <a:pPr lvl="1"/>
            <a:r>
              <a:rPr lang="en-US" sz="3600" dirty="0" smtClean="0"/>
              <a:t>Encrypt a message with public key</a:t>
            </a:r>
          </a:p>
          <a:p>
            <a:pPr lvl="1"/>
            <a:r>
              <a:rPr lang="en-US" sz="3600" dirty="0" smtClean="0"/>
              <a:t>If server is true owner, it can decrypt the message with private key</a:t>
            </a:r>
          </a:p>
          <a:p>
            <a:r>
              <a:rPr lang="en-US" sz="4000" dirty="0" smtClean="0"/>
              <a:t>If everything works, host is successfully validated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228600"/>
            <a:ext cx="632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Host Validation (cont’d)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 rot="20179397">
            <a:off x="2331791" y="2830944"/>
            <a:ext cx="4393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AUTHENTICATION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91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</TotalTime>
  <Words>949</Words>
  <Application>Microsoft Office PowerPoint</Application>
  <PresentationFormat>On-screen Show (4:3)</PresentationFormat>
  <Paragraphs>188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CS35L – F16</vt:lpstr>
      <vt:lpstr>Communication Over the Internet</vt:lpstr>
      <vt:lpstr>What is SSH?</vt:lpstr>
      <vt:lpstr>Encryption Types</vt:lpstr>
      <vt:lpstr>Symmetric-key Encrption</vt:lpstr>
      <vt:lpstr>Public-key Encryption (Asymmetric)</vt:lpstr>
      <vt:lpstr>High-Level SSH Protocol</vt:lpstr>
      <vt:lpstr>Slide 8</vt:lpstr>
      <vt:lpstr>Slide 9</vt:lpstr>
      <vt:lpstr>Session Encryption</vt:lpstr>
      <vt:lpstr>User Authentication</vt:lpstr>
      <vt:lpstr>ssh-agent (passphrase-less ssh)</vt:lpstr>
      <vt:lpstr>X Window System</vt:lpstr>
      <vt:lpstr>Lab 9</vt:lpstr>
      <vt:lpstr>Lab Environment Setup</vt:lpstr>
      <vt:lpstr>Server Steps</vt:lpstr>
      <vt:lpstr>Client Steps</vt:lpstr>
      <vt:lpstr>How to Check IP Addresses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 </dc:title>
  <dc:creator>Lauren</dc:creator>
  <cp:lastModifiedBy>Aishu</cp:lastModifiedBy>
  <cp:revision>223</cp:revision>
  <dcterms:created xsi:type="dcterms:W3CDTF">2006-08-16T00:00:00Z</dcterms:created>
  <dcterms:modified xsi:type="dcterms:W3CDTF">2016-11-21T20:39:55Z</dcterms:modified>
</cp:coreProperties>
</file>