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059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942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0118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9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1611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25858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7958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409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2952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842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908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33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723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440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224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744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280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5E15-B937-4F21-80BA-FEC1B0A728E6}" type="datetimeFigureOut">
              <a:rPr lang="en-UG" smtClean="0"/>
              <a:t>12/11/2018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0E42-FE24-43F8-B43B-CEB779B7889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1484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 TOOLS</a:t>
            </a:r>
            <a:endParaRPr lang="en-U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QUICK LOOK AT TOOLS For CMP 1103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830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areas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u="sng" dirty="0"/>
              <a:t>Communication Tools</a:t>
            </a:r>
            <a:endParaRPr lang="x-none" dirty="0"/>
          </a:p>
          <a:p>
            <a:pPr lvl="0"/>
            <a:r>
              <a:rPr lang="x-none" u="sng" dirty="0"/>
              <a:t>Design Tools</a:t>
            </a:r>
            <a:endParaRPr lang="x-none" dirty="0"/>
          </a:p>
          <a:p>
            <a:pPr lvl="0"/>
            <a:r>
              <a:rPr lang="x-none" u="sng" dirty="0"/>
              <a:t>Documentation Tools</a:t>
            </a:r>
            <a:endParaRPr lang="x-none" dirty="0"/>
          </a:p>
          <a:p>
            <a:pPr lvl="0"/>
            <a:r>
              <a:rPr lang="x-none" u="sng" dirty="0"/>
              <a:t>File Sharing Tools</a:t>
            </a:r>
            <a:endParaRPr lang="x-none" dirty="0"/>
          </a:p>
          <a:p>
            <a:pPr lvl="0"/>
            <a:r>
              <a:rPr lang="x-none" u="sng" dirty="0"/>
              <a:t>Project Management Tools</a:t>
            </a:r>
            <a:endParaRPr lang="x-none" dirty="0"/>
          </a:p>
          <a:p>
            <a:pPr lvl="0"/>
            <a:r>
              <a:rPr lang="x-none" u="sng" dirty="0"/>
              <a:t>Software Tools</a:t>
            </a:r>
            <a:endParaRPr lang="x-none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891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Skype</a:t>
            </a:r>
          </a:p>
          <a:p>
            <a:r>
              <a:rPr lang="en-US" dirty="0"/>
              <a:t>Go to meeting</a:t>
            </a:r>
          </a:p>
          <a:p>
            <a:r>
              <a:rPr lang="en-US" dirty="0"/>
              <a:t>Google hangouts</a:t>
            </a:r>
          </a:p>
          <a:p>
            <a:r>
              <a:rPr lang="en-US" dirty="0"/>
              <a:t>Slack </a:t>
            </a:r>
          </a:p>
          <a:p>
            <a:r>
              <a:rPr lang="en-US" dirty="0" err="1"/>
              <a:t>Hipchat</a:t>
            </a:r>
            <a:r>
              <a:rPr lang="en-US" dirty="0"/>
              <a:t> </a:t>
            </a:r>
          </a:p>
          <a:p>
            <a:r>
              <a:rPr lang="en-US" dirty="0"/>
              <a:t>Chanty</a:t>
            </a:r>
          </a:p>
          <a:p>
            <a:r>
              <a:rPr lang="en-US" dirty="0"/>
              <a:t>Yammer</a:t>
            </a:r>
          </a:p>
          <a:p>
            <a:r>
              <a:rPr lang="en-US" dirty="0" err="1"/>
              <a:t>Realtimeboard</a:t>
            </a:r>
            <a:endParaRPr lang="en-US" dirty="0"/>
          </a:p>
          <a:p>
            <a:r>
              <a:rPr lang="en-US" dirty="0" err="1"/>
              <a:t>Mailbid</a:t>
            </a:r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190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sz="2900" dirty="0" err="1"/>
              <a:t>Invision</a:t>
            </a:r>
            <a:r>
              <a:rPr lang="en-US" sz="2900" dirty="0"/>
              <a:t> </a:t>
            </a:r>
          </a:p>
          <a:p>
            <a:r>
              <a:rPr lang="en-US" sz="2900" dirty="0"/>
              <a:t>Mural</a:t>
            </a:r>
          </a:p>
          <a:p>
            <a:r>
              <a:rPr lang="en-US" sz="2900" dirty="0"/>
              <a:t>Concept Inbox</a:t>
            </a:r>
          </a:p>
          <a:p>
            <a:r>
              <a:rPr lang="en-US" sz="2900" dirty="0"/>
              <a:t>Cage </a:t>
            </a:r>
          </a:p>
          <a:p>
            <a:r>
              <a:rPr lang="en-US" sz="2900" dirty="0" err="1"/>
              <a:t>Viewflux</a:t>
            </a:r>
            <a:endParaRPr lang="en-US" sz="2900" dirty="0"/>
          </a:p>
          <a:p>
            <a:r>
              <a:rPr lang="en-US" sz="2900" dirty="0" err="1"/>
              <a:t>Purvue</a:t>
            </a:r>
            <a:endParaRPr lang="en-US" sz="2900" dirty="0"/>
          </a:p>
          <a:p>
            <a:r>
              <a:rPr lang="en-US" sz="2900" dirty="0" err="1"/>
              <a:t>Zeplix</a:t>
            </a:r>
            <a:endParaRPr lang="en-US" sz="2900" dirty="0"/>
          </a:p>
          <a:p>
            <a:r>
              <a:rPr lang="en-US" sz="2900" dirty="0"/>
              <a:t>Red Pen</a:t>
            </a:r>
          </a:p>
          <a:p>
            <a:r>
              <a:rPr lang="en-US" sz="2900" dirty="0"/>
              <a:t>Go Visually</a:t>
            </a:r>
          </a:p>
          <a:p>
            <a:r>
              <a:rPr lang="en-US" sz="2900" dirty="0"/>
              <a:t>Logo Maker </a:t>
            </a:r>
          </a:p>
          <a:p>
            <a:r>
              <a:rPr lang="en-US" sz="2900" dirty="0"/>
              <a:t>Fluid UI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2278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Docs</a:t>
            </a:r>
          </a:p>
          <a:p>
            <a:r>
              <a:rPr lang="en-US" dirty="0"/>
              <a:t>Microsoft Office Online</a:t>
            </a:r>
          </a:p>
          <a:p>
            <a:r>
              <a:rPr lang="en-US" dirty="0" err="1"/>
              <a:t>Etherpad</a:t>
            </a:r>
            <a:endParaRPr lang="en-US" dirty="0"/>
          </a:p>
          <a:p>
            <a:r>
              <a:rPr lang="en-US" dirty="0" err="1"/>
              <a:t>Zoho</a:t>
            </a:r>
            <a:endParaRPr lang="en-US" dirty="0"/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128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FILESHARING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Drive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Box</a:t>
            </a:r>
          </a:p>
          <a:p>
            <a:r>
              <a:rPr lang="en-US" dirty="0"/>
              <a:t>Hightail</a:t>
            </a:r>
          </a:p>
          <a:p>
            <a:r>
              <a:rPr lang="en-US" dirty="0"/>
              <a:t>Media Fire</a:t>
            </a:r>
          </a:p>
          <a:p>
            <a:r>
              <a:rPr lang="en-US" dirty="0"/>
              <a:t>One drive</a:t>
            </a:r>
          </a:p>
          <a:p>
            <a:r>
              <a:rPr lang="en-US" dirty="0"/>
              <a:t>Sugar sync</a:t>
            </a:r>
          </a:p>
          <a:p>
            <a:endParaRPr lang="en-US" dirty="0"/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5190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Asana</a:t>
            </a:r>
          </a:p>
          <a:p>
            <a:r>
              <a:rPr lang="en-US" dirty="0" err="1"/>
              <a:t>Podio</a:t>
            </a:r>
            <a:endParaRPr lang="en-US" dirty="0"/>
          </a:p>
          <a:p>
            <a:r>
              <a:rPr lang="en-US" dirty="0"/>
              <a:t>Trello</a:t>
            </a:r>
          </a:p>
          <a:p>
            <a:r>
              <a:rPr lang="en-US" dirty="0" err="1"/>
              <a:t>Wrike</a:t>
            </a:r>
            <a:endParaRPr lang="en-US" dirty="0"/>
          </a:p>
          <a:p>
            <a:r>
              <a:rPr lang="en-US" dirty="0"/>
              <a:t>Workflow max</a:t>
            </a:r>
          </a:p>
          <a:p>
            <a:r>
              <a:rPr lang="en-US" dirty="0"/>
              <a:t>Maven Link</a:t>
            </a:r>
          </a:p>
          <a:p>
            <a:r>
              <a:rPr lang="en-US" dirty="0"/>
              <a:t>Nimble</a:t>
            </a:r>
          </a:p>
          <a:p>
            <a:r>
              <a:rPr lang="en-US" dirty="0" err="1"/>
              <a:t>GanttPRO</a:t>
            </a:r>
            <a:endParaRPr lang="en-US" dirty="0"/>
          </a:p>
          <a:p>
            <a:r>
              <a:rPr lang="en-US" dirty="0" err="1"/>
              <a:t>Zoho</a:t>
            </a:r>
            <a:r>
              <a:rPr lang="en-US" dirty="0"/>
              <a:t> Projects</a:t>
            </a:r>
          </a:p>
          <a:p>
            <a:endParaRPr lang="en-US" dirty="0"/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114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 Bucket</a:t>
            </a:r>
          </a:p>
          <a:p>
            <a:r>
              <a:rPr lang="en-US" dirty="0" err="1"/>
              <a:t>Codepen</a:t>
            </a:r>
            <a:endParaRPr lang="en-US" dirty="0"/>
          </a:p>
          <a:p>
            <a:r>
              <a:rPr lang="en-US" dirty="0" err="1"/>
              <a:t>UserSnap</a:t>
            </a:r>
            <a:endParaRPr lang="en-US" dirty="0"/>
          </a:p>
          <a:p>
            <a:r>
              <a:rPr lang="en-US" dirty="0" err="1"/>
              <a:t>Gitlab</a:t>
            </a:r>
            <a:endParaRPr lang="en-US" dirty="0"/>
          </a:p>
          <a:p>
            <a:r>
              <a:rPr lang="en-US" dirty="0" err="1"/>
              <a:t>Fogbugs</a:t>
            </a:r>
            <a:endParaRPr lang="en-US" dirty="0"/>
          </a:p>
          <a:p>
            <a:r>
              <a:rPr lang="en-US" dirty="0"/>
              <a:t>File bugs </a:t>
            </a:r>
          </a:p>
          <a:p>
            <a:r>
              <a:rPr lang="en-US" dirty="0"/>
              <a:t>GitHub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6978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Kanzucode.com/</a:t>
            </a:r>
            <a:r>
              <a:rPr lang="en-US" sz="6600" dirty="0" err="1"/>
              <a:t>localcode</a:t>
            </a:r>
            <a:endParaRPr lang="en-UG" sz="6600" dirty="0"/>
          </a:p>
        </p:txBody>
      </p:sp>
    </p:spTree>
    <p:extLst>
      <p:ext uri="{BB962C8B-B14F-4D97-AF65-F5344CB8AC3E}">
        <p14:creationId xmlns:p14="http://schemas.microsoft.com/office/powerpoint/2010/main" val="60851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3024</TotalTime>
  <Words>103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Collaboration TOOLS</vt:lpstr>
      <vt:lpstr>List of areas</vt:lpstr>
      <vt:lpstr>COMMUNICATION</vt:lpstr>
      <vt:lpstr>DESIGN</vt:lpstr>
      <vt:lpstr>DOCUMENTATION</vt:lpstr>
      <vt:lpstr>FILESHARING</vt:lpstr>
      <vt:lpstr>Project MANAGEMENT</vt:lpstr>
      <vt:lpstr>SOFTWARE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</dc:title>
  <dc:creator>KG</dc:creator>
  <cp:lastModifiedBy>KG</cp:lastModifiedBy>
  <cp:revision>6</cp:revision>
  <dcterms:created xsi:type="dcterms:W3CDTF">2018-11-12T07:40:40Z</dcterms:created>
  <dcterms:modified xsi:type="dcterms:W3CDTF">2018-11-14T10:05:07Z</dcterms:modified>
</cp:coreProperties>
</file>