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7DC83-B845-47F5-922E-E82461FE9B9C}" type="datetimeFigureOut">
              <a:rPr lang="en-US"/>
              <a:pPr>
                <a:defRPr/>
              </a:pPr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9C302-4944-4C1B-8751-E5E97B24A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6D60D-4644-4C35-8401-A60262553866}" type="datetimeFigureOut">
              <a:rPr lang="en-US"/>
              <a:pPr>
                <a:defRPr/>
              </a:pPr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145A8-A5CC-4DE0-B998-5CB91A0B67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40D67-8576-4E8A-9E06-64B5F91155A8}" type="datetimeFigureOut">
              <a:rPr lang="en-US"/>
              <a:pPr>
                <a:defRPr/>
              </a:pPr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B2F4A-41BE-4FAC-A6ED-5A68F97C8B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C9960-D701-4A1F-821B-9C0B33A5819D}" type="datetimeFigureOut">
              <a:rPr lang="en-US"/>
              <a:pPr>
                <a:defRPr/>
              </a:pPr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85F06-AE90-4553-807B-845D598159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1EB97-B283-4E3C-87F9-EBE6E5EFE9B7}" type="datetimeFigureOut">
              <a:rPr lang="en-US"/>
              <a:pPr>
                <a:defRPr/>
              </a:pPr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C4F6-3031-4486-93D2-1C94F3E2F6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850BF-FE1A-48E8-AE33-89D4A3EEE790}" type="datetimeFigureOut">
              <a:rPr lang="en-US"/>
              <a:pPr>
                <a:defRPr/>
              </a:pPr>
              <a:t>10/16/2010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C1893-5045-4FD1-A189-822E99A1D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0759F-8B45-4DB5-B14A-2AB16514E070}" type="datetimeFigureOut">
              <a:rPr lang="en-US"/>
              <a:pPr>
                <a:defRPr/>
              </a:pPr>
              <a:t>10/16/2010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8180F-49A5-4300-8F24-410F5FC6A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F046C-FAF2-428B-90A7-AAD5F2B50D2B}" type="datetimeFigureOut">
              <a:rPr lang="en-US"/>
              <a:pPr>
                <a:defRPr/>
              </a:pPr>
              <a:t>10/16/2010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7BCF3-B9B0-41A4-AAC2-A18D6497C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5C2BA-B28B-4EC8-A43D-8C4B6F70F9E0}" type="datetimeFigureOut">
              <a:rPr lang="en-US"/>
              <a:pPr>
                <a:defRPr/>
              </a:pPr>
              <a:t>10/16/2010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6DDE3-5E56-4409-93F4-80601AA00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9BCCA-CADF-49BB-87DB-B1440EACE080}" type="datetimeFigureOut">
              <a:rPr lang="en-US"/>
              <a:pPr>
                <a:defRPr/>
              </a:pPr>
              <a:t>10/16/2010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1A75D-A59F-464D-B672-F14DC779F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B066A-4D52-4211-BEEE-931CB16F5FAA}" type="datetimeFigureOut">
              <a:rPr lang="en-US"/>
              <a:pPr>
                <a:defRPr/>
              </a:pPr>
              <a:t>10/16/2010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26FA4-E505-420E-9F18-EAAC67B91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F7977E4-0095-4104-BFF7-D34A481B93CD}" type="datetimeFigureOut">
              <a:rPr lang="en-US"/>
              <a:pPr>
                <a:defRPr/>
              </a:pPr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966CE4F-0298-4462-A1A5-9D081F3E89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Compound data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Arrays, Pointers, data </a:t>
            </a:r>
            <a:r>
              <a:rPr lang="en-US" dirty="0" err="1" smtClean="0"/>
              <a:t>structures,unions</a:t>
            </a:r>
            <a:r>
              <a:rPr lang="en-US" dirty="0" smtClean="0"/>
              <a:t>, Dynamic memory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is a series of elements of the same type placed in contiguous memory locations that can be individually referenced by adding an index to a unique identifier.</a:t>
            </a:r>
          </a:p>
          <a:p>
            <a:r>
              <a:rPr lang="en-US" dirty="0" smtClean="0"/>
              <a:t>Format : </a:t>
            </a:r>
            <a:r>
              <a:rPr lang="en-US" b="1" i="1" dirty="0" smtClean="0"/>
              <a:t>type name[</a:t>
            </a:r>
            <a:r>
              <a:rPr lang="en-US" b="1" i="1" dirty="0" smtClean="0"/>
              <a:t>E</a:t>
            </a:r>
            <a:r>
              <a:rPr lang="en-US" b="1" i="1" dirty="0" smtClean="0"/>
              <a:t>lements];</a:t>
            </a:r>
          </a:p>
          <a:p>
            <a:r>
              <a:rPr lang="en-US" b="1" i="1" dirty="0" err="1" smtClean="0"/>
              <a:t>E.g</a:t>
            </a:r>
            <a:r>
              <a:rPr lang="en-US" b="1" i="1" dirty="0" smtClean="0"/>
              <a:t> </a:t>
            </a:r>
            <a:r>
              <a:rPr lang="en-US" b="1" i="1" dirty="0" err="1" smtClean="0"/>
              <a:t>int</a:t>
            </a:r>
            <a:r>
              <a:rPr lang="en-US" b="1" i="1" dirty="0" smtClean="0"/>
              <a:t> car[5];</a:t>
            </a:r>
          </a:p>
          <a:p>
            <a:r>
              <a:rPr lang="en-US" dirty="0" err="1" smtClean="0"/>
              <a:t>Initialisation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 a[3]={1,2,4}; or </a:t>
            </a:r>
            <a:r>
              <a:rPr lang="en-US" dirty="0" err="1" smtClean="0"/>
              <a:t>int</a:t>
            </a:r>
            <a:r>
              <a:rPr lang="en-US" dirty="0" smtClean="0"/>
              <a:t> a[]={1,2,4}</a:t>
            </a:r>
          </a:p>
          <a:p>
            <a:r>
              <a:rPr lang="en-US" dirty="0" smtClean="0"/>
              <a:t>Access elements by index: </a:t>
            </a:r>
            <a:r>
              <a:rPr lang="en-US" b="1" dirty="0" smtClean="0"/>
              <a:t>name[index]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a[4]={1,2,35,6}; //a[0]=1,a[3]=6</a:t>
            </a:r>
          </a:p>
          <a:p>
            <a:r>
              <a:rPr lang="en-US" dirty="0" smtClean="0"/>
              <a:t>Multidimensional arrays: type name[elements][elements]…[elements];</a:t>
            </a:r>
          </a:p>
          <a:p>
            <a:pPr>
              <a:buNone/>
            </a:pPr>
            <a:r>
              <a:rPr lang="en-US" dirty="0" smtClean="0"/>
              <a:t>e.g. double vehicle[2][3];</a:t>
            </a:r>
            <a:endParaRPr lang="en-US" dirty="0" smtClean="0"/>
          </a:p>
          <a:p>
            <a:r>
              <a:rPr lang="en-US" dirty="0" smtClean="0"/>
              <a:t>Arrays in functions</a:t>
            </a:r>
          </a:p>
          <a:p>
            <a:pPr>
              <a:buNone/>
            </a:pPr>
            <a:r>
              <a:rPr lang="en-US" dirty="0" smtClean="0"/>
              <a:t>e.g. </a:t>
            </a:r>
            <a:r>
              <a:rPr lang="en-US" dirty="0" err="1" smtClean="0"/>
              <a:t>int</a:t>
            </a:r>
            <a:r>
              <a:rPr lang="en-US" dirty="0" smtClean="0"/>
              <a:t> car[4];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car1[]); //declaration</a:t>
            </a:r>
          </a:p>
          <a:p>
            <a:pPr>
              <a:buNone/>
            </a:pPr>
            <a:r>
              <a:rPr lang="en-US" dirty="0" smtClean="0"/>
              <a:t>a</a:t>
            </a:r>
            <a:r>
              <a:rPr lang="en-US" dirty="0" smtClean="0"/>
              <a:t>dd(car1); //call for the array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 variable which stores a reference to another variable</a:t>
            </a:r>
          </a:p>
          <a:p>
            <a:r>
              <a:rPr lang="en-US" dirty="0" smtClean="0"/>
              <a:t>Pointers are said to "point to" the variable whose reference they store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*p; //declare a pointer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a=10;</a:t>
            </a:r>
          </a:p>
          <a:p>
            <a:pPr>
              <a:buNone/>
            </a:pPr>
            <a:r>
              <a:rPr lang="en-US" dirty="0" smtClean="0"/>
              <a:t>	p=&amp;a;  //reference //p=memory address of a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a=*p; //deference //a =10, value pointed to by pointer p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b=8;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*a; </a:t>
            </a:r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= &amp;b; //</a:t>
            </a:r>
            <a:r>
              <a:rPr lang="en-US" dirty="0" err="1" smtClean="0"/>
              <a:t>assu;me</a:t>
            </a:r>
            <a:r>
              <a:rPr lang="en-US" dirty="0" smtClean="0"/>
              <a:t> address of b to 100;</a:t>
            </a:r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++; // address incremented by size of </a:t>
            </a:r>
            <a:r>
              <a:rPr lang="en-US" dirty="0" err="1" smtClean="0"/>
              <a:t>int</a:t>
            </a:r>
            <a:r>
              <a:rPr lang="en-US" dirty="0" smtClean="0"/>
              <a:t> to 104</a:t>
            </a:r>
          </a:p>
          <a:p>
            <a:pPr lvl="1"/>
            <a:r>
              <a:rPr lang="en-US" dirty="0" smtClean="0"/>
              <a:t>*(a+4) is equivalent to a[4]</a:t>
            </a:r>
          </a:p>
          <a:p>
            <a:pPr lvl="1"/>
            <a:r>
              <a:rPr lang="en-US" dirty="0" smtClean="0"/>
              <a:t>*a++ is equivalent to *(p++)   ++ has high precedence over the *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x[4];</a:t>
            </a:r>
          </a:p>
          <a:p>
            <a:pPr lvl="1"/>
            <a:r>
              <a:rPr lang="en-US" dirty="0" smtClean="0"/>
              <a:t>a=x;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Pointers to pointers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**a; //*(*a);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and destroy memory during runtime</a:t>
            </a:r>
          </a:p>
          <a:p>
            <a:r>
              <a:rPr lang="en-US" dirty="0" smtClean="0"/>
              <a:t>n</a:t>
            </a:r>
            <a:r>
              <a:rPr lang="en-US" dirty="0" smtClean="0"/>
              <a:t>ew  creates new memory dynamically</a:t>
            </a:r>
          </a:p>
          <a:p>
            <a:r>
              <a:rPr lang="en-US" dirty="0" smtClean="0"/>
              <a:t>d</a:t>
            </a:r>
            <a:r>
              <a:rPr lang="en-US" dirty="0" smtClean="0"/>
              <a:t>elete destroys/frees the allocated memory</a:t>
            </a:r>
          </a:p>
          <a:p>
            <a:r>
              <a:rPr lang="en-US" dirty="0" smtClean="0"/>
              <a:t>p</a:t>
            </a:r>
            <a:r>
              <a:rPr lang="en-US" dirty="0" smtClean="0"/>
              <a:t>ointer = new type; //allocate </a:t>
            </a:r>
          </a:p>
          <a:p>
            <a:r>
              <a:rPr lang="en-US" dirty="0" smtClean="0"/>
              <a:t>d</a:t>
            </a:r>
            <a:r>
              <a:rPr lang="en-US" dirty="0" smtClean="0"/>
              <a:t>elete pointer; //free memory</a:t>
            </a:r>
          </a:p>
          <a:p>
            <a:r>
              <a:rPr lang="en-US" dirty="0" smtClean="0"/>
              <a:t>p</a:t>
            </a:r>
            <a:r>
              <a:rPr lang="en-US" dirty="0" smtClean="0"/>
              <a:t>ointer =new type[elements]; //allocate</a:t>
            </a:r>
          </a:p>
          <a:p>
            <a:r>
              <a:rPr lang="en-US" dirty="0" smtClean="0"/>
              <a:t>d</a:t>
            </a:r>
            <a:r>
              <a:rPr lang="en-US" dirty="0" smtClean="0"/>
              <a:t>elete []pointer; //free memory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 structure is a group of data elements grouped together under one name. </a:t>
            </a:r>
          </a:p>
          <a:p>
            <a:r>
              <a:rPr lang="en-US" dirty="0" smtClean="0"/>
              <a:t>These data elements, known as </a:t>
            </a:r>
            <a:r>
              <a:rPr lang="en-US" i="1" dirty="0" smtClean="0"/>
              <a:t>members</a:t>
            </a:r>
            <a:r>
              <a:rPr lang="en-US" dirty="0" smtClean="0"/>
              <a:t>, can have different types and different lengths.</a:t>
            </a:r>
          </a:p>
          <a:p>
            <a:r>
              <a:rPr lang="en-US" dirty="0" smtClean="0"/>
              <a:t>Data structures are declaration format: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structure_name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member_type1 member_name1;</a:t>
            </a:r>
            <a:br>
              <a:rPr lang="en-US" dirty="0" smtClean="0"/>
            </a:br>
            <a:r>
              <a:rPr lang="en-US" dirty="0" smtClean="0"/>
              <a:t>member_type2 member_name2;</a:t>
            </a:r>
            <a:br>
              <a:rPr lang="en-US" dirty="0" smtClean="0"/>
            </a:br>
            <a:r>
              <a:rPr lang="en-US" dirty="0" smtClean="0"/>
              <a:t>member_type3 </a:t>
            </a:r>
            <a:r>
              <a:rPr lang="en-US" smtClean="0"/>
              <a:t>member_name3;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 </a:t>
            </a:r>
            <a:r>
              <a:rPr lang="en-US" dirty="0" err="1" smtClean="0"/>
              <a:t>object_names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318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Compound data types</vt:lpstr>
      <vt:lpstr>Arrays</vt:lpstr>
      <vt:lpstr>Arrays</vt:lpstr>
      <vt:lpstr>Pointers</vt:lpstr>
      <vt:lpstr>Pointers</vt:lpstr>
      <vt:lpstr>Pointers</vt:lpstr>
      <vt:lpstr>Dynamic memory</vt:lpstr>
      <vt:lpstr>Data structures</vt:lpstr>
      <vt:lpstr>Data structures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talexie</dc:creator>
  <cp:lastModifiedBy>talexie</cp:lastModifiedBy>
  <cp:revision>83</cp:revision>
  <dcterms:created xsi:type="dcterms:W3CDTF">2010-09-24T17:09:10Z</dcterms:created>
  <dcterms:modified xsi:type="dcterms:W3CDTF">2010-10-16T10:28:08Z</dcterms:modified>
</cp:coreProperties>
</file>