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3" r:id="rId4"/>
    <p:sldId id="272" r:id="rId5"/>
    <p:sldId id="264" r:id="rId6"/>
    <p:sldId id="273" r:id="rId7"/>
    <p:sldId id="275" r:id="rId8"/>
    <p:sldId id="274" r:id="rId9"/>
    <p:sldId id="276" r:id="rId10"/>
    <p:sldId id="266" r:id="rId11"/>
    <p:sldId id="279" r:id="rId12"/>
    <p:sldId id="268" r:id="rId13"/>
    <p:sldId id="28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33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9146-3571-5543-80C1-57E7E8458694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ED68-500A-C547-BB0A-40F4CD781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2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9146-3571-5543-80C1-57E7E8458694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ED68-500A-C547-BB0A-40F4CD781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3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9146-3571-5543-80C1-57E7E8458694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ED68-500A-C547-BB0A-40F4CD781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4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9146-3571-5543-80C1-57E7E8458694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ED68-500A-C547-BB0A-40F4CD781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9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9146-3571-5543-80C1-57E7E8458694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ED68-500A-C547-BB0A-40F4CD781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9146-3571-5543-80C1-57E7E8458694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ED68-500A-C547-BB0A-40F4CD781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9146-3571-5543-80C1-57E7E8458694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ED68-500A-C547-BB0A-40F4CD781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3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9146-3571-5543-80C1-57E7E8458694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ED68-500A-C547-BB0A-40F4CD781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4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9146-3571-5543-80C1-57E7E8458694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ED68-500A-C547-BB0A-40F4CD781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0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9146-3571-5543-80C1-57E7E8458694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ED68-500A-C547-BB0A-40F4CD781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9146-3571-5543-80C1-57E7E8458694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7ED68-500A-C547-BB0A-40F4CD781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0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29146-3571-5543-80C1-57E7E8458694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7ED68-500A-C547-BB0A-40F4CD781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1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905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CMP1101:</a:t>
            </a:r>
            <a:br>
              <a:rPr lang="en-US" b="1" dirty="0" smtClean="0"/>
            </a:br>
            <a:r>
              <a:rPr lang="en-US" sz="7000" b="1" dirty="0" smtClean="0"/>
              <a:t>RECTIFIERS</a:t>
            </a:r>
            <a:endParaRPr lang="en-US" sz="7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3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1377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u="sng" dirty="0" smtClean="0"/>
              <a:t>FULL-WAVE RECTIFICATION</a:t>
            </a:r>
            <a:endParaRPr lang="en-US" sz="35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10</a:t>
            </a:fld>
            <a:r>
              <a:rPr lang="en-US" dirty="0" smtClean="0"/>
              <a:t>/13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pic>
        <p:nvPicPr>
          <p:cNvPr id="3" name="Picture 2" descr="Screen Shot 2017-10-13 at 10.17.55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" t="4519" b="43023"/>
          <a:stretch/>
        </p:blipFill>
        <p:spPr>
          <a:xfrm>
            <a:off x="0" y="3615106"/>
            <a:ext cx="5941970" cy="3242895"/>
          </a:xfrm>
          <a:prstGeom prst="rect">
            <a:avLst/>
          </a:prstGeom>
        </p:spPr>
      </p:pic>
      <p:pic>
        <p:nvPicPr>
          <p:cNvPr id="7" name="Picture 6" descr="Screen Shot 2017-10-13 at 10.17.55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9" t="62701" r="5919"/>
          <a:stretch/>
        </p:blipFill>
        <p:spPr>
          <a:xfrm>
            <a:off x="5941969" y="4572000"/>
            <a:ext cx="3202031" cy="148956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3007" y="956838"/>
            <a:ext cx="8980993" cy="2452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300" dirty="0" smtClean="0"/>
              <a:t>In a full-wave rectifier, two diodes are used in conjunction with a multiple winding transformer with the secondary winding split equally in 2 halves.</a:t>
            </a:r>
          </a:p>
          <a:p>
            <a:pPr marL="342900" indent="-342900"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300" dirty="0" smtClean="0"/>
              <a:t> this configuration allows for each diode to conduct in turn when it is forward biased with respect to the transformer center point, C.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98748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1377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u="sng" dirty="0" smtClean="0"/>
              <a:t>FULL-WAVE RECTIFICATION</a:t>
            </a:r>
            <a:endParaRPr lang="en-US" sz="35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11</a:t>
            </a:fld>
            <a:r>
              <a:rPr lang="en-US" dirty="0" smtClean="0"/>
              <a:t>/13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6308" y="835633"/>
            <a:ext cx="8865040" cy="4845820"/>
          </a:xfrm>
        </p:spPr>
        <p:txBody>
          <a:bodyPr>
            <a:normAutofit fontScale="92500"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500" dirty="0" smtClean="0"/>
              <a:t>In the full-wave rectifier circuit, when point A of the transformer is positive with respect to point C, D</a:t>
            </a:r>
            <a:r>
              <a:rPr lang="en-US" sz="2500" baseline="-25000" dirty="0" smtClean="0"/>
              <a:t>1</a:t>
            </a:r>
            <a:r>
              <a:rPr lang="en-US" sz="2500" dirty="0" smtClean="0"/>
              <a:t> conducts in the forward direction.</a:t>
            </a:r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500" dirty="0" smtClean="0"/>
              <a:t>When point B is positive (in the negative half of the cycle) with respect to point C, D</a:t>
            </a:r>
            <a:r>
              <a:rPr lang="en-US" sz="2500" baseline="-25000" dirty="0" smtClean="0"/>
              <a:t>2</a:t>
            </a:r>
            <a:r>
              <a:rPr lang="en-US" sz="2500" dirty="0" smtClean="0"/>
              <a:t> conducts in the forward direction. </a:t>
            </a:r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500" dirty="0" smtClean="0"/>
              <a:t>The output voltage across the load is the </a:t>
            </a:r>
            <a:r>
              <a:rPr lang="en-US" sz="2500" dirty="0" err="1" smtClean="0"/>
              <a:t>phasor</a:t>
            </a:r>
            <a:r>
              <a:rPr lang="en-US" sz="2500" dirty="0" smtClean="0"/>
              <a:t> sum the waveforms from D</a:t>
            </a:r>
            <a:r>
              <a:rPr lang="en-US" sz="2500" baseline="-25000" dirty="0" smtClean="0"/>
              <a:t>1</a:t>
            </a:r>
            <a:r>
              <a:rPr lang="en-US" sz="2500" dirty="0" smtClean="0"/>
              <a:t> and D</a:t>
            </a:r>
            <a:r>
              <a:rPr lang="en-US" sz="2500" baseline="-25000" dirty="0" smtClean="0"/>
              <a:t>2</a:t>
            </a:r>
            <a:r>
              <a:rPr lang="en-US" sz="2500" dirty="0" smtClean="0"/>
              <a:t> combined.</a:t>
            </a:r>
            <a:endParaRPr lang="en-US" dirty="0"/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500" dirty="0" smtClean="0"/>
              <a:t>Use of smoothing capacitors in full-wave rectifier circuits becomes practical since the output mean DC is much higher than in the half-wave rectification, and thus has much less ripple. </a:t>
            </a:r>
          </a:p>
        </p:txBody>
      </p:sp>
      <p:pic>
        <p:nvPicPr>
          <p:cNvPr id="3" name="Picture 2" descr="Screen Shot 2017-11-08 at 9.36.1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" y="5539683"/>
            <a:ext cx="49657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2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1377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u="sng" dirty="0" smtClean="0"/>
              <a:t>FULL-WAVE BRIDGE RECTIFIER</a:t>
            </a:r>
            <a:endParaRPr lang="en-US" sz="35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12</a:t>
            </a:fld>
            <a:r>
              <a:rPr lang="en-US" dirty="0" smtClean="0"/>
              <a:t>/13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6308" y="835631"/>
            <a:ext cx="8865040" cy="593298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The full-wave bridge rectifier produces produces the same output wave form as the full-wave rectifier with 1main advantage.</a:t>
            </a:r>
          </a:p>
          <a:p>
            <a:pPr lvl="1">
              <a:lnSpc>
                <a:spcPct val="130000"/>
              </a:lnSpc>
              <a:spcAft>
                <a:spcPts val="600"/>
              </a:spcAft>
              <a:buFont typeface="Wingdings" charset="2"/>
              <a:buChar char="²"/>
            </a:pPr>
            <a:r>
              <a:rPr lang="en-US" dirty="0"/>
              <a:t>It does not require a special center tapped transformer, thereby reducing size and cost.</a:t>
            </a:r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The bridge rectifier uses 4 individual rectifying diodes connected in a closed loop (bridge) to produce the desired full wave. </a:t>
            </a:r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The input to the bridge is a single secondary winding to the one side while the output is through a resistive load on the other side of the bridge.</a:t>
            </a:r>
          </a:p>
        </p:txBody>
      </p:sp>
    </p:spTree>
    <p:extLst>
      <p:ext uri="{BB962C8B-B14F-4D97-AF65-F5344CB8AC3E}">
        <p14:creationId xmlns:p14="http://schemas.microsoft.com/office/powerpoint/2010/main" val="337922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1377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u="sng" dirty="0" smtClean="0"/>
              <a:t>Bridge Rectifier</a:t>
            </a:r>
            <a:endParaRPr lang="en-US" sz="35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13</a:t>
            </a:fld>
            <a:r>
              <a:rPr lang="en-US" dirty="0" smtClean="0"/>
              <a:t>/13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pic>
        <p:nvPicPr>
          <p:cNvPr id="4" name="Picture 3" descr="Screen Shot 2017-10-13 at 10.22.03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5" t="6714" r="4469" b="9062"/>
          <a:stretch/>
        </p:blipFill>
        <p:spPr>
          <a:xfrm>
            <a:off x="4846277" y="786316"/>
            <a:ext cx="4297723" cy="24494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0422" y="1240343"/>
            <a:ext cx="4535855" cy="1299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Wingdings" charset="2"/>
              <a:buChar char="§"/>
            </a:pPr>
            <a:r>
              <a:rPr lang="en-US" sz="2200" dirty="0" smtClean="0"/>
              <a:t>The 4 diodes are arranged in “series pairs” with only 2 diodes conducting for every half cycle. </a:t>
            </a:r>
          </a:p>
        </p:txBody>
      </p:sp>
      <p:sp>
        <p:nvSpPr>
          <p:cNvPr id="9" name="Rectangle 8"/>
          <p:cNvSpPr/>
          <p:nvPr/>
        </p:nvSpPr>
        <p:spPr>
          <a:xfrm>
            <a:off x="185685" y="3118465"/>
            <a:ext cx="8647891" cy="1299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1200"/>
              </a:spcAft>
              <a:buFont typeface="Wingdings" charset="2"/>
              <a:buChar char="§"/>
            </a:pPr>
            <a:r>
              <a:rPr lang="en-US" sz="2200" dirty="0" smtClean="0"/>
              <a:t>During </a:t>
            </a:r>
            <a:r>
              <a:rPr lang="en-US" sz="2200" dirty="0"/>
              <a:t>the positive half cycle, diodes D1 and D2 conduct in series while diodes D3 and D4 are reverse biased</a:t>
            </a:r>
            <a:r>
              <a:rPr lang="en-US" sz="2200" dirty="0" smtClean="0"/>
              <a:t>. The reverse is true for the negative half cycle.</a:t>
            </a:r>
            <a:endParaRPr lang="en-US" sz="2200" dirty="0"/>
          </a:p>
        </p:txBody>
      </p:sp>
      <p:pic>
        <p:nvPicPr>
          <p:cNvPr id="10" name="Picture 9" descr="Screen Shot 2017-10-13 at 10.22.15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" t="8109" r="4431" b="9526"/>
          <a:stretch/>
        </p:blipFill>
        <p:spPr>
          <a:xfrm>
            <a:off x="310422" y="4431193"/>
            <a:ext cx="3844138" cy="2426807"/>
          </a:xfrm>
          <a:prstGeom prst="rect">
            <a:avLst/>
          </a:prstGeom>
        </p:spPr>
      </p:pic>
      <p:pic>
        <p:nvPicPr>
          <p:cNvPr id="11" name="Picture 10" descr="Screen Shot 2017-10-13 at 10.22.25 A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2" t="7046" r="4167" b="8731"/>
          <a:stretch/>
        </p:blipFill>
        <p:spPr>
          <a:xfrm>
            <a:off x="5065653" y="4218562"/>
            <a:ext cx="3889494" cy="244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1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1377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u="sng" dirty="0" smtClean="0"/>
              <a:t>RECTIFICATION</a:t>
            </a:r>
            <a:endParaRPr lang="en-US" sz="35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2</a:t>
            </a:fld>
            <a:r>
              <a:rPr lang="en-US" dirty="0" smtClean="0"/>
              <a:t>/13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6308" y="786316"/>
            <a:ext cx="8865040" cy="596997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3500" dirty="0" smtClean="0"/>
              <a:t>Is the conversion of alternating current (ac) to direct current (dc)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3500" dirty="0" smtClean="0"/>
              <a:t>Generally, diodes find application in rectification since they have the ability to conduct in the forward bias and not to conduct in the reverse bias.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buFont typeface="Wingdings" charset="2"/>
              <a:buChar char="²"/>
            </a:pPr>
            <a:r>
              <a:rPr lang="en-US" sz="2600" dirty="0"/>
              <a:t>Small signal diodes can be applied in low-power, low- current applications or rectifiers</a:t>
            </a:r>
            <a:r>
              <a:rPr lang="en-US" sz="2600" dirty="0" smtClean="0"/>
              <a:t>.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buFont typeface="Wingdings" charset="2"/>
              <a:buChar char="²"/>
            </a:pPr>
            <a:r>
              <a:rPr lang="en-US" sz="2600" dirty="0" smtClean="0"/>
              <a:t>Where large forward bias currents or high reverse blocking voltages are involved, larger and more robust power diodes are used instead.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buFont typeface="Wingdings" charset="2"/>
              <a:buChar char="²"/>
            </a:pPr>
            <a:r>
              <a:rPr lang="en-US" sz="2600" dirty="0" smtClean="0"/>
              <a:t>Power diodes have a much large p-n junction area than the regular signal diodes.</a:t>
            </a:r>
            <a:endParaRPr lang="en-US" sz="2600" dirty="0"/>
          </a:p>
          <a:p>
            <a:pPr>
              <a:lnSpc>
                <a:spcPct val="15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3500" dirty="0" smtClean="0"/>
              <a:t>Power diodes provide rectification of power and are used in applications such as 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buFont typeface="Wingdings" charset="2"/>
              <a:buChar char="ü"/>
            </a:pPr>
            <a:r>
              <a:rPr lang="en-US" sz="2600" dirty="0" smtClean="0"/>
              <a:t>Battery charging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buFont typeface="Wingdings" charset="2"/>
              <a:buChar char="ü"/>
            </a:pPr>
            <a:r>
              <a:rPr lang="en-US" sz="2600" dirty="0" smtClean="0"/>
              <a:t>DC power supplies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buFont typeface="Wingdings" charset="2"/>
              <a:buChar char="ü"/>
            </a:pPr>
            <a:r>
              <a:rPr lang="en-US" sz="2600" dirty="0" smtClean="0"/>
              <a:t>AC rectifiers and inverters.</a:t>
            </a:r>
          </a:p>
        </p:txBody>
      </p:sp>
    </p:spTree>
    <p:extLst>
      <p:ext uri="{BB962C8B-B14F-4D97-AF65-F5344CB8AC3E}">
        <p14:creationId xmlns:p14="http://schemas.microsoft.com/office/powerpoint/2010/main" val="250134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1377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u="sng" dirty="0" smtClean="0"/>
              <a:t>Rectification </a:t>
            </a:r>
            <a:r>
              <a:rPr lang="en-US" sz="2000" b="1" u="sng" dirty="0" smtClean="0"/>
              <a:t>cont.</a:t>
            </a:r>
            <a:endParaRPr lang="en-US" sz="20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3</a:t>
            </a:fld>
            <a:r>
              <a:rPr lang="en-US" dirty="0" smtClean="0"/>
              <a:t>/13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6308" y="835632"/>
            <a:ext cx="8865040" cy="6022368"/>
          </a:xfrm>
        </p:spPr>
        <p:txBody>
          <a:bodyPr>
            <a:normAutofit fontScale="55000" lnSpcReduction="20000"/>
          </a:bodyPr>
          <a:lstStyle/>
          <a:p>
            <a:pPr marL="342900" lvl="1" indent="-342900"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3500" dirty="0"/>
              <a:t>Where larger forward biased currents or </a:t>
            </a:r>
            <a:r>
              <a:rPr lang="en-US" sz="3500" dirty="0" smtClean="0"/>
              <a:t>higher reverse </a:t>
            </a:r>
            <a:r>
              <a:rPr lang="en-US" sz="3500" dirty="0"/>
              <a:t>bias blocking </a:t>
            </a:r>
            <a:r>
              <a:rPr lang="en-US" sz="3500" dirty="0" smtClean="0"/>
              <a:t>voltages are involved, the p-n junction of a small signal diode would overheat and thus get destroyed.</a:t>
            </a:r>
            <a:endParaRPr lang="en-US" sz="3500" dirty="0"/>
          </a:p>
          <a:p>
            <a:pPr lvl="1">
              <a:lnSpc>
                <a:spcPct val="130000"/>
              </a:lnSpc>
              <a:spcAft>
                <a:spcPts val="600"/>
              </a:spcAft>
              <a:buFont typeface="Wingdings" charset="2"/>
              <a:buChar char="ü"/>
            </a:pPr>
            <a:r>
              <a:rPr lang="en-US" sz="3200" dirty="0"/>
              <a:t>Thus, robust power diodes are used instead.</a:t>
            </a:r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 </a:t>
            </a:r>
            <a:r>
              <a:rPr lang="en-US" sz="4000" dirty="0" smtClean="0"/>
              <a:t>Power diodes can be used individually or in combination to produce a variety of rectifier circuits.</a:t>
            </a:r>
          </a:p>
          <a:p>
            <a:pPr lvl="1">
              <a:lnSpc>
                <a:spcPct val="130000"/>
              </a:lnSpc>
              <a:spcAft>
                <a:spcPts val="600"/>
              </a:spcAft>
              <a:buFont typeface="Wingdings" charset="2"/>
              <a:buChar char="ü"/>
            </a:pPr>
            <a:r>
              <a:rPr lang="en-US" sz="3200" dirty="0" smtClean="0"/>
              <a:t>Half-wave rectifiers</a:t>
            </a:r>
          </a:p>
          <a:p>
            <a:pPr lvl="1">
              <a:lnSpc>
                <a:spcPct val="130000"/>
              </a:lnSpc>
              <a:spcAft>
                <a:spcPts val="600"/>
              </a:spcAft>
              <a:buFont typeface="Wingdings" charset="2"/>
              <a:buChar char="ü"/>
            </a:pPr>
            <a:r>
              <a:rPr lang="en-US" sz="3200" dirty="0" smtClean="0"/>
              <a:t>Full-wave rectifiers</a:t>
            </a:r>
          </a:p>
          <a:p>
            <a:pPr lvl="1">
              <a:lnSpc>
                <a:spcPct val="130000"/>
              </a:lnSpc>
              <a:spcAft>
                <a:spcPts val="600"/>
              </a:spcAft>
              <a:buFont typeface="Wingdings" charset="2"/>
              <a:buChar char="ü"/>
            </a:pPr>
            <a:r>
              <a:rPr lang="en-US" sz="3200" dirty="0" smtClean="0"/>
              <a:t>Bridge rectifiers</a:t>
            </a:r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4000" dirty="0" smtClean="0"/>
              <a:t>Power diodes have a much larger p-n junction resulting in a higher forward current capability of up to several hundred amps (KA) and a reverse blocking voltage of up to several thousand volts (KV).</a:t>
            </a:r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4000" dirty="0" smtClean="0"/>
              <a:t>Due to their large p-n junctions, power diodes are not suitable for high frequency applications above 1MHz.</a:t>
            </a:r>
          </a:p>
        </p:txBody>
      </p:sp>
    </p:spTree>
    <p:extLst>
      <p:ext uri="{BB962C8B-B14F-4D97-AF65-F5344CB8AC3E}">
        <p14:creationId xmlns:p14="http://schemas.microsoft.com/office/powerpoint/2010/main" val="79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1377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u="sng" dirty="0" smtClean="0"/>
              <a:t>Rectification </a:t>
            </a:r>
            <a:r>
              <a:rPr lang="en-US" sz="2000" b="1" u="sng" dirty="0" smtClean="0"/>
              <a:t>cont.</a:t>
            </a:r>
            <a:endParaRPr lang="en-US" sz="20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4</a:t>
            </a:fld>
            <a:r>
              <a:rPr lang="en-US" dirty="0" smtClean="0"/>
              <a:t>/13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6308" y="835632"/>
            <a:ext cx="8865040" cy="6022368"/>
          </a:xfrm>
        </p:spPr>
        <p:txBody>
          <a:bodyPr>
            <a:normAutofit fontScale="92500"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4000" dirty="0" smtClean="0"/>
              <a:t>Each rectifier circuit can be classified as uncontrolled, half-controlled or fully controlled.</a:t>
            </a:r>
          </a:p>
          <a:p>
            <a:pPr lvl="1">
              <a:lnSpc>
                <a:spcPct val="130000"/>
              </a:lnSpc>
              <a:spcAft>
                <a:spcPts val="600"/>
              </a:spcAft>
              <a:buFont typeface="Wingdings" charset="2"/>
              <a:buChar char="²"/>
            </a:pPr>
            <a:r>
              <a:rPr lang="en-US" sz="3600" dirty="0" smtClean="0"/>
              <a:t>Uncontrolled rectifiers use only power diodes</a:t>
            </a:r>
          </a:p>
          <a:p>
            <a:pPr lvl="1">
              <a:lnSpc>
                <a:spcPct val="130000"/>
              </a:lnSpc>
              <a:spcAft>
                <a:spcPts val="600"/>
              </a:spcAft>
              <a:buFont typeface="Wingdings" charset="2"/>
              <a:buChar char="²"/>
            </a:pPr>
            <a:r>
              <a:rPr lang="en-US" sz="3600" dirty="0" smtClean="0"/>
              <a:t>Fully controlled rectifiers use </a:t>
            </a:r>
            <a:r>
              <a:rPr lang="en-US" sz="3600" dirty="0" err="1" smtClean="0"/>
              <a:t>thyristors</a:t>
            </a:r>
            <a:endParaRPr lang="en-US" sz="3600" dirty="0" smtClean="0"/>
          </a:p>
          <a:p>
            <a:pPr lvl="1">
              <a:lnSpc>
                <a:spcPct val="130000"/>
              </a:lnSpc>
              <a:spcAft>
                <a:spcPts val="600"/>
              </a:spcAft>
              <a:buFont typeface="Wingdings" charset="2"/>
              <a:buChar char="²"/>
            </a:pPr>
            <a:r>
              <a:rPr lang="en-US" sz="3600" dirty="0" smtClean="0"/>
              <a:t>Half-controlled use a mix of diodes and </a:t>
            </a:r>
            <a:r>
              <a:rPr lang="en-US" sz="3600" dirty="0" err="1" smtClean="0"/>
              <a:t>thyristors</a:t>
            </a:r>
            <a:r>
              <a:rPr lang="en-US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971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1377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u="sng" dirty="0" smtClean="0"/>
              <a:t>HALF-WAVE RECTIFIER</a:t>
            </a:r>
            <a:endParaRPr lang="en-US" sz="35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5</a:t>
            </a:fld>
            <a:r>
              <a:rPr lang="en-US" dirty="0" smtClean="0"/>
              <a:t>/13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6308" y="835632"/>
            <a:ext cx="8865040" cy="30994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The simplest of all rectifiers, the input power supply to the half-wave rectifier being a single phase or a multi-phase.</a:t>
            </a:r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The power diodes pass just one half of the of the sinusoidal waveform of the AC power supply, which gets converted to DC. </a:t>
            </a:r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 For every positive half cycle of the input, the diode is forward biased resulting in current flow.</a:t>
            </a:r>
          </a:p>
        </p:txBody>
      </p:sp>
      <p:pic>
        <p:nvPicPr>
          <p:cNvPr id="7" name="Picture 6" descr="Screen Shot 2017-10-13 at 9.20.0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858" y="3935057"/>
            <a:ext cx="4613143" cy="2786860"/>
          </a:xfrm>
          <a:prstGeom prst="rect">
            <a:avLst/>
          </a:prstGeom>
        </p:spPr>
      </p:pic>
      <p:pic>
        <p:nvPicPr>
          <p:cNvPr id="4" name="Picture 3" descr="Screen Shot 2017-10-13 at 10.12.1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8" y="5066578"/>
            <a:ext cx="1889332" cy="1749779"/>
          </a:xfrm>
          <a:prstGeom prst="rect">
            <a:avLst/>
          </a:prstGeom>
        </p:spPr>
      </p:pic>
      <p:pic>
        <p:nvPicPr>
          <p:cNvPr id="8" name="Picture 7" descr="Screen Shot 2017-10-13 at 10.12.28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122" y="4978357"/>
            <a:ext cx="1796225" cy="179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5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1377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u="sng" dirty="0" smtClean="0"/>
              <a:t>Half-wave Rectifier </a:t>
            </a:r>
            <a:r>
              <a:rPr lang="en-US" sz="2000" b="1" u="sng" dirty="0" smtClean="0"/>
              <a:t>cont.</a:t>
            </a:r>
            <a:endParaRPr lang="en-US" sz="20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6</a:t>
            </a:fld>
            <a:r>
              <a:rPr lang="en-US" dirty="0" smtClean="0"/>
              <a:t>/13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6308" y="835632"/>
            <a:ext cx="8865040" cy="448293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Since the DC load (R</a:t>
            </a:r>
            <a:r>
              <a:rPr lang="en-US" baseline="-25000" dirty="0" smtClean="0"/>
              <a:t>L</a:t>
            </a:r>
            <a:r>
              <a:rPr lang="en-US" dirty="0" smtClean="0"/>
              <a:t>) is resistive, then by Ohm’s law,  current flowing in the load is proportional to the voltage.</a:t>
            </a:r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Similarly, the voltage across the load is therefore the same as the supply voltage. </a:t>
            </a:r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For every negative half cycle of the input AC power, the diode is reverse biased and therefore no current flows diode or the circuit. </a:t>
            </a:r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/>
              <a:t>T</a:t>
            </a:r>
            <a:r>
              <a:rPr lang="en-US" dirty="0" smtClean="0"/>
              <a:t>hus no current flows through the load and therefore no voltage across the load.</a:t>
            </a:r>
          </a:p>
        </p:txBody>
      </p:sp>
      <p:pic>
        <p:nvPicPr>
          <p:cNvPr id="3" name="Picture 2" descr="Screen Shot 2017-11-08 at 8.31.1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97" y="5130800"/>
            <a:ext cx="4940300" cy="1727200"/>
          </a:xfrm>
          <a:prstGeom prst="rect">
            <a:avLst/>
          </a:prstGeom>
        </p:spPr>
      </p:pic>
      <p:pic>
        <p:nvPicPr>
          <p:cNvPr id="9" name="Picture 8" descr="Screen Shot 2017-11-08 at 9.36.5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686" y="5429723"/>
            <a:ext cx="3610257" cy="67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9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130709"/>
            <a:ext cx="7709218" cy="943068"/>
          </a:xfrm>
        </p:spPr>
        <p:txBody>
          <a:bodyPr>
            <a:normAutofit fontScale="90000"/>
          </a:bodyPr>
          <a:lstStyle/>
          <a:p>
            <a:r>
              <a:rPr lang="en-US" sz="3500" b="1" u="sng" dirty="0" smtClean="0"/>
              <a:t>Half-wave Rectifier with Smoothing Capacitor</a:t>
            </a:r>
            <a:endParaRPr lang="en-US" sz="20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7</a:t>
            </a:fld>
            <a:r>
              <a:rPr lang="en-US" dirty="0" smtClean="0"/>
              <a:t>/13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6308" y="1198520"/>
            <a:ext cx="8865040" cy="548087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Use of capacitors in rectification reduces the amount of ripple voltage resulting from the AC-DC conversion operation.</a:t>
            </a:r>
          </a:p>
          <a:p>
            <a:pPr lvl="1">
              <a:lnSpc>
                <a:spcPct val="130000"/>
              </a:lnSpc>
              <a:spcAft>
                <a:spcPts val="600"/>
              </a:spcAft>
              <a:buFont typeface="Wingdings" charset="2"/>
              <a:buChar char="ü"/>
            </a:pPr>
            <a:r>
              <a:rPr lang="en-US" dirty="0" smtClean="0"/>
              <a:t>Larger value capacitors are used for this purpose but present limits from cost and size.</a:t>
            </a:r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For a given capacitor value, a greater load current will discharge the capacitor quickly thereby increasing the ripple obtained. </a:t>
            </a:r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Use of capacitors for smoothing in half-wave rectifiers is not very practical and thus full-wave rectification is widely applied for this purpose. </a:t>
            </a:r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 smtClean="0"/>
              <a:t>In practice, half-wave rectification is more used in low-power applications due to these main 3 disadvantages:</a:t>
            </a:r>
          </a:p>
          <a:p>
            <a:pPr lvl="1">
              <a:lnSpc>
                <a:spcPct val="130000"/>
              </a:lnSpc>
              <a:spcAft>
                <a:spcPts val="600"/>
              </a:spcAft>
              <a:buFont typeface="Wingdings" charset="2"/>
              <a:buChar char="Ø"/>
            </a:pPr>
            <a:r>
              <a:rPr lang="en-US" dirty="0" smtClean="0"/>
              <a:t>Output amplitude is less than the input.</a:t>
            </a:r>
          </a:p>
          <a:p>
            <a:pPr lvl="1">
              <a:lnSpc>
                <a:spcPct val="130000"/>
              </a:lnSpc>
              <a:spcAft>
                <a:spcPts val="600"/>
              </a:spcAft>
              <a:buFont typeface="Wingdings" charset="2"/>
              <a:buChar char="Ø"/>
            </a:pPr>
            <a:r>
              <a:rPr lang="en-US" dirty="0" smtClean="0"/>
              <a:t>No output in the negative half cycle and thus wasted power.</a:t>
            </a:r>
          </a:p>
          <a:p>
            <a:pPr lvl="1">
              <a:lnSpc>
                <a:spcPct val="130000"/>
              </a:lnSpc>
              <a:spcAft>
                <a:spcPts val="600"/>
              </a:spcAft>
              <a:buFont typeface="Wingdings" charset="2"/>
              <a:buChar char="Ø"/>
            </a:pPr>
            <a:r>
              <a:rPr lang="en-US" dirty="0" smtClean="0"/>
              <a:t>The output is pulsed DC, resulting in excessive ripple.</a:t>
            </a:r>
          </a:p>
        </p:txBody>
      </p:sp>
    </p:spTree>
    <p:extLst>
      <p:ext uri="{BB962C8B-B14F-4D97-AF65-F5344CB8AC3E}">
        <p14:creationId xmlns:p14="http://schemas.microsoft.com/office/powerpoint/2010/main" val="113435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314782"/>
            <a:ext cx="7709218" cy="943068"/>
          </a:xfrm>
        </p:spPr>
        <p:txBody>
          <a:bodyPr>
            <a:normAutofit fontScale="90000"/>
          </a:bodyPr>
          <a:lstStyle/>
          <a:p>
            <a:r>
              <a:rPr lang="en-US" sz="3500" b="1" u="sng" dirty="0" smtClean="0"/>
              <a:t>Half-Wave Rectifier with Smoothing Capacitor</a:t>
            </a:r>
            <a:endParaRPr lang="en-US" sz="35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8</a:t>
            </a:fld>
            <a:r>
              <a:rPr lang="en-US" dirty="0" smtClean="0"/>
              <a:t>/13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pic>
        <p:nvPicPr>
          <p:cNvPr id="9" name="Picture 8" descr="Screen Shot 2017-10-13 at 10.15.0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71" y="1663700"/>
            <a:ext cx="9147297" cy="45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7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1377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u="sng" dirty="0" smtClean="0"/>
              <a:t>FULL-WAVE RECTIFICATION</a:t>
            </a:r>
            <a:endParaRPr lang="en-US" sz="3500" b="1" u="sn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9</a:t>
            </a:fld>
            <a:r>
              <a:rPr lang="en-US" dirty="0" smtClean="0"/>
              <a:t>/13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6308" y="835632"/>
            <a:ext cx="8865040" cy="592314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500" dirty="0" smtClean="0"/>
              <a:t>The use of smoothing capacitors in half-wave rectifiers is not entirely suitable for applications that need steady and smooth DC supply.</a:t>
            </a:r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500" dirty="0" smtClean="0"/>
              <a:t>Full-wave rectifiers find wide application in this area since they used every half cycle of the input AC power to create a steady and smooth DC output. </a:t>
            </a:r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500" dirty="0" smtClean="0"/>
              <a:t>Like the half-wave rectifiers, full-wave rectification produces an output voltage or current that is DC.</a:t>
            </a:r>
            <a:endParaRPr lang="en-US" dirty="0"/>
          </a:p>
          <a:p>
            <a:pPr>
              <a:lnSpc>
                <a:spcPct val="13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sz="2500" dirty="0" smtClean="0"/>
              <a:t>Compared to half-wave rectifiers, full-wave rectifiers have some advantages:</a:t>
            </a:r>
          </a:p>
          <a:p>
            <a:pPr lvl="1">
              <a:lnSpc>
                <a:spcPct val="130000"/>
              </a:lnSpc>
              <a:spcAft>
                <a:spcPts val="600"/>
              </a:spcAft>
              <a:buFont typeface="Wingdings" charset="2"/>
              <a:buChar char="ü"/>
            </a:pPr>
            <a:r>
              <a:rPr lang="en-US" sz="2100" dirty="0" smtClean="0"/>
              <a:t>The average output DC voltage is higher than that achieved with half-wave rectifiers. </a:t>
            </a:r>
          </a:p>
          <a:p>
            <a:pPr lvl="1">
              <a:lnSpc>
                <a:spcPct val="130000"/>
              </a:lnSpc>
              <a:spcAft>
                <a:spcPts val="600"/>
              </a:spcAft>
              <a:buFont typeface="Wingdings" charset="2"/>
              <a:buChar char="ü"/>
            </a:pPr>
            <a:r>
              <a:rPr lang="en-US" sz="2100" dirty="0" smtClean="0"/>
              <a:t>The output DC signal has much less ripple producing a smoother output waveform.</a:t>
            </a:r>
          </a:p>
        </p:txBody>
      </p:sp>
    </p:spTree>
    <p:extLst>
      <p:ext uri="{BB962C8B-B14F-4D97-AF65-F5344CB8AC3E}">
        <p14:creationId xmlns:p14="http://schemas.microsoft.com/office/powerpoint/2010/main" val="8164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997</Words>
  <Application>Microsoft Office PowerPoint</Application>
  <PresentationFormat>On-screen Show (4:3)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CMP1101: RECTIFIERS</vt:lpstr>
      <vt:lpstr>RECTIFICATION</vt:lpstr>
      <vt:lpstr>Rectification cont.</vt:lpstr>
      <vt:lpstr>Rectification cont.</vt:lpstr>
      <vt:lpstr>HALF-WAVE RECTIFIER</vt:lpstr>
      <vt:lpstr>Half-wave Rectifier cont.</vt:lpstr>
      <vt:lpstr>Half-wave Rectifier with Smoothing Capacitor</vt:lpstr>
      <vt:lpstr>Half-Wave Rectifier with Smoothing Capacitor</vt:lpstr>
      <vt:lpstr>FULL-WAVE RECTIFICATION</vt:lpstr>
      <vt:lpstr>FULL-WAVE RECTIFICATION</vt:lpstr>
      <vt:lpstr>FULL-WAVE RECTIFICATION</vt:lpstr>
      <vt:lpstr>FULL-WAVE BRIDGE RECTIFIER</vt:lpstr>
      <vt:lpstr>Bridge Rectifier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CMP1101: DIODE APPLICATIONS</dc:title>
  <dc:creator>Carol Ovon</dc:creator>
  <cp:lastModifiedBy>justus pamba mangeni</cp:lastModifiedBy>
  <cp:revision>18</cp:revision>
  <dcterms:created xsi:type="dcterms:W3CDTF">2017-10-18T06:29:03Z</dcterms:created>
  <dcterms:modified xsi:type="dcterms:W3CDTF">2018-11-03T14:44:26Z</dcterms:modified>
</cp:coreProperties>
</file>