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72" r:id="rId5"/>
    <p:sldId id="264" r:id="rId6"/>
    <p:sldId id="273" r:id="rId7"/>
    <p:sldId id="275" r:id="rId8"/>
    <p:sldId id="274" r:id="rId9"/>
    <p:sldId id="276" r:id="rId10"/>
    <p:sldId id="266" r:id="rId11"/>
    <p:sldId id="279" r:id="rId12"/>
    <p:sldId id="268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0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9146-3571-5543-80C1-57E7E845869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05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CMP1101:</a:t>
            </a:r>
            <a:br>
              <a:rPr lang="en-US" b="1" dirty="0" smtClean="0"/>
            </a:br>
            <a:r>
              <a:rPr lang="en-US" sz="7000" b="1" dirty="0" smtClean="0"/>
              <a:t>RECTIFIERS</a:t>
            </a:r>
            <a:endParaRPr lang="en-US" sz="7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3" name="Picture 2" descr="Screen Shot 2017-10-13 at 10.17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4519" b="43023"/>
          <a:stretch/>
        </p:blipFill>
        <p:spPr>
          <a:xfrm>
            <a:off x="0" y="3615106"/>
            <a:ext cx="5941970" cy="3242895"/>
          </a:xfrm>
          <a:prstGeom prst="rect">
            <a:avLst/>
          </a:prstGeom>
        </p:spPr>
      </p:pic>
      <p:pic>
        <p:nvPicPr>
          <p:cNvPr id="7" name="Picture 6" descr="Screen Shot 2017-10-13 at 10.17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9" t="62701" r="5919"/>
          <a:stretch/>
        </p:blipFill>
        <p:spPr>
          <a:xfrm>
            <a:off x="5941969" y="4572000"/>
            <a:ext cx="3202031" cy="14895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007" y="956838"/>
            <a:ext cx="8980993" cy="245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 smtClean="0"/>
              <a:t>In a full-wave rectifier, two diodes are used in conjunction with a multiple winding transformer with the secondary winding split equally in 2 halves.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 smtClean="0"/>
              <a:t> this configuration allows for each diode to conduct in turn when it is forward biased with respect to the transformer center point, 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874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3"/>
            <a:ext cx="8865040" cy="484582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In the full-wave rectifier circuit, when point A of the transformer is positive with respect to point C, D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conducts in the forward direction.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When point B is positive (in the negative half of the cycle) with respect to point C, D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 conducts in the forward direction.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The output voltage across the load is the </a:t>
            </a:r>
            <a:r>
              <a:rPr lang="en-US" sz="2500" dirty="0" err="1" smtClean="0"/>
              <a:t>phasor</a:t>
            </a:r>
            <a:r>
              <a:rPr lang="en-US" sz="2500" dirty="0" smtClean="0"/>
              <a:t> sum the waveforms from D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and D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 combined.</a:t>
            </a: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Use of smoothing capacitors in full-wave rectifier circuits becomes practical since the output mean DC is much higher than in the half-wave rectification, and thus has much less ripple. </a:t>
            </a:r>
          </a:p>
        </p:txBody>
      </p:sp>
      <p:pic>
        <p:nvPicPr>
          <p:cNvPr id="3" name="Picture 2" descr="Screen Shot 2017-11-08 at 9.36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539683"/>
            <a:ext cx="4965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BRIDGE RECTIFIER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1"/>
            <a:ext cx="8865040" cy="59329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full-wave bridge rectifier produces produces the same output wave form as the full-wave rectifier with 1main advantage.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dirty="0"/>
              <a:t>It does not require a special center tapped transformer, thereby reducing size and cost.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bridge rectifier uses 4 individual rectifying diodes connected in a closed loop (bridge) to produce the desired full wave.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input to the bridge is a single secondary winding to the one side while the output is through a resistive load on the other side of the bridge.</a:t>
            </a:r>
          </a:p>
        </p:txBody>
      </p:sp>
    </p:spTree>
    <p:extLst>
      <p:ext uri="{BB962C8B-B14F-4D97-AF65-F5344CB8AC3E}">
        <p14:creationId xmlns:p14="http://schemas.microsoft.com/office/powerpoint/2010/main" val="337922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Bridge Rectifier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4" name="Picture 3" descr="Screen Shot 2017-10-13 at 10.22.0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" t="6714" r="4469" b="9062"/>
          <a:stretch/>
        </p:blipFill>
        <p:spPr>
          <a:xfrm>
            <a:off x="4846277" y="786316"/>
            <a:ext cx="4297723" cy="2449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0422" y="1240343"/>
            <a:ext cx="4535855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charset="2"/>
              <a:buChar char="§"/>
            </a:pPr>
            <a:r>
              <a:rPr lang="en-US" sz="2200" dirty="0" smtClean="0"/>
              <a:t>The 4 diodes are arranged in “series pairs” with only 2 diodes conducting for every half cycle.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685" y="3118465"/>
            <a:ext cx="8647891" cy="129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charset="2"/>
              <a:buChar char="§"/>
            </a:pPr>
            <a:r>
              <a:rPr lang="en-US" sz="2200" dirty="0" smtClean="0"/>
              <a:t>During </a:t>
            </a:r>
            <a:r>
              <a:rPr lang="en-US" sz="2200" dirty="0"/>
              <a:t>the positive half cycle, diodes D1 and D2 conduct in series while diodes D3 and D4 are reverse biased</a:t>
            </a:r>
            <a:r>
              <a:rPr lang="en-US" sz="2200" dirty="0" smtClean="0"/>
              <a:t>. The reverse is true for the negative half cycle.</a:t>
            </a:r>
            <a:endParaRPr lang="en-US" sz="2200" dirty="0"/>
          </a:p>
        </p:txBody>
      </p:sp>
      <p:pic>
        <p:nvPicPr>
          <p:cNvPr id="10" name="Picture 9" descr="Screen Shot 2017-10-13 at 10.22.1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109" r="4431" b="9526"/>
          <a:stretch/>
        </p:blipFill>
        <p:spPr>
          <a:xfrm>
            <a:off x="310422" y="4431193"/>
            <a:ext cx="3844138" cy="2426807"/>
          </a:xfrm>
          <a:prstGeom prst="rect">
            <a:avLst/>
          </a:prstGeom>
        </p:spPr>
      </p:pic>
      <p:pic>
        <p:nvPicPr>
          <p:cNvPr id="11" name="Picture 10" descr="Screen Shot 2017-10-13 at 10.22.25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7046" r="4167" b="8731"/>
          <a:stretch/>
        </p:blipFill>
        <p:spPr>
          <a:xfrm>
            <a:off x="5065653" y="4218562"/>
            <a:ext cx="3889494" cy="24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786316"/>
            <a:ext cx="8865040" cy="59699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 smtClean="0"/>
              <a:t>Is the conversion of alternating current (ac) to direct current (dc)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 smtClean="0"/>
              <a:t>Generally, diodes find application in rectification since they have the ability to conduct in the forward bias and not to conduct in the reverse bias.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600" dirty="0"/>
              <a:t>Small signal diodes can be applied in low-power, low- current applications or rectifiers</a:t>
            </a:r>
            <a:r>
              <a:rPr lang="en-US" sz="26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600" dirty="0" smtClean="0"/>
              <a:t>Where large forward bias currents or high reverse blocking voltages are involved, larger and more robust power diodes are used instead.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600" dirty="0" smtClean="0"/>
              <a:t>Power diodes have a much large p-n junction area than the regular signal diodes.</a:t>
            </a:r>
            <a:endParaRPr lang="en-US" sz="2600" dirty="0"/>
          </a:p>
          <a:p>
            <a:pPr>
              <a:lnSpc>
                <a:spcPct val="15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 smtClean="0"/>
              <a:t>Power diodes provide rectification of power and are used in applications such as 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600" dirty="0" smtClean="0"/>
              <a:t>Battery charging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600" dirty="0" smtClean="0"/>
              <a:t>DC power supplies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600" dirty="0" smtClean="0"/>
              <a:t>AC rectifiers and inverters.</a:t>
            </a:r>
          </a:p>
        </p:txBody>
      </p:sp>
    </p:spTree>
    <p:extLst>
      <p:ext uri="{BB962C8B-B14F-4D97-AF65-F5344CB8AC3E}">
        <p14:creationId xmlns:p14="http://schemas.microsoft.com/office/powerpoint/2010/main" val="250134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Rectification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602236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/>
              <a:t>Where larger forward biased currents or </a:t>
            </a:r>
            <a:r>
              <a:rPr lang="en-US" sz="3500" dirty="0" smtClean="0"/>
              <a:t>higher reverse </a:t>
            </a:r>
            <a:r>
              <a:rPr lang="en-US" sz="3500" dirty="0"/>
              <a:t>bias blocking </a:t>
            </a:r>
            <a:r>
              <a:rPr lang="en-US" sz="3500" dirty="0" smtClean="0"/>
              <a:t>voltages are involved, the p-n junction of a small signal diode would overheat and thus get destroyed.</a:t>
            </a:r>
            <a:endParaRPr lang="en-US" sz="3500" dirty="0"/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/>
              <a:t>Thus, robust power diodes are used instead.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4000" dirty="0" smtClean="0"/>
              <a:t>Power diodes can be used individually or in combination to produce a variety of rectifier circuits.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 smtClean="0"/>
              <a:t>Half-wave rectifiers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 smtClean="0"/>
              <a:t>Full-wave rectifiers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 smtClean="0"/>
              <a:t>Bridge rectifiers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4000" dirty="0" smtClean="0"/>
              <a:t>Power diodes have a much larger p-n junction resulting in a higher forward current capability of up to several hundred amps (KA) and a reverse blocking voltage of up to several thousand volts (KV).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4000" dirty="0" smtClean="0"/>
              <a:t>Due to their large p-n junctions, power diodes are not suitable for high frequency applications above 1MHz.</a:t>
            </a:r>
          </a:p>
        </p:txBody>
      </p:sp>
    </p:spTree>
    <p:extLst>
      <p:ext uri="{BB962C8B-B14F-4D97-AF65-F5344CB8AC3E}">
        <p14:creationId xmlns:p14="http://schemas.microsoft.com/office/powerpoint/2010/main" val="797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Rectification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6022368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4000" dirty="0" smtClean="0"/>
              <a:t>Each rectifier circuit can be classified as uncontrolled, half-controlled or fully controlled.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3600" dirty="0" smtClean="0"/>
              <a:t>Uncontrolled rectifiers use only power diodes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3600" dirty="0" smtClean="0"/>
              <a:t>Fully controlled rectifiers use </a:t>
            </a:r>
            <a:r>
              <a:rPr lang="en-US" sz="3600" dirty="0" err="1" smtClean="0"/>
              <a:t>thyristors</a:t>
            </a:r>
            <a:endParaRPr lang="en-US" sz="3600" dirty="0" smtClean="0"/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3600" dirty="0" smtClean="0"/>
              <a:t>Half-controlled use a mix of diodes and </a:t>
            </a:r>
            <a:r>
              <a:rPr lang="en-US" sz="3600" dirty="0" err="1" smtClean="0"/>
              <a:t>thyristors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7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HALF-WAVE RECTIFIER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30994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simplest of all rectifiers, the input power supply to the half-wave rectifier being a single phase or a multi-phase.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power diodes pass just one half of the of the sinusoidal waveform of the AC power supply, which gets converted to DC.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 For every positive half cycle of the input, the diode is forward biased resulting in current flow.</a:t>
            </a:r>
          </a:p>
        </p:txBody>
      </p:sp>
      <p:pic>
        <p:nvPicPr>
          <p:cNvPr id="7" name="Picture 6" descr="Screen Shot 2017-10-13 at 9.2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58" y="3935057"/>
            <a:ext cx="4613143" cy="2786860"/>
          </a:xfrm>
          <a:prstGeom prst="rect">
            <a:avLst/>
          </a:prstGeom>
        </p:spPr>
      </p:pic>
      <p:pic>
        <p:nvPicPr>
          <p:cNvPr id="4" name="Picture 3" descr="Screen Shot 2017-10-13 at 10.12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" y="5066578"/>
            <a:ext cx="1889332" cy="1749779"/>
          </a:xfrm>
          <a:prstGeom prst="rect">
            <a:avLst/>
          </a:prstGeom>
        </p:spPr>
      </p:pic>
      <p:pic>
        <p:nvPicPr>
          <p:cNvPr id="8" name="Picture 7" descr="Screen Shot 2017-10-13 at 10.12.2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22" y="4978357"/>
            <a:ext cx="1796225" cy="17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Half-wave Rectifier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44829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Since the DC load (R</a:t>
            </a:r>
            <a:r>
              <a:rPr lang="en-US" baseline="-25000" dirty="0" smtClean="0"/>
              <a:t>L</a:t>
            </a:r>
            <a:r>
              <a:rPr lang="en-US" dirty="0" smtClean="0"/>
              <a:t>) is resistive, then by Ohm’s law,  current flowing in the load is proportional to the voltage.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Similarly, the voltage across the load is therefore the same as the supply voltage.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For every negative half cycle of the input AC power, the diode is reverse biased and therefore no current flows diode or the circuit.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hus no current flows through the load and therefore no voltage across the load.</a:t>
            </a:r>
          </a:p>
        </p:txBody>
      </p:sp>
      <p:pic>
        <p:nvPicPr>
          <p:cNvPr id="3" name="Picture 2" descr="Screen Shot 2017-11-08 at 8.31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" y="5130800"/>
            <a:ext cx="4940300" cy="1727200"/>
          </a:xfrm>
          <a:prstGeom prst="rect">
            <a:avLst/>
          </a:prstGeom>
        </p:spPr>
      </p:pic>
      <p:pic>
        <p:nvPicPr>
          <p:cNvPr id="9" name="Picture 8" descr="Screen Shot 2017-11-08 at 9.36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86" y="5429723"/>
            <a:ext cx="3610257" cy="6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0709"/>
            <a:ext cx="7709218" cy="943068"/>
          </a:xfrm>
        </p:spPr>
        <p:txBody>
          <a:bodyPr>
            <a:normAutofit fontScale="90000"/>
          </a:bodyPr>
          <a:lstStyle/>
          <a:p>
            <a:r>
              <a:rPr lang="en-US" sz="3500" b="1" u="sng" dirty="0" smtClean="0"/>
              <a:t>Half-wave Rectifier with Smoothing Capacitor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1198520"/>
            <a:ext cx="8865040" cy="54808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Use of capacitors in rectification reduces the amount of ripple voltage resulting from the AC-DC conversion operation.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dirty="0" smtClean="0"/>
              <a:t>Larger value capacitors are used for this purpose but present limits from cost and size.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For a given capacitor value, a greater load current will discharge the capacitor quickly thereby increasing the ripple obtained.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Use of capacitors for smoothing in half-wave rectifiers is not very practical and thus full-wave rectification is widely applied for this purpose.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In practice, half-wave rectification is more used in low-power applications due to these main 3 disadvantages: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Output amplitude is less than the input.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No output in the negative half cycle and thus wasted power.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The output is pulsed DC, resulting in excessive ripple.</a:t>
            </a:r>
          </a:p>
        </p:txBody>
      </p:sp>
    </p:spTree>
    <p:extLst>
      <p:ext uri="{BB962C8B-B14F-4D97-AF65-F5344CB8AC3E}">
        <p14:creationId xmlns:p14="http://schemas.microsoft.com/office/powerpoint/2010/main" val="113435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314782"/>
            <a:ext cx="7709218" cy="943068"/>
          </a:xfrm>
        </p:spPr>
        <p:txBody>
          <a:bodyPr>
            <a:normAutofit fontScale="90000"/>
          </a:bodyPr>
          <a:lstStyle/>
          <a:p>
            <a:r>
              <a:rPr lang="en-US" sz="3500" b="1" u="sng" dirty="0" smtClean="0"/>
              <a:t>Half-Wave Rectifier with Smoothing Capacitor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9" name="Picture 8" descr="Screen Shot 2017-10-13 at 10.15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1" y="1663700"/>
            <a:ext cx="9147297" cy="45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59231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The use of smoothing capacitors in half-wave rectifiers is not entirely suitable for applications that need steady and smooth DC supply.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Full-wave rectifiers find wide application in this area since they used every half cycle of the input AC power to create a steady and smooth DC output.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Like the half-wave rectifiers, full-wave rectification produces an output voltage or current that is DC.</a:t>
            </a: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Compared to half-wave rectifiers, full-wave rectifiers have some advantages: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100" dirty="0" smtClean="0"/>
              <a:t>The average output DC voltage is higher than that achieved with half-wave rectifiers. 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100" dirty="0" smtClean="0"/>
              <a:t>The output DC signal has much less ripple producing a smoother output waveform.</a:t>
            </a:r>
          </a:p>
        </p:txBody>
      </p:sp>
    </p:spTree>
    <p:extLst>
      <p:ext uri="{BB962C8B-B14F-4D97-AF65-F5344CB8AC3E}">
        <p14:creationId xmlns:p14="http://schemas.microsoft.com/office/powerpoint/2010/main" val="81641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1097</Words>
  <Application>Microsoft Macintosh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CMP1101: RECTIFIERS</vt:lpstr>
      <vt:lpstr>RECTIFICATION</vt:lpstr>
      <vt:lpstr>Rectification cont.</vt:lpstr>
      <vt:lpstr>Rectification cont.</vt:lpstr>
      <vt:lpstr>HALF-WAVE RECTIFIER</vt:lpstr>
      <vt:lpstr>Half-wave Rectifier cont.</vt:lpstr>
      <vt:lpstr>Half-wave Rectifier with Smoothing Capacitor</vt:lpstr>
      <vt:lpstr>Half-Wave Rectifier with Smoothing Capacitor</vt:lpstr>
      <vt:lpstr>FULL-WAVE RECTIFICATION</vt:lpstr>
      <vt:lpstr>FULL-WAVE RECTIFICATION</vt:lpstr>
      <vt:lpstr>FULL-WAVE RECTIFICATION</vt:lpstr>
      <vt:lpstr>FULL-WAVE BRIDGE RECTIFIER</vt:lpstr>
      <vt:lpstr>Bridge Rectifier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CMP1101: DIODE APPLICATIONS</dc:title>
  <dc:creator>Carol Ovon</dc:creator>
  <cp:lastModifiedBy>Carol Ovon</cp:lastModifiedBy>
  <cp:revision>14</cp:revision>
  <dcterms:created xsi:type="dcterms:W3CDTF">2017-10-18T06:29:03Z</dcterms:created>
  <dcterms:modified xsi:type="dcterms:W3CDTF">2018-10-12T12:40:58Z</dcterms:modified>
</cp:coreProperties>
</file>