
<file path=[Content_Types].xml><?xml version="1.0" encoding="utf-8"?>
<Types xmlns="http://schemas.openxmlformats.org/package/2006/content-types">
  <Default Extension="png" ContentType="image/png"/>
  <Default Extension="font" ContentType="application/x-fontdata"/>
  <Default Extension="fntdata" ContentType="application/x-fontdata"/>
  <Default Extension="rels" ContentType="application/vnd.openxmlformats-package.relationships+xml"/>
  <Default Extension="xml" ContentType="application/xml"/>
  <Default Extension="jpeg" ContentType="image/jpeg"/>
  <Override PartName="/ppt/slideLayouts/slideLayout2023.xml" ContentType="application/vnd.openxmlformats-officedocument.presentationml.slideLayout+xml"/>
  <Override PartName="/ppt/slideLayouts/slideLayout2025.xml" ContentType="application/vnd.openxmlformats-officedocument.presentationml.slideLayout+xml"/>
  <Override PartName="/ppt/slideLayouts/slideLayout2008.xml" ContentType="application/vnd.openxmlformats-officedocument.presentationml.slideLayout+xml"/>
  <Override PartName="/ppt/slideLayouts/slideLayoutmaster124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2001.xml" ContentType="application/vnd.openxmlformats-officedocument.presentationml.slideLayout+xml"/>
  <Override PartName="/ppt/slideLayouts/slideLayout2017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2022.xml" ContentType="application/vnd.openxmlformats-officedocument.presentationml.slideLayout+xml"/>
  <Override PartName="/ppt/slideLayouts/slideLayout1906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2020.xml" ContentType="application/vnd.openxmlformats-officedocument.presentationml.slideLayout+xml"/>
  <Override PartName="/ppt/slideLayouts/slideLayout2002.xml" ContentType="application/vnd.openxmlformats-officedocument.presentationml.slideLayout+xml"/>
  <Override PartName="/ppt/slideLayouts/slideLayout1913.xml" ContentType="application/vnd.openxmlformats-officedocument.presentationml.slideLayout+xml"/>
  <Override PartName="/ppt/slideLayouts/slideLayout1993.xml" ContentType="application/vnd.openxmlformats-officedocument.presentationml.slideLayout+xml"/>
  <Override PartName="/ppt/slideLayouts/slideLayout196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1904.xml" ContentType="application/vnd.openxmlformats-officedocument.presentationml.slideLayout+xml"/>
  <Override PartName="/ppt/slideLayouts/slideLayoutmaster125.xml" ContentType="application/vnd.openxmlformats-officedocument.presentationml.slideLayout+xml"/>
  <Override PartName="/ppt/slideLayouts/slideLayout2018.xml" ContentType="application/vnd.openxmlformats-officedocument.presentationml.slideLayout+xml"/>
  <Override PartName="/ppt/slideLayouts/slideLayout2009.xml" ContentType="application/vnd.openxmlformats-officedocument.presentationml.slideLayout+xml"/>
  <Override PartName="/ppt/slideLayouts/slideLayout1914.xml" ContentType="application/vnd.openxmlformats-officedocument.presentationml.slideLayout+xml"/>
  <Override PartName="/ppt/slideLayouts/slideLayout1973.xml" ContentType="application/vnd.openxmlformats-officedocument.presentationml.slideLayout+xml"/>
  <Override PartName="/ppt/slideLayouts/slideLayout1925.xml" ContentType="application/vnd.openxmlformats-officedocument.presentationml.slideLayout+xml"/>
  <Override PartName="/ppt/slideLayouts/slideLayout1924.xml" ContentType="application/vnd.openxmlformats-officedocument.presentationml.slideLayout+xml"/>
  <Override PartName="/ppt/slideLayouts/slideLayout202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Masters/slideMaster12.xml" ContentType="application/vnd.openxmlformats-officedocument.presentationml.slideMaster+xml"/>
  <Override PartName="/ppt/slides/slide10.xml" ContentType="application/vnd.openxmlformats-officedocument.presentationml.slide+xml"/>
  <Override PartName="/ppt/slideLayouts/slideLayout1956.xml" ContentType="application/vnd.openxmlformats-officedocument.presentationml.slideLayout+xml"/>
  <Override PartName="/ppt/slideLayouts/slideLayoutmaster126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977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1975.xml" ContentType="application/vnd.openxmlformats-officedocument.presentationml.slideLayout+xml"/>
  <Override PartName="/ppt/slideLayouts/slideLayout1944.xml" ContentType="application/vnd.openxmlformats-officedocument.presentationml.slideLayout+xml"/>
  <Override PartName="/ppt/slideLayouts/slideLayout1936.xml" ContentType="application/vnd.openxmlformats-officedocument.presentationml.slideLayout+xml"/>
  <Override PartName="/ppt/slideLayouts/slideLayout1909.xml" ContentType="application/vnd.openxmlformats-officedocument.presentationml.slideLayout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971.xml" ContentType="application/vnd.openxmlformats-officedocument.presentationml.slideLayout+xml"/>
  <Override PartName="/ppt/slideLayouts/slideLayout1989.xml" ContentType="application/vnd.openxmlformats-officedocument.presentationml.slideLayout+xml"/>
  <Override PartName="/ppt/slideLayouts/slideLayout1988.xml" ContentType="application/vnd.openxmlformats-officedocument.presentationml.slideLayout+xml"/>
  <Override PartName="/ppt/slideLayouts/slideLayout1943.xml" ContentType="application/vnd.openxmlformats-officedocument.presentationml.slideLayout+xml"/>
  <Override PartName="/ppt/slideLayouts/slideLayout2007.xml" ContentType="application/vnd.openxmlformats-officedocument.presentationml.slideLayout+xml"/>
  <Override PartName="/ppt/slideLayouts/slideLayout1986.xml" ContentType="application/vnd.openxmlformats-officedocument.presentationml.slideLayout+xml"/>
  <Override PartName="/ppt/slideLayouts/slideLayoutmaster123.xml" ContentType="application/vnd.openxmlformats-officedocument.presentationml.slideLayout+xml"/>
  <Override PartName="/ppt/slideLayouts/slideLayout1926.xml" ContentType="application/vnd.openxmlformats-officedocument.presentationml.slideLayout+xml"/>
  <Override PartName="/ppt/slideMasters/slideMaster123.xml" ContentType="application/vnd.openxmlformats-officedocument.presentationml.slideMaster+xml"/>
  <Override PartName="/ppt/slides/slide12.xml" ContentType="application/vnd.openxmlformats-officedocument.presentationml.slide+xml"/>
  <Override PartName="/ppt/slideLayouts/slideLayout1990.xml" ContentType="application/vnd.openxmlformats-officedocument.presentationml.slideLayout+xml"/>
  <Override PartName="/ppt/viewProps.xml" ContentType="application/vnd.openxmlformats-officedocument.presentationml.viewProps+xml"/>
  <Override PartName="/ppt/theme/theme126.xml" ContentType="application/vnd.openxmlformats-officedocument.theme+xml"/>
  <Override PartName="/ppt/slideLayouts/slideLayout1920.xml" ContentType="application/vnd.openxmlformats-officedocument.presentationml.slideLayout+xml"/>
  <Override PartName="/docProps/core.xml" ContentType="application/vnd.openxmlformats-package.core-properties+xml"/>
  <Override PartName="/ppt/slideMasters/slideMaster126.xml" ContentType="application/vnd.openxmlformats-officedocument.presentationml.slideMaster+xml"/>
  <Override PartName="/ppt/slideLayouts/slideLayout2003.xml" ContentType="application/vnd.openxmlformats-officedocument.presentationml.slideLayout+xml"/>
  <Override PartName="/ppt/slideLayouts/slideLayout1942.xml" ContentType="application/vnd.openxmlformats-officedocument.presentationml.slideLayout+xml"/>
  <Override PartName="/ppt/slideLayouts/slideLayout1941.xml" ContentType="application/vnd.openxmlformats-officedocument.presentationml.slideLayout+xml"/>
  <Override PartName="/ppt/theme/theme121.xml" ContentType="application/vnd.openxmlformats-officedocument.theme+xml"/>
  <Override PartName="/ppt/slideLayouts/slideLayout1927.xml" ContentType="application/vnd.openxmlformats-officedocument.presentationml.slideLayout+xml"/>
  <Override PartName="/ppt/slideLayouts/slideLayout1984.xml" ContentType="application/vnd.openxmlformats-officedocument.presentationml.slideLayout+xml"/>
  <Override PartName="/ppt/slideLayouts/slideLayout1992.xml" ContentType="application/vnd.openxmlformats-officedocument.presentationml.slideLayout+xml"/>
  <Override PartName="/ppt/slides/slide6.xml" ContentType="application/vnd.openxmlformats-officedocument.presentationml.slide+xml"/>
  <Override PartName="/ppt/theme/theme119.xml" ContentType="application/vnd.openxmlformats-officedocument.theme+xml"/>
  <Override PartName="/ppt/slideLayouts/slideLayout1957.xml" ContentType="application/vnd.openxmlformats-officedocument.presentationml.slideLayout+xml"/>
  <Override PartName="/ppt/slides/slide9.xml" ContentType="application/vnd.openxmlformats-officedocument.presentationml.slide+xml"/>
  <Override PartName="/ppt/theme/theme123.xml" ContentType="application/vnd.openxmlformats-officedocument.theme+xml"/>
  <Override PartName="/ppt/slideLayouts/slideLayout1974.xml" ContentType="application/vnd.openxmlformats-officedocument.presentationml.slideLayout+xml"/>
  <Override PartName="/ppt/slideLayouts/slideLayout1994.xml" ContentType="application/vnd.openxmlformats-officedocument.presentationml.slideLayout+xml"/>
  <Override PartName="/ppt/theme/theme124.xml" ContentType="application/vnd.openxmlformats-officedocument.theme+xml"/>
  <Override PartName="/ppt/slideLayouts/slideLayout2005.xml" ContentType="application/vnd.openxmlformats-officedocument.presentationml.slideLayout+xml"/>
  <Override PartName="/ppt/slideLayouts/slideLayout1945.xml" ContentType="application/vnd.openxmlformats-officedocument.presentationml.slideLayout+xml"/>
  <Override PartName="/ppt/slideLayouts/slideLayout200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40.xml" ContentType="application/vnd.openxmlformats-officedocument.presentationml.slideLayout+xml"/>
  <Override PartName="/ppt/slideLayouts/slideLayout2000.xml" ContentType="application/vnd.openxmlformats-officedocument.presentationml.slideLayout+xml"/>
  <Override PartName="/ppt/slideLayouts/slideLayout1991.xml" ContentType="application/vnd.openxmlformats-officedocument.presentationml.slideLayout+xml"/>
  <Override PartName="/ppt/slideLayouts/slideLayout1946.xml" ContentType="application/vnd.openxmlformats-officedocument.presentationml.slideLayout+xml"/>
  <Override PartName="/ppt/slideLayouts/slideLayout1969.xml" ContentType="application/vnd.openxmlformats-officedocument.presentationml.slideLayout+xml"/>
  <Override PartName="/ppt/slideMasters/slideMaster121.xml" ContentType="application/vnd.openxmlformats-officedocument.presentationml.slideMaster+xml"/>
  <Override PartName="/ppt/slideLayouts/slideLayout1912.xml" ContentType="application/vnd.openxmlformats-officedocument.presentationml.slideLayout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006.xml" ContentType="application/vnd.openxmlformats-officedocument.presentationml.slideLayout+xml"/>
  <Override PartName="/ppt/slideLayouts/slideLayout1968.xml" ContentType="application/vnd.openxmlformats-officedocument.presentationml.slideLayout+xml"/>
  <Override PartName="/ppt/slideLayouts/slideLayout1955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Masters/slideMaster124.xml" ContentType="application/vnd.openxmlformats-officedocument.presentationml.slideMaster+xml"/>
  <Override PartName="/ppt/slideLayouts/slideLayout1978.xml" ContentType="application/vnd.openxmlformats-officedocument.presentationml.slideLayout+xml"/>
  <Override PartName="/ppt/slideMasters/slideMaster120.xml" ContentType="application/vnd.openxmlformats-officedocument.presentationml.slideMaster+xml"/>
  <Override PartName="/ppt/slideLayouts/slideLayoutmaster122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2016.xml" ContentType="application/vnd.openxmlformats-officedocument.presentationml.slideLayout+xml"/>
  <Override PartName="/ppt/slideLayouts/slideLayout1907.xml" ContentType="application/vnd.openxmlformats-officedocument.presentationml.slideLayout+xml"/>
  <Override PartName="/ppt/slideLayouts/slideLayoutmaster120.xml" ContentType="application/vnd.openxmlformats-officedocument.presentationml.slideLayout+xml"/>
  <Override PartName="/ppt/theme/theme120.xml" ContentType="application/vnd.openxmlformats-officedocument.theme+xml"/>
  <Override PartName="/ppt/slideLayouts/slideLayout194.xml" ContentType="application/vnd.openxmlformats-officedocument.presentationml.slideLayout+xml"/>
  <Override PartName="/ppt/theme/theme12.xml" ContentType="application/vnd.openxmlformats-officedocument.theme+xml"/>
  <Override PartName="/ppt/slideLayouts/slideLayout2010.xml" ContentType="application/vnd.openxmlformats-officedocument.presentationml.slideLayout+xml"/>
  <Override PartName="/ppt/slideLayouts/slideLayout1959.xml" ContentType="application/vnd.openxmlformats-officedocument.presentationml.slideLayout+xml"/>
  <Override PartName="/ppt/slideLayouts/slideLayoutmaster121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master119.xml" ContentType="application/vnd.openxmlformats-officedocument.presentationml.slideLayout+xml"/>
  <Override PartName="/ppt/slideLayouts/slideLayout1929.xml" ContentType="application/vnd.openxmlformats-officedocument.presentationml.slideLayout+xml"/>
  <Override PartName="/ppt/slideLayouts/slideLayout2024.xml" ContentType="application/vnd.openxmlformats-officedocument.presentationml.slideLayout+xml"/>
  <Override PartName="/ppt/slideLayouts/slideLayout1928.xml" ContentType="application/vnd.openxmlformats-officedocument.presentationml.slideLayout+xml"/>
  <Override PartName="/ppt/slideLayouts/slideLayout1910.xml" ContentType="application/vnd.openxmlformats-officedocument.presentationml.slideLayout+xml"/>
  <Override PartName="/ppt/slides/slide0.xml" ContentType="application/vnd.openxmlformats-officedocument.presentationml.slide+xml"/>
  <Override PartName="/ppt/slideLayouts/slideLayout1908.xml" ContentType="application/vnd.openxmlformats-officedocument.presentationml.slideLayout+xml"/>
  <Override PartName="/ppt/slideLayouts/slideLayout1958.xml" ContentType="application/vnd.openxmlformats-officedocument.presentationml.slideLayout+xml"/>
  <Override PartName="/ppt/slideLayouts/slideLayout1922.xml" ContentType="application/vnd.openxmlformats-officedocument.presentationml.slideLayout+xml"/>
  <Override PartName="/ppt/slideLayouts/slideLayout1976.xml" ContentType="application/vnd.openxmlformats-officedocument.presentationml.slideLayout+xml"/>
  <Override PartName="/ppt/slideLayouts/slideLayout201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921.xml" ContentType="application/vnd.openxmlformats-officedocument.presentationml.slideLayout+xml"/>
  <Override PartName="/ppt/slideLayouts/slideLayout1939.xml" ContentType="application/vnd.openxmlformats-officedocument.presentationml.slideLayout+xml"/>
  <Override PartName="/ppt/slideLayouts/slideLayout1987.xml" ContentType="application/vnd.openxmlformats-officedocument.presentationml.slideLayout+xml"/>
  <Override PartName="/ppt/slideMasters/slideMaster122.xml" ContentType="application/vnd.openxmlformats-officedocument.presentationml.slideMaster+xml"/>
  <Override PartName="/ppt/slideLayouts/slideLayout1930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master12.xml" ContentType="application/vnd.openxmlformats-officedocument.presentationml.slideLayout+xml"/>
  <Override PartName="/ppt/slideLayouts/slideLayout1923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25.xml" ContentType="application/vnd.openxmlformats-officedocument.theme+xml"/>
  <Override PartName="/ppt/slideLayouts/slideLayout1937.xml" ContentType="application/vnd.openxmlformats-officedocument.presentationml.slideLayout+xml"/>
  <Override PartName="/ppt/slideLayouts/slideLayout1938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21.xml" ContentType="application/vnd.openxmlformats-officedocument.presentationml.slideLayout+xml"/>
  <Override PartName="/ppt/slideMasters/slideMaster125.xml" ContentType="application/vnd.openxmlformats-officedocument.presentationml.slideMaster+xml"/>
  <Override PartName="/ppt/slideLayouts/slideLayout1954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96.xml" ContentType="application/vnd.openxmlformats-officedocument.presentationml.slideLayout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Layouts/slideLayout1970.xml" ContentType="application/vnd.openxmlformats-officedocument.presentationml.slideLayout+xml"/>
  <Override PartName="/ppt/theme/theme122.xml" ContentType="application/vnd.openxmlformats-officedocument.theme+xml"/>
  <Override PartName="/ppt/slideLayouts/slideLayout1962.xml" ContentType="application/vnd.openxmlformats-officedocument.presentationml.slideLayout+xml"/>
  <Override PartName="/ppt/slideLayouts/slideLayout1905.xml" ContentType="application/vnd.openxmlformats-officedocument.presentationml.slideLayout+xml"/>
  <Override PartName="/ppt/slideLayouts/slideLayout1961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202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985.xml" ContentType="application/vnd.openxmlformats-officedocument.presentationml.slideLayout+xml"/>
  <Override PartName="/ppt/slideLayouts/slideLayout1972.xml" ContentType="application/vnd.openxmlformats-officedocument.presentationml.slideLayout+xml"/>
  <Override PartName="/ppt/slideLayouts/slideLayout1952.xml" ContentType="application/vnd.openxmlformats-officedocument.presentationml.slideLayout+xml"/>
  <Override PartName="/ppt/slideLayouts/slideLayout1953.xml" ContentType="application/vnd.openxmlformats-officedocument.presentationml.slideLayout+xml"/>
  <Override PartName="/ppt/slideLayouts/slideLayout1911.xml" ContentType="application/vnd.openxmlformats-officedocument.presentationml.slideLayout+xml"/>
  <Override PartName="/ppt/slideMasters/slideMaster119.xml" ContentType="application/vnd.openxmlformats-officedocument.presentationml.slideMaster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embedTrueTypeFonts="1">
  <p:sldMasterIdLst>
    <p:sldMasterId r:id="rId2" id="2147483660"/>
    <p:sldMasterId r:id="rId3" id="2147483767"/>
    <p:sldMasterId r:id="rId4" id="2147483768"/>
    <p:sldMasterId r:id="rId5" id="2147483769"/>
    <p:sldMasterId r:id="rId6" id="2147483770"/>
    <p:sldMasterId r:id="rId7" id="2147483771"/>
    <p:sldMasterId r:id="rId8" id="2147483772"/>
    <p:sldMasterId r:id="rId9" id="2147483773"/>
    <p:sldMasterId r:id="rId10" id="2147483774"/>
  </p:sldMasterIdLst>
  <p:sldIdLst>
    <p:sldId r:id="rIds256" id="256"/>
    <p:sldId r:id="rIds263" id="263"/>
    <p:sldId r:id="rIds274" id="274"/>
    <p:sldId r:id="rIds257" id="257"/>
    <p:sldId r:id="rIds259" id="259"/>
    <p:sldId r:id="rIds260" id="260"/>
    <p:sldId r:id="rIds261" id="261"/>
    <p:sldId r:id="rIds262" id="262"/>
    <p:sldId r:id="rIds264" id="264"/>
    <p:sldId r:id="rIds265" id="265"/>
    <p:sldId r:id="rIds258" id="258"/>
    <p:sldId r:id="rIds266" id="266"/>
    <p:sldId r:id="rIds267" id="267"/>
    <p:sldId r:id="rIds268" id="268"/>
    <p:sldId r:id="rIds269" id="269"/>
    <p:sldId r:id="rIds270" id="270"/>
    <p:sldId r:id="rIds271" id="271"/>
    <p:sldId r:id="rIds272" id="272"/>
    <p:sldId r:id="rIds275" id="275"/>
  </p:sldIdLst>
  <p:sldSz cx="9144000" cy="6858000" type="screen4x3"/>
  <p:notesSz cx="6858000" cy="9144000"/>
  <p:embeddedFontLst>
    <p:embeddedFont>
      <p:font typeface="WPS Special 1"/>
      <p:regular r:id="rId32"/>
    </p:embeddedFont>
  </p:embeddedFontLst>
  <p:defaultTextStyle>
    <a:lvl1pPr indent="0" algn="l" fontAlgn="base" marL="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  <a:ea charset="0" typeface="Arial"/>
      </a:defRPr>
    </a:lvl1pPr>
    <a:lvl2pPr indent="0" algn="l" fontAlgn="base" marL="45720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  <a:ea charset="0" typeface="Arial"/>
      </a:defRPr>
    </a:lvl2pPr>
    <a:lvl3pPr indent="0" algn="l" fontAlgn="base" marL="91440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  <a:ea charset="0" typeface="Arial"/>
      </a:defRPr>
    </a:lvl3pPr>
    <a:lvl4pPr indent="0" algn="l" fontAlgn="base" marL="137160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  <a:ea charset="0" typeface="Arial"/>
      </a:defRPr>
    </a:lvl4pPr>
    <a:lvl5pPr indent="0" algn="l" fontAlgn="base" marL="1828800" eaLnBrk="0" hangingPunct="false" rtl="false">
      <a:lnSpc>
        <a:spcPct val="100000"/>
      </a:lnSpc>
      <a:spcBef>
        <a:spcPct val="0"/>
      </a:spcBef>
      <a:spcAft>
        <a:spcPct val="0"/>
      </a:spcAft>
      <a:buNone/>
      <a:defRPr sz="1800">
        <a:solidFill>
          <a:schemeClr val="tx1"/>
        </a:solidFill>
        <a:latin charset="0" typeface="Arial"/>
        <a:ea charset="0" typeface="Arial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2" Type="http://schemas.openxmlformats.org/officeDocument/2006/relationships/slideMaster" Target="slideMasters/slideMaster12.xml" /><Relationship Id="rId3" Type="http://schemas.openxmlformats.org/officeDocument/2006/relationships/slideMaster" Target="slideMasters/slideMaster119.xml" /><Relationship Id="rId4" Type="http://schemas.openxmlformats.org/officeDocument/2006/relationships/slideMaster" Target="slideMasters/slideMaster120.xml" /><Relationship Id="rId5" Type="http://schemas.openxmlformats.org/officeDocument/2006/relationships/slideMaster" Target="slideMasters/slideMaster121.xml" /><Relationship Id="rId6" Type="http://schemas.openxmlformats.org/officeDocument/2006/relationships/slideMaster" Target="slideMasters/slideMaster122.xml" /><Relationship Id="rId7" Type="http://schemas.openxmlformats.org/officeDocument/2006/relationships/slideMaster" Target="slideMasters/slideMaster123.xml" /><Relationship Id="rId8" Type="http://schemas.openxmlformats.org/officeDocument/2006/relationships/slideMaster" Target="slideMasters/slideMaster124.xml" /><Relationship Id="rId9" Type="http://schemas.openxmlformats.org/officeDocument/2006/relationships/slideMaster" Target="slideMasters/slideMaster125.xml" /><Relationship Id="rId10" Type="http://schemas.openxmlformats.org/officeDocument/2006/relationships/slideMaster" Target="slideMasters/slideMaster126.xml" /><Relationship Id="rIds256" Type="http://schemas.openxmlformats.org/officeDocument/2006/relationships/slide" Target="slides/slide0.xml" /><Relationship Id="rIds263" Type="http://schemas.openxmlformats.org/officeDocument/2006/relationships/slide" Target="slides/slide1.xml" /><Relationship Id="rIds274" Type="http://schemas.openxmlformats.org/officeDocument/2006/relationships/slide" Target="slides/slide2.xml" /><Relationship Id="rIds257" Type="http://schemas.openxmlformats.org/officeDocument/2006/relationships/slide" Target="slides/slide3.xml" /><Relationship Id="rIds259" Type="http://schemas.openxmlformats.org/officeDocument/2006/relationships/slide" Target="slides/slide4.xml" /><Relationship Id="rIds260" Type="http://schemas.openxmlformats.org/officeDocument/2006/relationships/slide" Target="slides/slide5.xml" /><Relationship Id="rIds261" Type="http://schemas.openxmlformats.org/officeDocument/2006/relationships/slide" Target="slides/slide6.xml" /><Relationship Id="rIds262" Type="http://schemas.openxmlformats.org/officeDocument/2006/relationships/slide" Target="slides/slide7.xml" /><Relationship Id="rIds264" Type="http://schemas.openxmlformats.org/officeDocument/2006/relationships/slide" Target="slides/slide8.xml" /><Relationship Id="rIds265" Type="http://schemas.openxmlformats.org/officeDocument/2006/relationships/slide" Target="slides/slide9.xml" /><Relationship Id="rIds258" Type="http://schemas.openxmlformats.org/officeDocument/2006/relationships/slide" Target="slides/slide10.xml" /><Relationship Id="rIds266" Type="http://schemas.openxmlformats.org/officeDocument/2006/relationships/slide" Target="slides/slide11.xml" /><Relationship Id="rIds267" Type="http://schemas.openxmlformats.org/officeDocument/2006/relationships/slide" Target="slides/slide12.xml" /><Relationship Id="rIds268" Type="http://schemas.openxmlformats.org/officeDocument/2006/relationships/slide" Target="slides/slide13.xml" /><Relationship Id="rIds269" Type="http://schemas.openxmlformats.org/officeDocument/2006/relationships/slide" Target="slides/slide14.xml" /><Relationship Id="rIds270" Type="http://schemas.openxmlformats.org/officeDocument/2006/relationships/slide" Target="slides/slide15.xml" /><Relationship Id="rIds271" Type="http://schemas.openxmlformats.org/officeDocument/2006/relationships/slide" Target="slides/slide16.xml" /><Relationship Id="rIds272" Type="http://schemas.openxmlformats.org/officeDocument/2006/relationships/slide" Target="slides/slide17.xml" /><Relationship Id="rIds275" Type="http://schemas.openxmlformats.org/officeDocument/2006/relationships/slide" Target="slides/slide18.xml" /><Relationship Id="rIdp29" Type="http://schemas.openxmlformats.org/officeDocument/2006/relationships/presProps" Target="presProps.xml" /><Relationship Id="rIdp30" Type="http://schemas.openxmlformats.org/officeDocument/2006/relationships/tableStyles" Target="tableStyles.xml" /><Relationship Id="rIdp31" Type="http://schemas.openxmlformats.org/officeDocument/2006/relationships/viewProps" Target="viewProps.xml" /><Relationship Id="rId32" Type="http://schemas.openxmlformats.org/officeDocument/2006/relationships/font" Target="fonts/WPS_Specail_1.fntdata" /><Relationship Id="rIdt34" Type="http://schemas.openxmlformats.org/officeDocument/2006/relationships/theme" Target="theme/theme12.xml" /></Relationships>
</file>

<file path=ppt/slideLayouts/_rels/slideLayout190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9.xml" /></Relationships>
</file>

<file path=ppt/slideLayouts/_rels/slideLayout190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9.xml" /></Relationships>
</file>

<file path=ppt/slideLayouts/_rels/slideLayout190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9.xml" /></Relationships>
</file>

<file path=ppt/slideLayouts/_rels/slideLayout190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9.xml" /></Relationships>
</file>

<file path=ppt/slideLayouts/_rels/slideLayout190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9.xml" /></Relationships>
</file>

<file path=ppt/slideLayouts/_rels/slideLayout190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9.xml" /></Relationships>
</file>

<file path=ppt/slideLayouts/_rels/slideLayout19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9.xml" /></Relationships>
</file>

<file path=ppt/slideLayouts/_rels/slideLayout19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9.xml" /></Relationships>
</file>

<file path=ppt/slideLayouts/_rels/slideLayout19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9.xml" /></Relationships>
</file>

<file path=ppt/slideLayouts/_rels/slideLayout19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9.xml" /></Relationships>
</file>

<file path=ppt/slideLayouts/_rels/slideLayout19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19.xml" /></Relationships>
</file>

<file path=ppt/slideLayouts/_rels/slideLayout19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9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0.xml" /></Relationships>
</file>

<file path=ppt/slideLayouts/_rels/slideLayout19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0.xml" /></Relationships>
</file>

<file path=ppt/slideLayouts/_rels/slideLayout19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0.xml" /></Relationships>
</file>

<file path=ppt/slideLayouts/_rels/slideLayout19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0.xml" /></Relationships>
</file>

<file path=ppt/slideLayouts/_rels/slideLayout19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0.xml" /></Relationships>
</file>

<file path=ppt/slideLayouts/_rels/slideLayout19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0.xml" /></Relationships>
</file>

<file path=ppt/slideLayouts/_rels/slideLayout19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0.xml" /></Relationships>
</file>

<file path=ppt/slideLayouts/_rels/slideLayout19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0.xml" /></Relationships>
</file>

<file path=ppt/slideLayouts/_rels/slideLayout19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0.xml" /></Relationships>
</file>

<file path=ppt/slideLayouts/_rels/slideLayout19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0.xml" /></Relationships>
</file>

<file path=ppt/slideLayouts/_rels/slideLayout19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9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0.xml" /></Relationships>
</file>

<file path=ppt/slideLayouts/_rels/slideLayout19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1.xml" /></Relationships>
</file>

<file path=ppt/slideLayouts/_rels/slideLayout19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1.xml" /></Relationships>
</file>

<file path=ppt/slideLayouts/_rels/slideLayout19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1.xml" /></Relationships>
</file>

<file path=ppt/slideLayouts/_rels/slideLayout19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1.xml" /></Relationships>
</file>

<file path=ppt/slideLayouts/_rels/slideLayout19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9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1.xml" /></Relationships>
</file>

<file path=ppt/slideLayouts/_rels/slideLayout19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1.xml" /></Relationships>
</file>

<file path=ppt/slideLayouts/_rels/slideLayout19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1.xml" /></Relationships>
</file>

<file path=ppt/slideLayouts/_rels/slideLayout19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1.xml" /></Relationships>
</file>

<file path=ppt/slideLayouts/_rels/slideLayout19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1.xml" /></Relationships>
</file>

<file path=ppt/slideLayouts/_rels/slideLayout19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1.xml" /></Relationships>
</file>

<file path=ppt/slideLayouts/_rels/slideLayout19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1.xml" /></Relationships>
</file>

<file path=ppt/slideLayouts/_rels/slideLayout19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9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2.xml" /></Relationships>
</file>

<file path=ppt/slideLayouts/_rels/slideLayout19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2.xml" /></Relationships>
</file>

<file path=ppt/slideLayouts/_rels/slideLayout19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2.xml" /></Relationships>
</file>

<file path=ppt/slideLayouts/_rels/slideLayout19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2.xml" /></Relationships>
</file>

<file path=ppt/slideLayouts/_rels/slideLayout19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2.xml" /></Relationships>
</file>

<file path=ppt/slideLayouts/_rels/slideLayout19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2.xml" /></Relationships>
</file>

<file path=ppt/slideLayouts/_rels/slideLayout19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2.xml" /></Relationships>
</file>

<file path=ppt/slideLayouts/_rels/slideLayout19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2.xml" /></Relationships>
</file>

<file path=ppt/slideLayouts/_rels/slideLayout19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9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2.xml" /></Relationships>
</file>

<file path=ppt/slideLayouts/_rels/slideLayout196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2.xml" /></Relationships>
</file>

<file path=ppt/slideLayouts/_rels/slideLayout196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2.xml" /></Relationships>
</file>

<file path=ppt/slideLayouts/_rels/slideLayout196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3.xml" /></Relationships>
</file>

<file path=ppt/slideLayouts/_rels/slideLayout196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3.xml" /></Relationships>
</file>

<file path=ppt/slideLayouts/_rels/slideLayout19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97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3.xml" /></Relationships>
</file>

<file path=ppt/slideLayouts/_rels/slideLayout197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3.xml" /></Relationships>
</file>

<file path=ppt/slideLayouts/_rels/slideLayout197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3.xml" /></Relationships>
</file>

<file path=ppt/slideLayouts/_rels/slideLayout197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3.xml" /></Relationships>
</file>

<file path=ppt/slideLayouts/_rels/slideLayout197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3.xml" /></Relationships>
</file>

<file path=ppt/slideLayouts/_rels/slideLayout197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3.xml" /></Relationships>
</file>

<file path=ppt/slideLayouts/_rels/slideLayout197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3.xml" /></Relationships>
</file>

<file path=ppt/slideLayouts/_rels/slideLayout197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3.xml" /></Relationships>
</file>

<file path=ppt/slideLayouts/_rels/slideLayout197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3.xml" /></Relationships>
</file>

<file path=ppt/slideLayouts/_rels/slideLayout19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98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4.xml" /></Relationships>
</file>

<file path=ppt/slideLayouts/_rels/slideLayout198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4.xml" /></Relationships>
</file>

<file path=ppt/slideLayouts/_rels/slideLayout198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4.xml" /></Relationships>
</file>

<file path=ppt/slideLayouts/_rels/slideLayout198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4.xml" /></Relationships>
</file>

<file path=ppt/slideLayouts/_rels/slideLayout198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4.xml" /></Relationships>
</file>

<file path=ppt/slideLayouts/_rels/slideLayout198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4.xml" /></Relationships>
</file>

<file path=ppt/slideLayouts/_rels/slideLayout19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99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4.xml" /></Relationships>
</file>

<file path=ppt/slideLayouts/_rels/slideLayout199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4.xml" /></Relationships>
</file>

<file path=ppt/slideLayouts/_rels/slideLayout199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4.xml" /></Relationships>
</file>

<file path=ppt/slideLayouts/_rels/slideLayout199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4.xml" /></Relationships>
</file>

<file path=ppt/slideLayouts/_rels/slideLayout199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4.xml" /></Relationships>
</file>

<file path=ppt/slideLayouts/_rels/slideLayout20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200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5.xml" /></Relationships>
</file>

<file path=ppt/slideLayouts/_rels/slideLayout200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5.xml" /></Relationships>
</file>

<file path=ppt/slideLayouts/_rels/slideLayout200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5.xml" /></Relationships>
</file>

<file path=ppt/slideLayouts/_rels/slideLayout200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5.xml" /></Relationships>
</file>

<file path=ppt/slideLayouts/_rels/slideLayout200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5.xml" /></Relationships>
</file>

<file path=ppt/slideLayouts/_rels/slideLayout200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5.xml" /></Relationships>
</file>

<file path=ppt/slideLayouts/_rels/slideLayout200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5.xml" /></Relationships>
</file>

<file path=ppt/slideLayouts/_rels/slideLayout200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5.xml" /></Relationships>
</file>

<file path=ppt/slideLayouts/_rels/slideLayout200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5.xml" /></Relationships>
</file>

<file path=ppt/slideLayouts/_rels/slideLayout200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5.xml" /></Relationships>
</file>

<file path=ppt/slideLayouts/_rels/slideLayout20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20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5.xml" /></Relationships>
</file>

<file path=ppt/slideLayouts/_rels/slideLayout20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6.xml" /></Relationships>
</file>

<file path=ppt/slideLayouts/_rels/slideLayout20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6.xml" /></Relationships>
</file>

<file path=ppt/slideLayouts/_rels/slideLayout20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6.xml" /></Relationships>
</file>

<file path=ppt/slideLayouts/_rels/slideLayout20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6.xml" /></Relationships>
</file>

<file path=ppt/slideLayouts/_rels/slideLayout20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20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6.xml" /></Relationships>
</file>

<file path=ppt/slideLayouts/_rels/slideLayout20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6.xml" /></Relationships>
</file>

<file path=ppt/slideLayouts/_rels/slideLayout20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6.xml" /></Relationships>
</file>

<file path=ppt/slideLayouts/_rels/slideLayout20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6.xml" /></Relationships>
</file>

<file path=ppt/slideLayouts/_rels/slideLayout20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6.xml" /></Relationships>
</file>

<file path=ppt/slideLayouts/_rels/slideLayout20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6.xml" /></Relationships>
</file>

<file path=ppt/slideLayouts/_rels/slideLayout20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26.xml" /></Relationships>
</file>

<file path=ppt/slideLayouts/_rels/slideLayoutmaster119.xml.rels><?xml version="1.0" encoding="UTF-8" standalone="yes" ?><Relationships xmlns="http://schemas.openxmlformats.org/package/2006/relationships"><Relationship Id="rId119" Type="http://schemas.openxmlformats.org/officeDocument/2006/relationships/slideMaster" Target="../slideMasters/slideMaster119.xml" /><Relationship Id="rID1" Type="http://schemas.openxmlformats.org/officeDocument/2006/relationships/image" Target="../media/picture1.jpeg" /><Relationship Id="rID3" Type="http://schemas.openxmlformats.org/officeDocument/2006/relationships/image" Target="../media/picture3.png" /></Relationships>
</file>

<file path=ppt/slideLayouts/_rels/slideLayoutmaster12.xml.rels><?xml version="1.0" encoding="UTF-8" standalone="yes" ?><Relationships xmlns="http://schemas.openxmlformats.org/package/2006/relationships"><Relationship Id="rId12" Type="http://schemas.openxmlformats.org/officeDocument/2006/relationships/slideMaster" Target="../slideMasters/slideMaster12.xml" /><Relationship Id="rID1" Type="http://schemas.openxmlformats.org/officeDocument/2006/relationships/image" Target="../media/picture1.jpeg" /><Relationship Id="rID2" Type="http://schemas.openxmlformats.org/officeDocument/2006/relationships/image" Target="../media/picture2.png" /><Relationship Id="rID3" Type="http://schemas.openxmlformats.org/officeDocument/2006/relationships/image" Target="../media/picture3.png" /></Relationships>
</file>

<file path=ppt/slideLayouts/_rels/slideLayoutmaster120.xml.rels><?xml version="1.0" encoding="UTF-8" standalone="yes" ?><Relationships xmlns="http://schemas.openxmlformats.org/package/2006/relationships"><Relationship Id="rId120" Type="http://schemas.openxmlformats.org/officeDocument/2006/relationships/slideMaster" Target="../slideMasters/slideMaster120.xml" /><Relationship Id="rID1" Type="http://schemas.openxmlformats.org/officeDocument/2006/relationships/image" Target="../media/picture1.jpeg" /><Relationship Id="rID2" Type="http://schemas.openxmlformats.org/officeDocument/2006/relationships/image" Target="../media/picture2.png" /><Relationship Id="rID3" Type="http://schemas.openxmlformats.org/officeDocument/2006/relationships/image" Target="../media/picture3.png" /></Relationships>
</file>

<file path=ppt/slideLayouts/_rels/slideLayoutmaster121.xml.rels><?xml version="1.0" encoding="UTF-8" standalone="yes" ?><Relationships xmlns="http://schemas.openxmlformats.org/package/2006/relationships"><Relationship Id="rId121" Type="http://schemas.openxmlformats.org/officeDocument/2006/relationships/slideMaster" Target="../slideMasters/slideMaster121.xml" /><Relationship Id="rID4" Type="http://schemas.openxmlformats.org/officeDocument/2006/relationships/image" Target="../media/picture4.jpeg" /><Relationship Id="rID3" Type="http://schemas.openxmlformats.org/officeDocument/2006/relationships/image" Target="../media/picture3.png" /></Relationships>
</file>

<file path=ppt/slideLayouts/_rels/slideLayoutmaster122.xml.rels><?xml version="1.0" encoding="UTF-8" standalone="yes" ?><Relationships xmlns="http://schemas.openxmlformats.org/package/2006/relationships"><Relationship Id="rId122" Type="http://schemas.openxmlformats.org/officeDocument/2006/relationships/slideMaster" Target="../slideMasters/slideMaster122.xml" /><Relationship Id="rID1" Type="http://schemas.openxmlformats.org/officeDocument/2006/relationships/image" Target="../media/picture1.jpeg" /><Relationship Id="rID3" Type="http://schemas.openxmlformats.org/officeDocument/2006/relationships/image" Target="../media/picture3.png" /></Relationships>
</file>

<file path=ppt/slideLayouts/_rels/slideLayoutmaster123.xml.rels><?xml version="1.0" encoding="UTF-8" standalone="yes" ?><Relationships xmlns="http://schemas.openxmlformats.org/package/2006/relationships"><Relationship Id="rId123" Type="http://schemas.openxmlformats.org/officeDocument/2006/relationships/slideMaster" Target="../slideMasters/slideMaster123.xml" /><Relationship Id="rID1" Type="http://schemas.openxmlformats.org/officeDocument/2006/relationships/image" Target="../media/picture1.jpeg" /></Relationships>
</file>

<file path=ppt/slideLayouts/_rels/slideLayoutmaster124.xml.rels><?xml version="1.0" encoding="UTF-8" standalone="yes" ?><Relationships xmlns="http://schemas.openxmlformats.org/package/2006/relationships"><Relationship Id="rId124" Type="http://schemas.openxmlformats.org/officeDocument/2006/relationships/slideMaster" Target="../slideMasters/slideMaster124.xml" /><Relationship Id="rID1" Type="http://schemas.openxmlformats.org/officeDocument/2006/relationships/image" Target="../media/picture1.jpeg" /><Relationship Id="rID3" Type="http://schemas.openxmlformats.org/officeDocument/2006/relationships/image" Target="../media/picture3.png" /></Relationships>
</file>

<file path=ppt/slideLayouts/_rels/slideLayoutmaster125.xml.rels><?xml version="1.0" encoding="UTF-8" standalone="yes" ?><Relationships xmlns="http://schemas.openxmlformats.org/package/2006/relationships"><Relationship Id="rId125" Type="http://schemas.openxmlformats.org/officeDocument/2006/relationships/slideMaster" Target="../slideMasters/slideMaster125.xml" /><Relationship Id="rID1" Type="http://schemas.openxmlformats.org/officeDocument/2006/relationships/image" Target="../media/picture1.jpeg" /></Relationships>
</file>

<file path=ppt/slideLayouts/_rels/slideLayoutmaster126.xml.rels><?xml version="1.0" encoding="UTF-8" standalone="yes" ?><Relationships xmlns="http://schemas.openxmlformats.org/package/2006/relationships"><Relationship Id="rId126" Type="http://schemas.openxmlformats.org/officeDocument/2006/relationships/slideMaster" Target="../slideMasters/slideMaster126.xml" /><Relationship Id="rID1" Type="http://schemas.openxmlformats.org/officeDocument/2006/relationships/image" Target="../media/picture1.jpeg" /></Relationships>
</file>

<file path=ppt/slideLayouts/slideLayout190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06519425"/>
      </p:ext>
    </p:extLst>
  </p:cSld>
  <p:clrMapOvr>
    <a:masterClrMapping/>
  </p:clrMapOvr>
</p:sldLayout>
</file>

<file path=ppt/slideLayouts/slideLayout190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Layout>
</file>

<file path=ppt/slideLayouts/slideLayout190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67191418"/>
      </p:ext>
    </p:extLst>
  </p:cSld>
  <p:clrMapOvr>
    <a:masterClrMapping/>
  </p:clrMapOvr>
</p:sldLayout>
</file>

<file path=ppt/slideLayouts/slideLayout190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04242433"/>
      </p:ext>
    </p:extLst>
  </p:cSld>
  <p:clrMapOvr>
    <a:masterClrMapping/>
  </p:clrMapOvr>
</p:sldLayout>
</file>

<file path=ppt/slideLayouts/slideLayout190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7838264"/>
      </p:ext>
    </p:extLst>
  </p:cSld>
  <p:clrMapOvr>
    <a:masterClrMapping/>
  </p:clrMapOvr>
</p:sldLayout>
</file>

<file path=ppt/slideLayouts/slideLayout190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64121480"/>
      </p:ext>
    </p:extLst>
  </p:cSld>
  <p:clrMapOvr>
    <a:masterClrMapping/>
  </p:clrMapOvr>
</p:sldLayout>
</file>

<file path=ppt/slideLayouts/slideLayout191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12382398"/>
      </p:ext>
    </p:extLst>
  </p:cSld>
  <p:clrMapOvr>
    <a:masterClrMapping/>
  </p:clrMapOvr>
</p:sldLayout>
</file>

<file path=ppt/slideLayouts/slideLayout191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7327891"/>
      </p:ext>
    </p:extLst>
  </p:cSld>
  <p:clrMapOvr>
    <a:masterClrMapping/>
  </p:clrMapOvr>
</p:sldLayout>
</file>

<file path=ppt/slideLayouts/slideLayout191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25089538"/>
      </p:ext>
    </p:extLst>
  </p:cSld>
  <p:clrMapOvr>
    <a:masterClrMapping/>
  </p:clrMapOvr>
</p:sldLayout>
</file>

<file path=ppt/slideLayouts/slideLayout191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98546456"/>
      </p:ext>
    </p:extLst>
  </p:cSld>
  <p:clrMapOvr>
    <a:masterClrMapping/>
  </p:clrMapOvr>
</p:sldLayout>
</file>

<file path=ppt/slideLayouts/slideLayout191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1334387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06519425"/>
      </p:ext>
    </p:extLst>
  </p:cSld>
  <p:clrMapOvr>
    <a:masterClrMapping/>
  </p:clrMapOvr>
</p:sldLayout>
</file>

<file path=ppt/slideLayouts/slideLayout192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06519425"/>
      </p:ext>
    </p:extLst>
  </p:cSld>
  <p:clrMapOvr>
    <a:masterClrMapping/>
  </p:clrMapOvr>
</p:sldLayout>
</file>

<file path=ppt/slideLayouts/slideLayout192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Layout>
</file>

<file path=ppt/slideLayouts/slideLayout192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67191418"/>
      </p:ext>
    </p:extLst>
  </p:cSld>
  <p:clrMapOvr>
    <a:masterClrMapping/>
  </p:clrMapOvr>
</p:sldLayout>
</file>

<file path=ppt/slideLayouts/slideLayout192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04242433"/>
      </p:ext>
    </p:extLst>
  </p:cSld>
  <p:clrMapOvr>
    <a:masterClrMapping/>
  </p:clrMapOvr>
</p:sldLayout>
</file>

<file path=ppt/slideLayouts/slideLayout192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7838264"/>
      </p:ext>
    </p:extLst>
  </p:cSld>
  <p:clrMapOvr>
    <a:masterClrMapping/>
  </p:clrMapOvr>
</p:sldLayout>
</file>

<file path=ppt/slideLayouts/slideLayout192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64121480"/>
      </p:ext>
    </p:extLst>
  </p:cSld>
  <p:clrMapOvr>
    <a:masterClrMapping/>
  </p:clrMapOvr>
</p:sldLayout>
</file>

<file path=ppt/slideLayouts/slideLayout192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12382398"/>
      </p:ext>
    </p:extLst>
  </p:cSld>
  <p:clrMapOvr>
    <a:masterClrMapping/>
  </p:clrMapOvr>
</p:sldLayout>
</file>

<file path=ppt/slideLayouts/slideLayout192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7327891"/>
      </p:ext>
    </p:extLst>
  </p:cSld>
  <p:clrMapOvr>
    <a:masterClrMapping/>
  </p:clrMapOvr>
</p:sldLayout>
</file>

<file path=ppt/slideLayouts/slideLayout192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25089538"/>
      </p:ext>
    </p:extLst>
  </p:cSld>
  <p:clrMapOvr>
    <a:masterClrMapping/>
  </p:clrMapOvr>
</p:sldLayout>
</file>

<file path=ppt/slideLayouts/slideLayout192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9854645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Layout>
</file>

<file path=ppt/slideLayouts/slideLayout193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13343876"/>
      </p:ext>
    </p:extLst>
  </p:cSld>
  <p:clrMapOvr>
    <a:masterClrMapping/>
  </p:clrMapOvr>
</p:sldLayout>
</file>

<file path=ppt/slideLayouts/slideLayout193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06519425"/>
      </p:ext>
    </p:extLst>
  </p:cSld>
  <p:clrMapOvr>
    <a:masterClrMapping/>
  </p:clrMapOvr>
</p:sldLayout>
</file>

<file path=ppt/slideLayouts/slideLayout193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Layout>
</file>

<file path=ppt/slideLayouts/slideLayout193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67191418"/>
      </p:ext>
    </p:extLst>
  </p:cSld>
  <p:clrMapOvr>
    <a:masterClrMapping/>
  </p:clrMapOvr>
</p:sldLayout>
</file>

<file path=ppt/slideLayouts/slideLayout193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0424243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67191418"/>
      </p:ext>
    </p:extLst>
  </p:cSld>
  <p:clrMapOvr>
    <a:masterClrMapping/>
  </p:clrMapOvr>
</p:sldLayout>
</file>

<file path=ppt/slideLayouts/slideLayout194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7838264"/>
      </p:ext>
    </p:extLst>
  </p:cSld>
  <p:clrMapOvr>
    <a:masterClrMapping/>
  </p:clrMapOvr>
</p:sldLayout>
</file>

<file path=ppt/slideLayouts/slideLayout194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64121480"/>
      </p:ext>
    </p:extLst>
  </p:cSld>
  <p:clrMapOvr>
    <a:masterClrMapping/>
  </p:clrMapOvr>
</p:sldLayout>
</file>

<file path=ppt/slideLayouts/slideLayout194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12382398"/>
      </p:ext>
    </p:extLst>
  </p:cSld>
  <p:clrMapOvr>
    <a:masterClrMapping/>
  </p:clrMapOvr>
</p:sldLayout>
</file>

<file path=ppt/slideLayouts/slideLayout194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7327891"/>
      </p:ext>
    </p:extLst>
  </p:cSld>
  <p:clrMapOvr>
    <a:masterClrMapping/>
  </p:clrMapOvr>
</p:sldLayout>
</file>

<file path=ppt/slideLayouts/slideLayout194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25089538"/>
      </p:ext>
    </p:extLst>
  </p:cSld>
  <p:clrMapOvr>
    <a:masterClrMapping/>
  </p:clrMapOvr>
</p:sldLayout>
</file>

<file path=ppt/slideLayouts/slideLayout194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98546456"/>
      </p:ext>
    </p:extLst>
  </p:cSld>
  <p:clrMapOvr>
    <a:masterClrMapping/>
  </p:clrMapOvr>
</p:sldLayout>
</file>

<file path=ppt/slideLayouts/slideLayout194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1334387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04242433"/>
      </p:ext>
    </p:extLst>
  </p:cSld>
  <p:clrMapOvr>
    <a:masterClrMapping/>
  </p:clrMapOvr>
</p:sldLayout>
</file>

<file path=ppt/slideLayouts/slideLayout195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06519425"/>
      </p:ext>
    </p:extLst>
  </p:cSld>
  <p:clrMapOvr>
    <a:masterClrMapping/>
  </p:clrMapOvr>
</p:sldLayout>
</file>

<file path=ppt/slideLayouts/slideLayout195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Layout>
</file>

<file path=ppt/slideLayouts/slideLayout195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67191418"/>
      </p:ext>
    </p:extLst>
  </p:cSld>
  <p:clrMapOvr>
    <a:masterClrMapping/>
  </p:clrMapOvr>
</p:sldLayout>
</file>

<file path=ppt/slideLayouts/slideLayout195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04242433"/>
      </p:ext>
    </p:extLst>
  </p:cSld>
  <p:clrMapOvr>
    <a:masterClrMapping/>
  </p:clrMapOvr>
</p:sldLayout>
</file>

<file path=ppt/slideLayouts/slideLayout195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7838264"/>
      </p:ext>
    </p:extLst>
  </p:cSld>
  <p:clrMapOvr>
    <a:masterClrMapping/>
  </p:clrMapOvr>
</p:sldLayout>
</file>

<file path=ppt/slideLayouts/slideLayout195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64121480"/>
      </p:ext>
    </p:extLst>
  </p:cSld>
  <p:clrMapOvr>
    <a:masterClrMapping/>
  </p:clrMapOvr>
</p:sldLayout>
</file>

<file path=ppt/slideLayouts/slideLayout195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12382398"/>
      </p:ext>
    </p:extLst>
  </p:cSld>
  <p:clrMapOvr>
    <a:masterClrMapping/>
  </p:clrMapOvr>
</p:sldLayout>
</file>

<file path=ppt/slideLayouts/slideLayout195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732789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7838264"/>
      </p:ext>
    </p:extLst>
  </p:cSld>
  <p:clrMapOvr>
    <a:masterClrMapping/>
  </p:clrMapOvr>
</p:sldLayout>
</file>

<file path=ppt/slideLayouts/slideLayout196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25089538"/>
      </p:ext>
    </p:extLst>
  </p:cSld>
  <p:clrMapOvr>
    <a:masterClrMapping/>
  </p:clrMapOvr>
</p:sldLayout>
</file>

<file path=ppt/slideLayouts/slideLayout196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98546456"/>
      </p:ext>
    </p:extLst>
  </p:cSld>
  <p:clrMapOvr>
    <a:masterClrMapping/>
  </p:clrMapOvr>
</p:sldLayout>
</file>

<file path=ppt/slideLayouts/slideLayout196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13343876"/>
      </p:ext>
    </p:extLst>
  </p:cSld>
  <p:clrMapOvr>
    <a:masterClrMapping/>
  </p:clrMapOvr>
</p:sldLayout>
</file>

<file path=ppt/slideLayouts/slideLayout196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06519425"/>
      </p:ext>
    </p:extLst>
  </p:cSld>
  <p:clrMapOvr>
    <a:masterClrMapping/>
  </p:clrMapOvr>
</p:sldLayout>
</file>

<file path=ppt/slideLayouts/slideLayout196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64121480"/>
      </p:ext>
    </p:extLst>
  </p:cSld>
  <p:clrMapOvr>
    <a:masterClrMapping/>
  </p:clrMapOvr>
</p:sldLayout>
</file>

<file path=ppt/slideLayouts/slideLayout197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67191418"/>
      </p:ext>
    </p:extLst>
  </p:cSld>
  <p:clrMapOvr>
    <a:masterClrMapping/>
  </p:clrMapOvr>
</p:sldLayout>
</file>

<file path=ppt/slideLayouts/slideLayout197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04242433"/>
      </p:ext>
    </p:extLst>
  </p:cSld>
  <p:clrMapOvr>
    <a:masterClrMapping/>
  </p:clrMapOvr>
</p:sldLayout>
</file>

<file path=ppt/slideLayouts/slideLayout197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7838264"/>
      </p:ext>
    </p:extLst>
  </p:cSld>
  <p:clrMapOvr>
    <a:masterClrMapping/>
  </p:clrMapOvr>
</p:sldLayout>
</file>

<file path=ppt/slideLayouts/slideLayout197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64121480"/>
      </p:ext>
    </p:extLst>
  </p:cSld>
  <p:clrMapOvr>
    <a:masterClrMapping/>
  </p:clrMapOvr>
</p:sldLayout>
</file>

<file path=ppt/slideLayouts/slideLayout197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12382398"/>
      </p:ext>
    </p:extLst>
  </p:cSld>
  <p:clrMapOvr>
    <a:masterClrMapping/>
  </p:clrMapOvr>
</p:sldLayout>
</file>

<file path=ppt/slideLayouts/slideLayout197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7327891"/>
      </p:ext>
    </p:extLst>
  </p:cSld>
  <p:clrMapOvr>
    <a:masterClrMapping/>
  </p:clrMapOvr>
</p:sldLayout>
</file>

<file path=ppt/slideLayouts/slideLayout197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25089538"/>
      </p:ext>
    </p:extLst>
  </p:cSld>
  <p:clrMapOvr>
    <a:masterClrMapping/>
  </p:clrMapOvr>
</p:sldLayout>
</file>

<file path=ppt/slideLayouts/slideLayout197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98546456"/>
      </p:ext>
    </p:extLst>
  </p:cSld>
  <p:clrMapOvr>
    <a:masterClrMapping/>
  </p:clrMapOvr>
</p:sldLayout>
</file>

<file path=ppt/slideLayouts/slideLayout197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13343876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12382398"/>
      </p:ext>
    </p:extLst>
  </p:cSld>
  <p:clrMapOvr>
    <a:masterClrMapping/>
  </p:clrMapOvr>
</p:sldLayout>
</file>

<file path=ppt/slideLayouts/slideLayout198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06519425"/>
      </p:ext>
    </p:extLst>
  </p:cSld>
  <p:clrMapOvr>
    <a:masterClrMapping/>
  </p:clrMapOvr>
</p:sldLayout>
</file>

<file path=ppt/slideLayouts/slideLayout198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Layout>
</file>

<file path=ppt/slideLayouts/slideLayout198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67191418"/>
      </p:ext>
    </p:extLst>
  </p:cSld>
  <p:clrMapOvr>
    <a:masterClrMapping/>
  </p:clrMapOvr>
</p:sldLayout>
</file>

<file path=ppt/slideLayouts/slideLayout198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04242433"/>
      </p:ext>
    </p:extLst>
  </p:cSld>
  <p:clrMapOvr>
    <a:masterClrMapping/>
  </p:clrMapOvr>
</p:sldLayout>
</file>

<file path=ppt/slideLayouts/slideLayout198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7838264"/>
      </p:ext>
    </p:extLst>
  </p:cSld>
  <p:clrMapOvr>
    <a:masterClrMapping/>
  </p:clrMapOvr>
</p:sldLayout>
</file>

<file path=ppt/slideLayouts/slideLayout198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64121480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7327891"/>
      </p:ext>
    </p:extLst>
  </p:cSld>
  <p:clrMapOvr>
    <a:masterClrMapping/>
  </p:clrMapOvr>
</p:sldLayout>
</file>

<file path=ppt/slideLayouts/slideLayout199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12382398"/>
      </p:ext>
    </p:extLst>
  </p:cSld>
  <p:clrMapOvr>
    <a:masterClrMapping/>
  </p:clrMapOvr>
</p:sldLayout>
</file>

<file path=ppt/slideLayouts/slideLayout199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7327891"/>
      </p:ext>
    </p:extLst>
  </p:cSld>
  <p:clrMapOvr>
    <a:masterClrMapping/>
  </p:clrMapOvr>
</p:sldLayout>
</file>

<file path=ppt/slideLayouts/slideLayout199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25089538"/>
      </p:ext>
    </p:extLst>
  </p:cSld>
  <p:clrMapOvr>
    <a:masterClrMapping/>
  </p:clrMapOvr>
</p:sldLayout>
</file>

<file path=ppt/slideLayouts/slideLayout199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98546456"/>
      </p:ext>
    </p:extLst>
  </p:cSld>
  <p:clrMapOvr>
    <a:masterClrMapping/>
  </p:clrMapOvr>
</p:sldLayout>
</file>

<file path=ppt/slideLayouts/slideLayout199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1334387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25089538"/>
      </p:ext>
    </p:extLst>
  </p:cSld>
  <p:clrMapOvr>
    <a:masterClrMapping/>
  </p:clrMapOvr>
</p:sldLayout>
</file>

<file path=ppt/slideLayouts/slideLayout200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06519425"/>
      </p:ext>
    </p:extLst>
  </p:cSld>
  <p:clrMapOvr>
    <a:masterClrMapping/>
  </p:clrMapOvr>
</p:sldLayout>
</file>

<file path=ppt/slideLayouts/slideLayout200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Layout>
</file>

<file path=ppt/slideLayouts/slideLayout200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67191418"/>
      </p:ext>
    </p:extLst>
  </p:cSld>
  <p:clrMapOvr>
    <a:masterClrMapping/>
  </p:clrMapOvr>
</p:sldLayout>
</file>

<file path=ppt/slideLayouts/slideLayout200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04242433"/>
      </p:ext>
    </p:extLst>
  </p:cSld>
  <p:clrMapOvr>
    <a:masterClrMapping/>
  </p:clrMapOvr>
</p:sldLayout>
</file>

<file path=ppt/slideLayouts/slideLayout200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7838264"/>
      </p:ext>
    </p:extLst>
  </p:cSld>
  <p:clrMapOvr>
    <a:masterClrMapping/>
  </p:clrMapOvr>
</p:sldLayout>
</file>

<file path=ppt/slideLayouts/slideLayout200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64121480"/>
      </p:ext>
    </p:extLst>
  </p:cSld>
  <p:clrMapOvr>
    <a:masterClrMapping/>
  </p:clrMapOvr>
</p:sldLayout>
</file>

<file path=ppt/slideLayouts/slideLayout200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12382398"/>
      </p:ext>
    </p:extLst>
  </p:cSld>
  <p:clrMapOvr>
    <a:masterClrMapping/>
  </p:clrMapOvr>
</p:sldLayout>
</file>

<file path=ppt/slideLayouts/slideLayout200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7327891"/>
      </p:ext>
    </p:extLst>
  </p:cSld>
  <p:clrMapOvr>
    <a:masterClrMapping/>
  </p:clrMapOvr>
</p:sldLayout>
</file>

<file path=ppt/slideLayouts/slideLayout200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25089538"/>
      </p:ext>
    </p:extLst>
  </p:cSld>
  <p:clrMapOvr>
    <a:masterClrMapping/>
  </p:clrMapOvr>
</p:sldLayout>
</file>

<file path=ppt/slideLayouts/slideLayout200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9854645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98546456"/>
      </p:ext>
    </p:extLst>
  </p:cSld>
  <p:clrMapOvr>
    <a:masterClrMapping/>
  </p:clrMapOvr>
</p:sldLayout>
</file>

<file path=ppt/slideLayouts/slideLayout201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13343876"/>
      </p:ext>
    </p:extLst>
  </p:cSld>
  <p:clrMapOvr>
    <a:masterClrMapping/>
  </p:clrMapOvr>
</p:sldLayout>
</file>

<file path=ppt/slideLayouts/slideLayout201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indent="0" algn="ctr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indent="0" algn="ctr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indent="0" algn="ctr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indent="0" algn="ctr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indent="0" algn="ctr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indent="0" algn="ctr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indent="0" algn="ctr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indent="0" algn="ctr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indent="0" algn="ctr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06519425"/>
      </p:ext>
    </p:extLst>
  </p:cSld>
  <p:clrMapOvr>
    <a:masterClrMapping/>
  </p:clrMapOvr>
</p:sldLayout>
</file>

<file path=ppt/slideLayouts/slideLayout2017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66996132"/>
      </p:ext>
    </p:extLst>
  </p:cSld>
  <p:clrMapOvr>
    <a:masterClrMapping/>
  </p:clrMapOvr>
</p:sldLayout>
</file>

<file path=ppt/slideLayouts/slideLayout2018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867191418"/>
      </p:ext>
    </p:extLst>
  </p:cSld>
  <p:clrMapOvr>
    <a:masterClrMapping/>
  </p:clrMapOvr>
</p:sldLayout>
</file>

<file path=ppt/slideLayouts/slideLayout201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0424243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13343876"/>
      </p:ext>
    </p:extLst>
  </p:cSld>
  <p:clrMapOvr>
    <a:masterClrMapping/>
  </p:clrMapOvr>
</p:sldLayout>
</file>

<file path=ppt/slideLayouts/slideLayout202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sz="2400" b="1"/>
            </a:lvl1pPr>
            <a:lvl2pPr indent="0" marL="457200">
              <a:buNone/>
              <a:defRPr sz="2000" b="1"/>
            </a:lvl2pPr>
            <a:lvl3pPr indent="0" marL="914400">
              <a:buNone/>
              <a:defRPr sz="1800" b="1"/>
            </a:lvl3pPr>
            <a:lvl4pPr indent="0" marL="1371600">
              <a:buNone/>
              <a:defRPr sz="1600" b="1"/>
            </a:lvl4pPr>
            <a:lvl5pPr indent="0" marL="1828800">
              <a:buNone/>
              <a:defRPr sz="1600" b="1"/>
            </a:lvl5pPr>
            <a:lvl6pPr indent="0" marL="2286000">
              <a:buNone/>
              <a:defRPr sz="1600" b="1"/>
            </a:lvl6pPr>
            <a:lvl7pPr indent="0" marL="2743200">
              <a:buNone/>
              <a:defRPr sz="1600" b="1"/>
            </a:lvl7pPr>
            <a:lvl8pPr indent="0" marL="3200400">
              <a:buNone/>
              <a:defRPr sz="1600" b="1"/>
            </a:lvl8pPr>
            <a:lvl9pPr indent="0" marL="365760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7838264"/>
      </p:ext>
    </p:extLst>
  </p:cSld>
  <p:clrMapOvr>
    <a:masterClrMapping/>
  </p:clrMapOvr>
</p:sldLayout>
</file>

<file path=ppt/slideLayouts/slideLayout202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64121480"/>
      </p:ext>
    </p:extLst>
  </p:cSld>
  <p:clrMapOvr>
    <a:masterClrMapping/>
  </p:clrMapOvr>
</p:sldLayout>
</file>

<file path=ppt/slideLayouts/slideLayout202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212382398"/>
      </p:ext>
    </p:extLst>
  </p:cSld>
  <p:clrMapOvr>
    <a:masterClrMapping/>
  </p:clrMapOvr>
</p:sldLayout>
</file>

<file path=ppt/slideLayouts/slideLayout202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7327891"/>
      </p:ext>
    </p:extLst>
  </p:cSld>
  <p:clrMapOvr>
    <a:masterClrMapping/>
  </p:clrMapOvr>
</p:sldLayout>
</file>

<file path=ppt/slideLayouts/slideLayout202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425089538"/>
      </p:ext>
    </p:extLst>
  </p:cSld>
  <p:clrMapOvr>
    <a:masterClrMapping/>
  </p:clrMapOvr>
</p:sldLayout>
</file>

<file path=ppt/slideLayouts/slideLayout202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98546456"/>
      </p:ext>
    </p:extLst>
  </p:cSld>
  <p:clrMapOvr>
    <a:masterClrMapping/>
  </p:clrMapOvr>
</p:sldLayout>
</file>

<file path=ppt/slideLayouts/slideLayout202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type="datetimeFigureOut" id="{58DB32FF-34E7-9545-86A2-0DF334BA82C1}">
              <a:rPr lang="en-US" smtClean="0"/>
              <a:t>12-4-11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type="slidenum" id="{42D70897-D982-EA43-8318-894E8D36E196}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13343876"/>
      </p:ext>
    </p:extLst>
  </p:cSld>
  <p:clrMapOvr>
    <a:masterClrMapping/>
  </p:clrMapOvr>
</p:sldLayout>
</file>

<file path=ppt/slideLayouts/slideLayoutmaster119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2048" name=""/>
        <p:cNvGrpSpPr>
          <a:grpSpLocks/>
        </p:cNvGrpSpPr>
        <p:nvPr/>
      </p:nvGrpSpPr>
      <p:grpSpPr>
        <a:xfrm/>
      </p:grpSpPr>
      <p:grpSp>
        <p:nvGrpSpPr>
          <p:cNvPr id="2052" name=""/>
          <p:cNvGrpSpPr>
            <a:grpSpLocks noChangeAspect="0"/>
          </p:cNvGrpSpPr>
          <p:nvPr/>
        </p:nvGrpSpPr>
        <p:grpSpPr>
          <a:xfrm>
            <a:off x="506413" y="5340350"/>
            <a:ext cx="8643937" cy="23813"/>
            <a:chOff x="319" y="3364"/>
            <a:chExt cy="15" cx="5445"/>
          </a:xfrm>
        </p:grpSpPr>
        <p:pic>
          <p:nvPicPr>
            <p:cNvPr id="2050" name=""/>
            <p:cNvPicPr>
              <a:picLocks noChangeAspect="0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319" y="3364"/>
              <a:ext cx="5445" cy="15"/>
            </a:xfrm>
            <a:prstGeom prst="rect">
              <a:avLst/>
            </a:prstGeom>
            <a:ln/>
          </p:spPr>
        </p:pic>
        <p:sp>
          <p:nvSpPr>
            <p:cNvPr id="2051" name=""/>
            <p:cNvSpPr txBox="1">
              <a:spLocks/>
            </p:cNvSpPr>
            <p:nvPr/>
          </p:nvSpPr>
          <p:spPr>
            <a:xfrm>
              <a:off x="324" y="3370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sp>
        <p:nvSpPr>
          <p:cNvPr id="2053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54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5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3055-1119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2056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2057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3825"/>
            <a:ext cx="758826" cy="247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7-1119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2</a:t>
            </a:fld>
          </a:p>
        </p:txBody>
      </p:sp>
    </p:spTree>
  </p:cSld>
</p:sldLayout>
</file>

<file path=ppt/slideLayouts/slideLayoutmaster1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1024" name=""/>
        <p:cNvGrpSpPr>
          <a:grpSpLocks/>
        </p:cNvGrpSpPr>
        <p:nvPr/>
      </p:nvGrpSpPr>
      <p:grpSpPr>
        <a:xfrm/>
      </p:grpSpPr>
      <p:grpSp>
        <p:nvGrpSpPr>
          <p:cNvPr id="1028" name=""/>
          <p:cNvGrpSpPr>
            <a:grpSpLocks noChangeAspect="0"/>
          </p:cNvGrpSpPr>
          <p:nvPr/>
        </p:nvGrpSpPr>
        <p:grpSpPr>
          <a:xfrm>
            <a:off x="506413" y="1036638"/>
            <a:ext cx="8643937" cy="30162"/>
            <a:chOff x="319" y="653"/>
            <a:chExt cy="19" cx="5445"/>
          </a:xfrm>
        </p:grpSpPr>
        <p:pic>
          <p:nvPicPr>
            <p:cNvPr id="1026" name=""/>
            <p:cNvPicPr>
              <a:picLocks noChangeAspect="0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319" y="653"/>
              <a:ext cx="5445" cy="19"/>
            </a:xfrm>
            <a:prstGeom prst="rect">
              <a:avLst/>
            </a:prstGeom>
            <a:ln/>
          </p:spPr>
        </p:pic>
        <p:sp>
          <p:nvSpPr>
            <p:cNvPr id="1027" name=""/>
            <p:cNvSpPr txBox="1">
              <a:spLocks/>
            </p:cNvSpPr>
            <p:nvPr/>
          </p:nvSpPr>
          <p:spPr>
            <a:xfrm>
              <a:off x="324" y="66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sp>
        <p:nvSpPr>
          <p:cNvPr id="1029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2030-1012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1031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1032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32-1012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0</a:t>
            </a:fld>
          </a:p>
        </p:txBody>
      </p:sp>
      <p:sp>
        <p:nvSpPr>
          <p:cNvPr id="1033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grpSp>
        <p:nvGrpSpPr>
          <p:cNvPr id="1036" name=""/>
          <p:cNvGrpSpPr>
            <a:grpSpLocks noChangeAspect="0"/>
          </p:cNvGrpSpPr>
          <p:nvPr/>
        </p:nvGrpSpPr>
        <p:grpSpPr>
          <a:xfrm>
            <a:off x="506413" y="1036638"/>
            <a:ext cx="8643937" cy="30162"/>
            <a:chOff x="319" y="653"/>
            <a:chExt cy="19" cx="5445"/>
          </a:xfrm>
        </p:grpSpPr>
        <p:pic>
          <p:nvPicPr>
            <p:cNvPr id="1034" name=""/>
            <p:cNvPicPr>
              <a:picLocks noChangeAspect="0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319" y="653"/>
              <a:ext cx="5445" cy="19"/>
            </a:xfrm>
            <a:prstGeom prst="rect">
              <a:avLst/>
            </a:prstGeom>
            <a:ln/>
          </p:spPr>
        </p:pic>
        <p:sp>
          <p:nvSpPr>
            <p:cNvPr id="1035" name=""/>
            <p:cNvSpPr txBox="1">
              <a:spLocks/>
            </p:cNvSpPr>
            <p:nvPr/>
          </p:nvSpPr>
          <p:spPr>
            <a:xfrm>
              <a:off x="324" y="66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grpSp>
        <p:nvGrpSpPr>
          <p:cNvPr id="1039" name=""/>
          <p:cNvGrpSpPr>
            <a:grpSpLocks noChangeAspect="0"/>
          </p:cNvGrpSpPr>
          <p:nvPr/>
        </p:nvGrpSpPr>
        <p:grpSpPr>
          <a:xfrm>
            <a:off x="506413" y="1047750"/>
            <a:ext cx="8643937" cy="25400"/>
            <a:chOff x="319" y="660"/>
            <a:chExt cy="16" cx="5445"/>
          </a:xfrm>
        </p:grpSpPr>
        <p:pic>
          <p:nvPicPr>
            <p:cNvPr id="1037" name=""/>
            <p:cNvPicPr>
              <a:picLocks noChangeAspect="0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319" y="660"/>
              <a:ext cx="5445" cy="16"/>
            </a:xfrm>
            <a:prstGeom prst="rect">
              <a:avLst/>
            </a:prstGeom>
            <a:ln/>
          </p:spPr>
        </p:pic>
        <p:sp>
          <p:nvSpPr>
            <p:cNvPr id="1038" name=""/>
            <p:cNvSpPr txBox="1">
              <a:spLocks/>
            </p:cNvSpPr>
            <p:nvPr/>
          </p:nvSpPr>
          <p:spPr>
            <a:xfrm>
              <a:off x="324" y="66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</p:spTree>
  </p:cSld>
</p:sldLayout>
</file>

<file path=ppt/slideLayouts/slideLayoutmaster120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3072" name=""/>
        <p:cNvGrpSpPr>
          <a:grpSpLocks/>
        </p:cNvGrpSpPr>
        <p:nvPr/>
      </p:nvGrpSpPr>
      <p:grpSpPr>
        <a:xfrm/>
      </p:grpSpPr>
      <p:grpSp>
        <p:nvGrpSpPr>
          <p:cNvPr id="3076" name=""/>
          <p:cNvGrpSpPr>
            <a:grpSpLocks noChangeAspect="0"/>
          </p:cNvGrpSpPr>
          <p:nvPr/>
        </p:nvGrpSpPr>
        <p:grpSpPr>
          <a:xfrm>
            <a:off x="506413" y="1036638"/>
            <a:ext cx="8643937" cy="30162"/>
            <a:chOff x="319" y="653"/>
            <a:chExt cy="19" cx="5445"/>
          </a:xfrm>
        </p:grpSpPr>
        <p:pic>
          <p:nvPicPr>
            <p:cNvPr id="3074" name=""/>
            <p:cNvPicPr>
              <a:picLocks noChangeAspect="0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319" y="653"/>
              <a:ext cx="5445" cy="19"/>
            </a:xfrm>
            <a:prstGeom prst="rect">
              <a:avLst/>
            </a:prstGeom>
            <a:ln/>
          </p:spPr>
        </p:pic>
        <p:sp>
          <p:nvSpPr>
            <p:cNvPr id="3075" name=""/>
            <p:cNvSpPr txBox="1">
              <a:spLocks/>
            </p:cNvSpPr>
            <p:nvPr/>
          </p:nvSpPr>
          <p:spPr>
            <a:xfrm>
              <a:off x="324" y="66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grpSp>
        <p:nvGrpSpPr>
          <p:cNvPr id="3079" name=""/>
          <p:cNvGrpSpPr>
            <a:grpSpLocks noChangeAspect="0"/>
          </p:cNvGrpSpPr>
          <p:nvPr/>
        </p:nvGrpSpPr>
        <p:grpSpPr>
          <a:xfrm>
            <a:off x="506413" y="1036638"/>
            <a:ext cx="8643937" cy="30162"/>
            <a:chOff x="319" y="653"/>
            <a:chExt cy="19" cx="5445"/>
          </a:xfrm>
        </p:grpSpPr>
        <p:pic>
          <p:nvPicPr>
            <p:cNvPr id="3077" name=""/>
            <p:cNvPicPr>
              <a:picLocks noChangeAspect="0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319" y="653"/>
              <a:ext cx="5445" cy="19"/>
            </a:xfrm>
            <a:prstGeom prst="rect">
              <a:avLst/>
            </a:prstGeom>
            <a:ln/>
          </p:spPr>
        </p:pic>
        <p:sp>
          <p:nvSpPr>
            <p:cNvPr id="3078" name=""/>
            <p:cNvSpPr txBox="1">
              <a:spLocks/>
            </p:cNvSpPr>
            <p:nvPr/>
          </p:nvSpPr>
          <p:spPr>
            <a:xfrm>
              <a:off x="324" y="66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grpSp>
        <p:nvGrpSpPr>
          <p:cNvPr id="3082" name=""/>
          <p:cNvGrpSpPr>
            <a:grpSpLocks noChangeAspect="0"/>
          </p:cNvGrpSpPr>
          <p:nvPr/>
        </p:nvGrpSpPr>
        <p:grpSpPr>
          <a:xfrm>
            <a:off x="506413" y="1047750"/>
            <a:ext cx="8643937" cy="25400"/>
            <a:chOff x="319" y="660"/>
            <a:chExt cy="16" cx="5445"/>
          </a:xfrm>
        </p:grpSpPr>
        <p:pic>
          <p:nvPicPr>
            <p:cNvPr id="3080" name=""/>
            <p:cNvPicPr>
              <a:picLocks noChangeAspect="0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319" y="660"/>
              <a:ext cx="5445" cy="16"/>
            </a:xfrm>
            <a:prstGeom prst="rect">
              <a:avLst/>
            </a:prstGeom>
            <a:ln/>
          </p:spPr>
        </p:pic>
        <p:sp>
          <p:nvSpPr>
            <p:cNvPr id="3081" name=""/>
            <p:cNvSpPr txBox="1">
              <a:spLocks/>
            </p:cNvSpPr>
            <p:nvPr/>
          </p:nvSpPr>
          <p:spPr>
            <a:xfrm>
              <a:off x="324" y="66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sp>
        <p:nvSpPr>
          <p:cNvPr id="3083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084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85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4085-1120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3086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3087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3825"/>
            <a:ext cx="758826" cy="247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87-1120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1</a:t>
            </a:fld>
          </a:p>
        </p:txBody>
      </p:sp>
    </p:spTree>
  </p:cSld>
</p:sldLayout>
</file>

<file path=ppt/slideLayouts/slideLayoutmaster121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4">
            <a:extLst/>
          </a:blip>
          <a:srcRect/>
          <a:stretch>
            <a:fillRect/>
          </a:stretch>
        </a:blipFill>
      </p:bgPr>
    </p:bg>
    <p:spTree>
      <p:nvGrpSpPr>
        <p:cNvPr id="4096" name=""/>
        <p:cNvGrpSpPr>
          <a:grpSpLocks/>
        </p:cNvGrpSpPr>
        <p:nvPr/>
      </p:nvGrpSpPr>
      <p:grpSpPr>
        <a:xfrm/>
      </p:grpSpPr>
      <p:grpSp>
        <p:nvGrpSpPr>
          <p:cNvPr id="4100" name=""/>
          <p:cNvGrpSpPr>
            <a:grpSpLocks noChangeAspect="0"/>
          </p:cNvGrpSpPr>
          <p:nvPr/>
        </p:nvGrpSpPr>
        <p:grpSpPr>
          <a:xfrm>
            <a:off x="506413" y="3432175"/>
            <a:ext cx="8643937" cy="23813"/>
            <a:chOff x="319" y="2162"/>
            <a:chExt cy="15" cx="5445"/>
          </a:xfrm>
        </p:grpSpPr>
        <p:pic>
          <p:nvPicPr>
            <p:cNvPr id="4098" name=""/>
            <p:cNvPicPr>
              <a:picLocks noChangeAspect="0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319" y="2162"/>
              <a:ext cx="5445" cy="15"/>
            </a:xfrm>
            <a:prstGeom prst="rect">
              <a:avLst/>
            </a:prstGeom>
            <a:ln/>
          </p:spPr>
        </p:pic>
        <p:sp>
          <p:nvSpPr>
            <p:cNvPr id="4099" name=""/>
            <p:cNvSpPr txBox="1">
              <a:spLocks/>
            </p:cNvSpPr>
            <p:nvPr/>
          </p:nvSpPr>
          <p:spPr>
            <a:xfrm>
              <a:off x="324" y="2170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sp>
        <p:nvSpPr>
          <p:cNvPr id="4101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102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3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1007-1121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4104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4105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9-1121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19</a:t>
            </a:fld>
          </a:p>
        </p:txBody>
      </p:sp>
    </p:spTree>
  </p:cSld>
</p:sldLayout>
</file>

<file path=ppt/slideLayouts/slideLayoutmaster122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5120" name=""/>
        <p:cNvGrpSpPr>
          <a:grpSpLocks/>
        </p:cNvGrpSpPr>
        <p:nvPr/>
      </p:nvGrpSpPr>
      <p:grpSpPr>
        <a:xfrm/>
      </p:grpSpPr>
      <p:grpSp>
        <p:nvGrpSpPr>
          <p:cNvPr id="5124" name=""/>
          <p:cNvGrpSpPr>
            <a:grpSpLocks noChangeAspect="0"/>
          </p:cNvGrpSpPr>
          <p:nvPr/>
        </p:nvGrpSpPr>
        <p:grpSpPr>
          <a:xfrm>
            <a:off x="506413" y="6010275"/>
            <a:ext cx="8643937" cy="25400"/>
            <a:chOff x="319" y="3786"/>
            <a:chExt cy="16" cx="5445"/>
          </a:xfrm>
        </p:grpSpPr>
        <p:pic>
          <p:nvPicPr>
            <p:cNvPr id="5122" name=""/>
            <p:cNvPicPr>
              <a:picLocks noChangeAspect="0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319" y="3786"/>
              <a:ext cx="5445" cy="16"/>
            </a:xfrm>
            <a:prstGeom prst="rect">
              <a:avLst/>
            </a:prstGeom>
            <a:ln/>
          </p:spPr>
        </p:pic>
        <p:sp>
          <p:nvSpPr>
            <p:cNvPr id="5123" name=""/>
            <p:cNvSpPr txBox="1">
              <a:spLocks/>
            </p:cNvSpPr>
            <p:nvPr/>
          </p:nvSpPr>
          <p:spPr>
            <a:xfrm>
              <a:off x="324" y="379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sp>
        <p:nvSpPr>
          <p:cNvPr id="5125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6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7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2031-1122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5128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5129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33-1122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19</a:t>
            </a:fld>
          </a:p>
        </p:txBody>
      </p:sp>
    </p:spTree>
  </p:cSld>
</p:sldLayout>
</file>

<file path=ppt/slideLayouts/slideLayoutmaster123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6144" name=""/>
        <p:cNvGrpSpPr>
          <a:grpSpLocks/>
        </p:cNvGrpSpPr>
        <p:nvPr/>
      </p:nvGrpSpPr>
      <p:grpSpPr>
        <a:xfrm/>
      </p:grpSpPr>
      <p:sp>
        <p:nvSpPr>
          <p:cNvPr id="6146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147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148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3052-1123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6149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6150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4-1123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19</a:t>
            </a:fld>
          </a:p>
        </p:txBody>
      </p:sp>
    </p:spTree>
  </p:cSld>
</p:sldLayout>
</file>

<file path=ppt/slideLayouts/slideLayoutmaster124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7168" name=""/>
        <p:cNvGrpSpPr>
          <a:grpSpLocks/>
        </p:cNvGrpSpPr>
        <p:nvPr/>
      </p:nvGrpSpPr>
      <p:grpSpPr>
        <a:xfrm/>
      </p:grpSpPr>
      <p:grpSp>
        <p:nvGrpSpPr>
          <p:cNvPr id="7172" name=""/>
          <p:cNvGrpSpPr>
            <a:grpSpLocks noChangeAspect="0"/>
          </p:cNvGrpSpPr>
          <p:nvPr/>
        </p:nvGrpSpPr>
        <p:grpSpPr>
          <a:xfrm>
            <a:off x="506413" y="5840413"/>
            <a:ext cx="8643937" cy="23812"/>
            <a:chOff x="319" y="3679"/>
            <a:chExt cy="15" cx="5445"/>
          </a:xfrm>
        </p:grpSpPr>
        <p:pic>
          <p:nvPicPr>
            <p:cNvPr id="7170" name=""/>
            <p:cNvPicPr>
              <a:picLocks noChangeAspect="0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319" y="3679"/>
              <a:ext cx="5445" cy="15"/>
            </a:xfrm>
            <a:prstGeom prst="rect">
              <a:avLst/>
            </a:prstGeom>
            <a:ln/>
          </p:spPr>
        </p:pic>
        <p:sp>
          <p:nvSpPr>
            <p:cNvPr id="7171" name=""/>
            <p:cNvSpPr txBox="1">
              <a:spLocks/>
            </p:cNvSpPr>
            <p:nvPr/>
          </p:nvSpPr>
          <p:spPr>
            <a:xfrm>
              <a:off x="324" y="368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sp>
        <p:nvSpPr>
          <p:cNvPr id="7173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174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175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4079-1124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7176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7177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81-1124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19</a:t>
            </a:fld>
          </a:p>
        </p:txBody>
      </p:sp>
    </p:spTree>
  </p:cSld>
</p:sldLayout>
</file>

<file path=ppt/slideLayouts/slideLayoutmaster125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8192" name=""/>
        <p:cNvGrpSpPr>
          <a:grpSpLocks/>
        </p:cNvGrpSpPr>
        <p:nvPr/>
      </p:nvGrpSpPr>
      <p:grpSpPr>
        <a:xfrm/>
      </p:grpSpPr>
      <p:sp>
        <p:nvSpPr>
          <p:cNvPr id="8194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195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8196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1004-1125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8197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8198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6-1125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19</a:t>
            </a:fld>
          </a:p>
        </p:txBody>
      </p:sp>
    </p:spTree>
  </p:cSld>
</p:sldLayout>
</file>

<file path=ppt/slideLayouts/slideLayoutmaster126.xml><?xml version="1.0" encoding="utf-8"?>
<p:sldLayout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9216" name=""/>
        <p:cNvGrpSpPr>
          <a:grpSpLocks/>
        </p:cNvGrpSpPr>
        <p:nvPr/>
      </p:nvGrpSpPr>
      <p:grpSpPr>
        <a:xfrm/>
      </p:grpSpPr>
      <p:sp>
        <p:nvSpPr>
          <p:cNvPr id="9218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219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220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2028-1126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9221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9222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30-1126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19</a:t>
            </a:fld>
          </a:p>
        </p:txBody>
      </p:sp>
    </p:spTree>
  </p:cSld>
</p:sldLayout>
</file>

<file path=ppt/slideMasters/_rels/slideMaster119.xml.rels><?xml version="1.0" encoding="UTF-8" standalone="yes" ?><Relationships xmlns="http://schemas.openxmlformats.org/package/2006/relationships"><Relationship Id="rId1" Type="http://schemas.openxmlformats.org/officeDocument/2006/relationships/theme" Target="../theme/theme119.xml" /><Relationship Id="rID1" Type="http://schemas.openxmlformats.org/officeDocument/2006/relationships/image" Target="../media/picture1.jpeg" /><Relationship Id="rID3" Type="http://schemas.openxmlformats.org/officeDocument/2006/relationships/image" Target="../media/picture3.png" /><Relationship Id="rId4" Type="http://schemas.openxmlformats.org/officeDocument/2006/relationships/slideLayout" Target="../slideLayouts/slideLayout1904.xml" /><Relationship Id="rId5" Type="http://schemas.openxmlformats.org/officeDocument/2006/relationships/slideLayout" Target="../slideLayouts/slideLayout1905.xml" /><Relationship Id="rId6" Type="http://schemas.openxmlformats.org/officeDocument/2006/relationships/slideLayout" Target="../slideLayouts/slideLayout1906.xml" /><Relationship Id="rId7" Type="http://schemas.openxmlformats.org/officeDocument/2006/relationships/slideLayout" Target="../slideLayouts/slideLayout1907.xml" /><Relationship Id="rId8" Type="http://schemas.openxmlformats.org/officeDocument/2006/relationships/slideLayout" Target="../slideLayouts/slideLayout1908.xml" /><Relationship Id="rId9" Type="http://schemas.openxmlformats.org/officeDocument/2006/relationships/slideLayout" Target="../slideLayouts/slideLayout1909.xml" /><Relationship Id="rId10" Type="http://schemas.openxmlformats.org/officeDocument/2006/relationships/slideLayout" Target="../slideLayouts/slideLayout1910.xml" /><Relationship Id="rId11" Type="http://schemas.openxmlformats.org/officeDocument/2006/relationships/slideLayout" Target="../slideLayouts/slideLayout1911.xml" /><Relationship Id="rId12" Type="http://schemas.openxmlformats.org/officeDocument/2006/relationships/slideLayout" Target="../slideLayouts/slideLayout1912.xml" /><Relationship Id="rId13" Type="http://schemas.openxmlformats.org/officeDocument/2006/relationships/slideLayout" Target="../slideLayouts/slideLayout1913.xml" /><Relationship Id="rId14" Type="http://schemas.openxmlformats.org/officeDocument/2006/relationships/slideLayout" Target="../slideLayouts/slideLayout1914.xml" /><Relationship Id="rId15" Type="http://schemas.openxmlformats.org/officeDocument/2006/relationships/slideLayout" Target="../slideLayouts/slideLayoutmaster119.xml" /></Relationships>
</file>

<file path=ppt/slideMasters/_rels/slideMaster12.xml.rels><?xml version="1.0" encoding="UTF-8" standalone="yes" ?><Relationships xmlns="http://schemas.openxmlformats.org/package/2006/relationships"><Relationship Id="rId1" Type="http://schemas.openxmlformats.org/officeDocument/2006/relationships/theme" Target="../theme/theme12.xml" /><Relationship Id="rID1" Type="http://schemas.openxmlformats.org/officeDocument/2006/relationships/image" Target="../media/picture1.jpeg" /><Relationship Id="rID2" Type="http://schemas.openxmlformats.org/officeDocument/2006/relationships/image" Target="../media/picture2.png" /><Relationship Id="rID3" Type="http://schemas.openxmlformats.org/officeDocument/2006/relationships/image" Target="../media/picture3.png" /><Relationship Id="rId5" Type="http://schemas.openxmlformats.org/officeDocument/2006/relationships/slideLayout" Target="../slideLayouts/slideLayout192.xml" /><Relationship Id="rId6" Type="http://schemas.openxmlformats.org/officeDocument/2006/relationships/slideLayout" Target="../slideLayouts/slideLayout193.xml" /><Relationship Id="rId7" Type="http://schemas.openxmlformats.org/officeDocument/2006/relationships/slideLayout" Target="../slideLayouts/slideLayout194.xml" /><Relationship Id="rId8" Type="http://schemas.openxmlformats.org/officeDocument/2006/relationships/slideLayout" Target="../slideLayouts/slideLayout195.xml" /><Relationship Id="rId9" Type="http://schemas.openxmlformats.org/officeDocument/2006/relationships/slideLayout" Target="../slideLayouts/slideLayout196.xml" /><Relationship Id="rId10" Type="http://schemas.openxmlformats.org/officeDocument/2006/relationships/slideLayout" Target="../slideLayouts/slideLayout197.xml" /><Relationship Id="rId11" Type="http://schemas.openxmlformats.org/officeDocument/2006/relationships/slideLayout" Target="../slideLayouts/slideLayout198.xml" /><Relationship Id="rId12" Type="http://schemas.openxmlformats.org/officeDocument/2006/relationships/slideLayout" Target="../slideLayouts/slideLayout199.xml" /><Relationship Id="rId13" Type="http://schemas.openxmlformats.org/officeDocument/2006/relationships/slideLayout" Target="../slideLayouts/slideLayout200.xml" /><Relationship Id="rId14" Type="http://schemas.openxmlformats.org/officeDocument/2006/relationships/slideLayout" Target="../slideLayouts/slideLayout201.xml" /><Relationship Id="rId15" Type="http://schemas.openxmlformats.org/officeDocument/2006/relationships/slideLayout" Target="../slideLayouts/slideLayout202.xml" /><Relationship Id="rId16" Type="http://schemas.openxmlformats.org/officeDocument/2006/relationships/slideLayout" Target="../slideLayouts/slideLayoutmaster12.xml" /></Relationships>
</file>

<file path=ppt/slideMasters/_rels/slideMaster120.xml.rels><?xml version="1.0" encoding="UTF-8" standalone="yes" ?><Relationships xmlns="http://schemas.openxmlformats.org/package/2006/relationships"><Relationship Id="rId1" Type="http://schemas.openxmlformats.org/officeDocument/2006/relationships/theme" Target="../theme/theme120.xml" /><Relationship Id="rID1" Type="http://schemas.openxmlformats.org/officeDocument/2006/relationships/image" Target="../media/picture1.jpeg" /><Relationship Id="rID2" Type="http://schemas.openxmlformats.org/officeDocument/2006/relationships/image" Target="../media/picture2.png" /><Relationship Id="rID3" Type="http://schemas.openxmlformats.org/officeDocument/2006/relationships/image" Target="../media/picture3.png" /><Relationship Id="rId5" Type="http://schemas.openxmlformats.org/officeDocument/2006/relationships/slideLayout" Target="../slideLayouts/slideLayout1920.xml" /><Relationship Id="rId6" Type="http://schemas.openxmlformats.org/officeDocument/2006/relationships/slideLayout" Target="../slideLayouts/slideLayout1921.xml" /><Relationship Id="rId7" Type="http://schemas.openxmlformats.org/officeDocument/2006/relationships/slideLayout" Target="../slideLayouts/slideLayout1922.xml" /><Relationship Id="rId8" Type="http://schemas.openxmlformats.org/officeDocument/2006/relationships/slideLayout" Target="../slideLayouts/slideLayout1923.xml" /><Relationship Id="rId9" Type="http://schemas.openxmlformats.org/officeDocument/2006/relationships/slideLayout" Target="../slideLayouts/slideLayout1924.xml" /><Relationship Id="rId10" Type="http://schemas.openxmlformats.org/officeDocument/2006/relationships/slideLayout" Target="../slideLayouts/slideLayout1925.xml" /><Relationship Id="rId11" Type="http://schemas.openxmlformats.org/officeDocument/2006/relationships/slideLayout" Target="../slideLayouts/slideLayout1926.xml" /><Relationship Id="rId12" Type="http://schemas.openxmlformats.org/officeDocument/2006/relationships/slideLayout" Target="../slideLayouts/slideLayout1927.xml" /><Relationship Id="rId13" Type="http://schemas.openxmlformats.org/officeDocument/2006/relationships/slideLayout" Target="../slideLayouts/slideLayout1928.xml" /><Relationship Id="rId14" Type="http://schemas.openxmlformats.org/officeDocument/2006/relationships/slideLayout" Target="../slideLayouts/slideLayout1929.xml" /><Relationship Id="rId15" Type="http://schemas.openxmlformats.org/officeDocument/2006/relationships/slideLayout" Target="../slideLayouts/slideLayout1930.xml" /><Relationship Id="rId16" Type="http://schemas.openxmlformats.org/officeDocument/2006/relationships/slideLayout" Target="../slideLayouts/slideLayoutmaster120.xml" /></Relationships>
</file>

<file path=ppt/slideMasters/_rels/slideMaster121.xml.rels><?xml version="1.0" encoding="UTF-8" standalone="yes" ?><Relationships xmlns="http://schemas.openxmlformats.org/package/2006/relationships"><Relationship Id="rId1" Type="http://schemas.openxmlformats.org/officeDocument/2006/relationships/theme" Target="../theme/theme121.xml" /><Relationship Id="rID4" Type="http://schemas.openxmlformats.org/officeDocument/2006/relationships/image" Target="../media/picture4.jpeg" /><Relationship Id="rID3" Type="http://schemas.openxmlformats.org/officeDocument/2006/relationships/image" Target="../media/picture3.png" /><Relationship Id="rId4" Type="http://schemas.openxmlformats.org/officeDocument/2006/relationships/slideLayout" Target="../slideLayouts/slideLayout1936.xml" /><Relationship Id="rId5" Type="http://schemas.openxmlformats.org/officeDocument/2006/relationships/slideLayout" Target="../slideLayouts/slideLayout1937.xml" /><Relationship Id="rId6" Type="http://schemas.openxmlformats.org/officeDocument/2006/relationships/slideLayout" Target="../slideLayouts/slideLayout1938.xml" /><Relationship Id="rId7" Type="http://schemas.openxmlformats.org/officeDocument/2006/relationships/slideLayout" Target="../slideLayouts/slideLayout1939.xml" /><Relationship Id="rId8" Type="http://schemas.openxmlformats.org/officeDocument/2006/relationships/slideLayout" Target="../slideLayouts/slideLayout1940.xml" /><Relationship Id="rId9" Type="http://schemas.openxmlformats.org/officeDocument/2006/relationships/slideLayout" Target="../slideLayouts/slideLayout1941.xml" /><Relationship Id="rId10" Type="http://schemas.openxmlformats.org/officeDocument/2006/relationships/slideLayout" Target="../slideLayouts/slideLayout1942.xml" /><Relationship Id="rId11" Type="http://schemas.openxmlformats.org/officeDocument/2006/relationships/slideLayout" Target="../slideLayouts/slideLayout1943.xml" /><Relationship Id="rId12" Type="http://schemas.openxmlformats.org/officeDocument/2006/relationships/slideLayout" Target="../slideLayouts/slideLayout1944.xml" /><Relationship Id="rId13" Type="http://schemas.openxmlformats.org/officeDocument/2006/relationships/slideLayout" Target="../slideLayouts/slideLayout1945.xml" /><Relationship Id="rId14" Type="http://schemas.openxmlformats.org/officeDocument/2006/relationships/slideLayout" Target="../slideLayouts/slideLayout1946.xml" /><Relationship Id="rId15" Type="http://schemas.openxmlformats.org/officeDocument/2006/relationships/slideLayout" Target="../slideLayouts/slideLayoutmaster121.xml" /></Relationships>
</file>

<file path=ppt/slideMasters/_rels/slideMaster122.xml.rels><?xml version="1.0" encoding="UTF-8" standalone="yes" ?><Relationships xmlns="http://schemas.openxmlformats.org/package/2006/relationships"><Relationship Id="rId1" Type="http://schemas.openxmlformats.org/officeDocument/2006/relationships/theme" Target="../theme/theme122.xml" /><Relationship Id="rID1" Type="http://schemas.openxmlformats.org/officeDocument/2006/relationships/image" Target="../media/picture1.jpeg" /><Relationship Id="rID3" Type="http://schemas.openxmlformats.org/officeDocument/2006/relationships/image" Target="../media/picture3.png" /><Relationship Id="rId4" Type="http://schemas.openxmlformats.org/officeDocument/2006/relationships/slideLayout" Target="../slideLayouts/slideLayout1952.xml" /><Relationship Id="rId5" Type="http://schemas.openxmlformats.org/officeDocument/2006/relationships/slideLayout" Target="../slideLayouts/slideLayout1953.xml" /><Relationship Id="rId6" Type="http://schemas.openxmlformats.org/officeDocument/2006/relationships/slideLayout" Target="../slideLayouts/slideLayout1954.xml" /><Relationship Id="rId7" Type="http://schemas.openxmlformats.org/officeDocument/2006/relationships/slideLayout" Target="../slideLayouts/slideLayout1955.xml" /><Relationship Id="rId8" Type="http://schemas.openxmlformats.org/officeDocument/2006/relationships/slideLayout" Target="../slideLayouts/slideLayout1956.xml" /><Relationship Id="rId9" Type="http://schemas.openxmlformats.org/officeDocument/2006/relationships/slideLayout" Target="../slideLayouts/slideLayout1957.xml" /><Relationship Id="rId10" Type="http://schemas.openxmlformats.org/officeDocument/2006/relationships/slideLayout" Target="../slideLayouts/slideLayout1958.xml" /><Relationship Id="rId11" Type="http://schemas.openxmlformats.org/officeDocument/2006/relationships/slideLayout" Target="../slideLayouts/slideLayout1959.xml" /><Relationship Id="rId12" Type="http://schemas.openxmlformats.org/officeDocument/2006/relationships/slideLayout" Target="../slideLayouts/slideLayout1960.xml" /><Relationship Id="rId13" Type="http://schemas.openxmlformats.org/officeDocument/2006/relationships/slideLayout" Target="../slideLayouts/slideLayout1961.xml" /><Relationship Id="rId14" Type="http://schemas.openxmlformats.org/officeDocument/2006/relationships/slideLayout" Target="../slideLayouts/slideLayout1962.xml" /><Relationship Id="rId15" Type="http://schemas.openxmlformats.org/officeDocument/2006/relationships/slideLayout" Target="../slideLayouts/slideLayoutmaster122.xml" /></Relationships>
</file>

<file path=ppt/slideMasters/_rels/slideMaster123.xml.rels><?xml version="1.0" encoding="UTF-8" standalone="yes" ?><Relationships xmlns="http://schemas.openxmlformats.org/package/2006/relationships"><Relationship Id="rId1" Type="http://schemas.openxmlformats.org/officeDocument/2006/relationships/theme" Target="../theme/theme123.xml" /><Relationship Id="rID1" Type="http://schemas.openxmlformats.org/officeDocument/2006/relationships/image" Target="../media/picture1.jpeg" /><Relationship Id="rId3" Type="http://schemas.openxmlformats.org/officeDocument/2006/relationships/slideLayout" Target="../slideLayouts/slideLayout1968.xml" /><Relationship Id="rId4" Type="http://schemas.openxmlformats.org/officeDocument/2006/relationships/slideLayout" Target="../slideLayouts/slideLayout1969.xml" /><Relationship Id="rId5" Type="http://schemas.openxmlformats.org/officeDocument/2006/relationships/slideLayout" Target="../slideLayouts/slideLayout1970.xml" /><Relationship Id="rId6" Type="http://schemas.openxmlformats.org/officeDocument/2006/relationships/slideLayout" Target="../slideLayouts/slideLayout1971.xml" /><Relationship Id="rId7" Type="http://schemas.openxmlformats.org/officeDocument/2006/relationships/slideLayout" Target="../slideLayouts/slideLayout1972.xml" /><Relationship Id="rId8" Type="http://schemas.openxmlformats.org/officeDocument/2006/relationships/slideLayout" Target="../slideLayouts/slideLayout1973.xml" /><Relationship Id="rId9" Type="http://schemas.openxmlformats.org/officeDocument/2006/relationships/slideLayout" Target="../slideLayouts/slideLayout1974.xml" /><Relationship Id="rId10" Type="http://schemas.openxmlformats.org/officeDocument/2006/relationships/slideLayout" Target="../slideLayouts/slideLayout1975.xml" /><Relationship Id="rId11" Type="http://schemas.openxmlformats.org/officeDocument/2006/relationships/slideLayout" Target="../slideLayouts/slideLayout1976.xml" /><Relationship Id="rId12" Type="http://schemas.openxmlformats.org/officeDocument/2006/relationships/slideLayout" Target="../slideLayouts/slideLayout1977.xml" /><Relationship Id="rId13" Type="http://schemas.openxmlformats.org/officeDocument/2006/relationships/slideLayout" Target="../slideLayouts/slideLayout1978.xml" /><Relationship Id="rId14" Type="http://schemas.openxmlformats.org/officeDocument/2006/relationships/slideLayout" Target="../slideLayouts/slideLayoutmaster123.xml" /></Relationships>
</file>

<file path=ppt/slideMasters/_rels/slideMaster124.xml.rels><?xml version="1.0" encoding="UTF-8" standalone="yes" ?><Relationships xmlns="http://schemas.openxmlformats.org/package/2006/relationships"><Relationship Id="rId1" Type="http://schemas.openxmlformats.org/officeDocument/2006/relationships/theme" Target="../theme/theme124.xml" /><Relationship Id="rID1" Type="http://schemas.openxmlformats.org/officeDocument/2006/relationships/image" Target="../media/picture1.jpeg" /><Relationship Id="rID3" Type="http://schemas.openxmlformats.org/officeDocument/2006/relationships/image" Target="../media/picture3.png" /><Relationship Id="rId4" Type="http://schemas.openxmlformats.org/officeDocument/2006/relationships/slideLayout" Target="../slideLayouts/slideLayout1984.xml" /><Relationship Id="rId5" Type="http://schemas.openxmlformats.org/officeDocument/2006/relationships/slideLayout" Target="../slideLayouts/slideLayout1985.xml" /><Relationship Id="rId6" Type="http://schemas.openxmlformats.org/officeDocument/2006/relationships/slideLayout" Target="../slideLayouts/slideLayout1986.xml" /><Relationship Id="rId7" Type="http://schemas.openxmlformats.org/officeDocument/2006/relationships/slideLayout" Target="../slideLayouts/slideLayout1987.xml" /><Relationship Id="rId8" Type="http://schemas.openxmlformats.org/officeDocument/2006/relationships/slideLayout" Target="../slideLayouts/slideLayout1988.xml" /><Relationship Id="rId9" Type="http://schemas.openxmlformats.org/officeDocument/2006/relationships/slideLayout" Target="../slideLayouts/slideLayout1989.xml" /><Relationship Id="rId10" Type="http://schemas.openxmlformats.org/officeDocument/2006/relationships/slideLayout" Target="../slideLayouts/slideLayout1990.xml" /><Relationship Id="rId11" Type="http://schemas.openxmlformats.org/officeDocument/2006/relationships/slideLayout" Target="../slideLayouts/slideLayout1991.xml" /><Relationship Id="rId12" Type="http://schemas.openxmlformats.org/officeDocument/2006/relationships/slideLayout" Target="../slideLayouts/slideLayout1992.xml" /><Relationship Id="rId13" Type="http://schemas.openxmlformats.org/officeDocument/2006/relationships/slideLayout" Target="../slideLayouts/slideLayout1993.xml" /><Relationship Id="rId14" Type="http://schemas.openxmlformats.org/officeDocument/2006/relationships/slideLayout" Target="../slideLayouts/slideLayout1994.xml" /><Relationship Id="rId15" Type="http://schemas.openxmlformats.org/officeDocument/2006/relationships/slideLayout" Target="../slideLayouts/slideLayoutmaster124.xml" /></Relationships>
</file>

<file path=ppt/slideMasters/_rels/slideMaster125.xml.rels><?xml version="1.0" encoding="UTF-8" standalone="yes" ?><Relationships xmlns="http://schemas.openxmlformats.org/package/2006/relationships"><Relationship Id="rId1" Type="http://schemas.openxmlformats.org/officeDocument/2006/relationships/theme" Target="../theme/theme125.xml" /><Relationship Id="rID1" Type="http://schemas.openxmlformats.org/officeDocument/2006/relationships/image" Target="../media/picture1.jpeg" /><Relationship Id="rId3" Type="http://schemas.openxmlformats.org/officeDocument/2006/relationships/slideLayout" Target="../slideLayouts/slideLayout2000.xml" /><Relationship Id="rId4" Type="http://schemas.openxmlformats.org/officeDocument/2006/relationships/slideLayout" Target="../slideLayouts/slideLayout2001.xml" /><Relationship Id="rId5" Type="http://schemas.openxmlformats.org/officeDocument/2006/relationships/slideLayout" Target="../slideLayouts/slideLayout2002.xml" /><Relationship Id="rId6" Type="http://schemas.openxmlformats.org/officeDocument/2006/relationships/slideLayout" Target="../slideLayouts/slideLayout2003.xml" /><Relationship Id="rId7" Type="http://schemas.openxmlformats.org/officeDocument/2006/relationships/slideLayout" Target="../slideLayouts/slideLayout2004.xml" /><Relationship Id="rId8" Type="http://schemas.openxmlformats.org/officeDocument/2006/relationships/slideLayout" Target="../slideLayouts/slideLayout2005.xml" /><Relationship Id="rId9" Type="http://schemas.openxmlformats.org/officeDocument/2006/relationships/slideLayout" Target="../slideLayouts/slideLayout2006.xml" /><Relationship Id="rId10" Type="http://schemas.openxmlformats.org/officeDocument/2006/relationships/slideLayout" Target="../slideLayouts/slideLayout2007.xml" /><Relationship Id="rId11" Type="http://schemas.openxmlformats.org/officeDocument/2006/relationships/slideLayout" Target="../slideLayouts/slideLayout2008.xml" /><Relationship Id="rId12" Type="http://schemas.openxmlformats.org/officeDocument/2006/relationships/slideLayout" Target="../slideLayouts/slideLayout2009.xml" /><Relationship Id="rId13" Type="http://schemas.openxmlformats.org/officeDocument/2006/relationships/slideLayout" Target="../slideLayouts/slideLayout2010.xml" /><Relationship Id="rId14" Type="http://schemas.openxmlformats.org/officeDocument/2006/relationships/slideLayout" Target="../slideLayouts/slideLayoutmaster125.xml" /></Relationships>
</file>

<file path=ppt/slideMasters/_rels/slideMaster126.xml.rels><?xml version="1.0" encoding="UTF-8" standalone="yes" ?><Relationships xmlns="http://schemas.openxmlformats.org/package/2006/relationships"><Relationship Id="rId1" Type="http://schemas.openxmlformats.org/officeDocument/2006/relationships/theme" Target="../theme/theme126.xml" /><Relationship Id="rID1" Type="http://schemas.openxmlformats.org/officeDocument/2006/relationships/image" Target="../media/picture1.jpeg" /><Relationship Id="rId3" Type="http://schemas.openxmlformats.org/officeDocument/2006/relationships/slideLayout" Target="../slideLayouts/slideLayout2016.xml" /><Relationship Id="rId4" Type="http://schemas.openxmlformats.org/officeDocument/2006/relationships/slideLayout" Target="../slideLayouts/slideLayout2017.xml" /><Relationship Id="rId5" Type="http://schemas.openxmlformats.org/officeDocument/2006/relationships/slideLayout" Target="../slideLayouts/slideLayout2018.xml" /><Relationship Id="rId6" Type="http://schemas.openxmlformats.org/officeDocument/2006/relationships/slideLayout" Target="../slideLayouts/slideLayout2019.xml" /><Relationship Id="rId7" Type="http://schemas.openxmlformats.org/officeDocument/2006/relationships/slideLayout" Target="../slideLayouts/slideLayout2020.xml" /><Relationship Id="rId8" Type="http://schemas.openxmlformats.org/officeDocument/2006/relationships/slideLayout" Target="../slideLayouts/slideLayout2021.xml" /><Relationship Id="rId9" Type="http://schemas.openxmlformats.org/officeDocument/2006/relationships/slideLayout" Target="../slideLayouts/slideLayout2022.xml" /><Relationship Id="rId10" Type="http://schemas.openxmlformats.org/officeDocument/2006/relationships/slideLayout" Target="../slideLayouts/slideLayout2023.xml" /><Relationship Id="rId11" Type="http://schemas.openxmlformats.org/officeDocument/2006/relationships/slideLayout" Target="../slideLayouts/slideLayout2024.xml" /><Relationship Id="rId12" Type="http://schemas.openxmlformats.org/officeDocument/2006/relationships/slideLayout" Target="../slideLayouts/slideLayout2025.xml" /><Relationship Id="rId13" Type="http://schemas.openxmlformats.org/officeDocument/2006/relationships/slideLayout" Target="../slideLayouts/slideLayout2026.xml" /><Relationship Id="rId14" Type="http://schemas.openxmlformats.org/officeDocument/2006/relationships/slideLayout" Target="../slideLayouts/slideLayoutmaster126.xml" /></Relationships>
</file>

<file path=ppt/slideMasters/slideMaster119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2048" name=""/>
        <p:cNvGrpSpPr>
          <a:grpSpLocks/>
        </p:cNvGrpSpPr>
        <p:nvPr/>
      </p:nvGrpSpPr>
      <p:grpSpPr>
        <a:xfrm/>
      </p:grpSpPr>
      <p:grpSp>
        <p:nvGrpSpPr>
          <p:cNvPr id="2052" name=""/>
          <p:cNvGrpSpPr>
            <a:grpSpLocks noChangeAspect="0"/>
          </p:cNvGrpSpPr>
          <p:nvPr/>
        </p:nvGrpSpPr>
        <p:grpSpPr>
          <a:xfrm>
            <a:off x="506413" y="5340350"/>
            <a:ext cx="8643937" cy="23813"/>
            <a:chOff x="319" y="3364"/>
            <a:chExt cy="15" cx="5445"/>
          </a:xfrm>
        </p:grpSpPr>
        <p:pic>
          <p:nvPicPr>
            <p:cNvPr id="2050" name=""/>
            <p:cNvPicPr>
              <a:picLocks noChangeAspect="0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319" y="3364"/>
              <a:ext cx="5445" cy="15"/>
            </a:xfrm>
            <a:prstGeom prst="rect">
              <a:avLst/>
            </a:prstGeom>
            <a:ln/>
          </p:spPr>
        </p:pic>
        <p:sp>
          <p:nvSpPr>
            <p:cNvPr id="2051" name=""/>
            <p:cNvSpPr txBox="1">
              <a:spLocks/>
            </p:cNvSpPr>
            <p:nvPr/>
          </p:nvSpPr>
          <p:spPr>
            <a:xfrm>
              <a:off x="324" y="3370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sp>
        <p:nvSpPr>
          <p:cNvPr id="2053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54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5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3055-1119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2056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2057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3825"/>
            <a:ext cx="758826" cy="247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7-1119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2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12" r:id="rId4"/>
    <p:sldLayoutId id="2147489113" r:id="rId5"/>
    <p:sldLayoutId id="2147489114" r:id="rId6"/>
    <p:sldLayoutId id="2147489115" r:id="rId7"/>
    <p:sldLayoutId id="2147489116" r:id="rId8"/>
    <p:sldLayoutId id="2147489117" r:id="rId9"/>
    <p:sldLayoutId id="2147489118" r:id="rId10"/>
    <p:sldLayoutId id="2147489119" r:id="rId11"/>
    <p:sldLayoutId id="2147489120" r:id="rId12"/>
    <p:sldLayoutId id="2147489121" r:id="rId13"/>
    <p:sldLayoutId id="2147489122" r:id="rId14"/>
    <p:sldLayoutId id="2147489123" r:id="rId15"/>
  </p:sldLayoutIdLst>
  <p:txStyles>
    <p:titleStyle>
      <a:lvl1pPr indent="0" algn="l" fontAlgn="base" marL="0" eaLnBrk="0" hangingPunct="false" rtl="false">
        <a:lnSpc>
          <a:spcPct val="100000"/>
        </a:lnSpc>
        <a:spcBef>
          <a:spcPct val="0"/>
        </a:spcBef>
        <a:spcAft>
          <a:spcPct val="0"/>
        </a:spcAft>
        <a:buNone/>
        <a:defRPr sz="3600">
          <a:solidFill>
            <a:srgbClr val="4e3b30"/>
          </a:solidFill>
          <a:latin charset="0" typeface="Franklin Gothic Medium"/>
        </a:defRPr>
      </a:lvl1pPr>
    </p:titleStyle>
    <p:bodyStyle>
      <a:lvl1pPr indent="-342900" algn="l" fontAlgn="base" marL="3429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"/>
        <a:defRPr sz="3200">
          <a:solidFill>
            <a:srgbClr val="4e3b30"/>
          </a:solidFill>
          <a:latin charset="0" typeface="Franklin Gothic Book"/>
        </a:defRPr>
      </a:lvl1pPr>
      <a:lvl2pPr indent="-285750" algn="l" fontAlgn="base" marL="74295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"/>
        <a:defRPr sz="2800">
          <a:solidFill>
            <a:srgbClr val="4e3b30"/>
          </a:solidFill>
          <a:latin charset="0" typeface="Franklin Gothic Book"/>
        </a:defRPr>
      </a:lvl2pPr>
      <a:lvl3pPr indent="-228600" algn="l" fontAlgn="base" marL="11430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"/>
        <a:defRPr sz="2400">
          <a:solidFill>
            <a:srgbClr val="4e3b30"/>
          </a:solidFill>
          <a:latin charset="0" typeface="Franklin Gothic Book"/>
        </a:defRPr>
      </a:lvl3pPr>
      <a:lvl4pPr indent="-228600" algn="l" fontAlgn="base" marL="16002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"/>
        <a:defRPr sz="2000">
          <a:solidFill>
            <a:srgbClr val="4e3b30"/>
          </a:solidFill>
          <a:latin charset="0" typeface="Franklin Gothic Book"/>
        </a:defRPr>
      </a:lvl4pPr>
      <a:lvl5pPr indent="-228600" algn="l" fontAlgn="base" marL="20574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60000"/>
        <a:buFont charset="2" typeface="Wingdings 2"/>
        <a:buChar char=""/>
        <a:defRPr sz="2000">
          <a:solidFill>
            <a:srgbClr val="4e3b30"/>
          </a:solidFill>
          <a:latin charset="0" typeface="Franklin Gothic Book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1pPr>
      <a:lvl2pPr indent="0" algn="l" fontAlgn="base" marL="4572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2pPr>
      <a:lvl3pPr indent="0" algn="l" fontAlgn="base" marL="9144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3pPr>
      <a:lvl4pPr indent="0" algn="l" fontAlgn="base" marL="13716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4pPr>
      <a:lvl5pPr indent="0" algn="l" fontAlgn="base" marL="18288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5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1024" name=""/>
        <p:cNvGrpSpPr>
          <a:grpSpLocks/>
        </p:cNvGrpSpPr>
        <p:nvPr/>
      </p:nvGrpSpPr>
      <p:grpSpPr>
        <a:xfrm/>
      </p:grpSpPr>
      <p:grpSp>
        <p:nvGrpSpPr>
          <p:cNvPr id="1028" name=""/>
          <p:cNvGrpSpPr>
            <a:grpSpLocks noChangeAspect="0"/>
          </p:cNvGrpSpPr>
          <p:nvPr/>
        </p:nvGrpSpPr>
        <p:grpSpPr>
          <a:xfrm>
            <a:off x="506413" y="1036638"/>
            <a:ext cx="8643937" cy="30162"/>
            <a:chOff x="319" y="653"/>
            <a:chExt cy="19" cx="5445"/>
          </a:xfrm>
        </p:grpSpPr>
        <p:pic>
          <p:nvPicPr>
            <p:cNvPr id="1026" name=""/>
            <p:cNvPicPr>
              <a:picLocks noChangeAspect="0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319" y="653"/>
              <a:ext cx="5445" cy="19"/>
            </a:xfrm>
            <a:prstGeom prst="rect">
              <a:avLst/>
            </a:prstGeom>
            <a:ln/>
          </p:spPr>
        </p:pic>
        <p:sp>
          <p:nvSpPr>
            <p:cNvPr id="1027" name=""/>
            <p:cNvSpPr txBox="1">
              <a:spLocks/>
            </p:cNvSpPr>
            <p:nvPr/>
          </p:nvSpPr>
          <p:spPr>
            <a:xfrm>
              <a:off x="324" y="66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sp>
        <p:nvSpPr>
          <p:cNvPr id="1029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2030-1012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1031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1032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32-1012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0</a:t>
            </a:fld>
          </a:p>
        </p:txBody>
      </p:sp>
      <p:sp>
        <p:nvSpPr>
          <p:cNvPr id="1033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grpSp>
        <p:nvGrpSpPr>
          <p:cNvPr id="1036" name=""/>
          <p:cNvGrpSpPr>
            <a:grpSpLocks noChangeAspect="0"/>
          </p:cNvGrpSpPr>
          <p:nvPr/>
        </p:nvGrpSpPr>
        <p:grpSpPr>
          <a:xfrm>
            <a:off x="506413" y="1036638"/>
            <a:ext cx="8643937" cy="30162"/>
            <a:chOff x="319" y="653"/>
            <a:chExt cy="19" cx="5445"/>
          </a:xfrm>
        </p:grpSpPr>
        <p:pic>
          <p:nvPicPr>
            <p:cNvPr id="1034" name=""/>
            <p:cNvPicPr>
              <a:picLocks noChangeAspect="0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319" y="653"/>
              <a:ext cx="5445" cy="19"/>
            </a:xfrm>
            <a:prstGeom prst="rect">
              <a:avLst/>
            </a:prstGeom>
            <a:ln/>
          </p:spPr>
        </p:pic>
        <p:sp>
          <p:nvSpPr>
            <p:cNvPr id="1035" name=""/>
            <p:cNvSpPr txBox="1">
              <a:spLocks/>
            </p:cNvSpPr>
            <p:nvPr/>
          </p:nvSpPr>
          <p:spPr>
            <a:xfrm>
              <a:off x="324" y="66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grpSp>
        <p:nvGrpSpPr>
          <p:cNvPr id="1039" name=""/>
          <p:cNvGrpSpPr>
            <a:grpSpLocks noChangeAspect="0"/>
          </p:cNvGrpSpPr>
          <p:nvPr/>
        </p:nvGrpSpPr>
        <p:grpSpPr>
          <a:xfrm>
            <a:off x="506413" y="1047750"/>
            <a:ext cx="8643937" cy="25400"/>
            <a:chOff x="319" y="660"/>
            <a:chExt cy="16" cx="5445"/>
          </a:xfrm>
        </p:grpSpPr>
        <p:pic>
          <p:nvPicPr>
            <p:cNvPr id="1037" name=""/>
            <p:cNvPicPr>
              <a:picLocks noChangeAspect="0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319" y="660"/>
              <a:ext cx="5445" cy="16"/>
            </a:xfrm>
            <a:prstGeom prst="rect">
              <a:avLst/>
            </a:prstGeom>
            <a:ln/>
          </p:spPr>
        </p:pic>
        <p:sp>
          <p:nvSpPr>
            <p:cNvPr id="1038" name=""/>
            <p:cNvSpPr txBox="1">
              <a:spLocks/>
            </p:cNvSpPr>
            <p:nvPr/>
          </p:nvSpPr>
          <p:spPr>
            <a:xfrm>
              <a:off x="324" y="66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00" r:id="rId5"/>
    <p:sldLayoutId id="2147489101" r:id="rId6"/>
    <p:sldLayoutId id="2147489102" r:id="rId7"/>
    <p:sldLayoutId id="2147489103" r:id="rId8"/>
    <p:sldLayoutId id="2147489104" r:id="rId9"/>
    <p:sldLayoutId id="2147489105" r:id="rId10"/>
    <p:sldLayoutId id="2147489106" r:id="rId11"/>
    <p:sldLayoutId id="2147489107" r:id="rId12"/>
    <p:sldLayoutId id="2147489108" r:id="rId13"/>
    <p:sldLayoutId id="2147489109" r:id="rId14"/>
    <p:sldLayoutId id="2147489110" r:id="rId15"/>
    <p:sldLayoutId id="2147489111" r:id="rId16"/>
  </p:sldLayoutIdLst>
  <p:txStyles>
    <p:titleStyle>
      <a:lvl1pPr indent="0" algn="l" fontAlgn="base" marL="0" eaLnBrk="0" hangingPunct="false" rtl="false">
        <a:lnSpc>
          <a:spcPct val="100000"/>
        </a:lnSpc>
        <a:spcBef>
          <a:spcPct val="0"/>
        </a:spcBef>
        <a:spcAft>
          <a:spcPct val="0"/>
        </a:spcAft>
        <a:buNone/>
        <a:defRPr sz="3600">
          <a:solidFill>
            <a:srgbClr val="4e3b30"/>
          </a:solidFill>
          <a:latin charset="0" typeface="Franklin Gothic Medium"/>
        </a:defRPr>
      </a:lvl1pPr>
    </p:titleStyle>
    <p:bodyStyle>
      <a:lvl1pPr indent="-342900" algn="l" fontAlgn="base" marL="3429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"/>
        <a:defRPr sz="3200">
          <a:solidFill>
            <a:srgbClr val="4e3b30"/>
          </a:solidFill>
          <a:latin charset="0" typeface="Franklin Gothic Book"/>
        </a:defRPr>
      </a:lvl1pPr>
      <a:lvl2pPr indent="-285750" algn="l" fontAlgn="base" marL="74295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"/>
        <a:defRPr sz="2800">
          <a:solidFill>
            <a:srgbClr val="4e3b30"/>
          </a:solidFill>
          <a:latin charset="0" typeface="Franklin Gothic Book"/>
        </a:defRPr>
      </a:lvl2pPr>
      <a:lvl3pPr indent="-228600" algn="l" fontAlgn="base" marL="11430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"/>
        <a:defRPr sz="2400">
          <a:solidFill>
            <a:srgbClr val="4e3b30"/>
          </a:solidFill>
          <a:latin charset="0" typeface="Franklin Gothic Book"/>
        </a:defRPr>
      </a:lvl3pPr>
      <a:lvl4pPr indent="-228600" algn="l" fontAlgn="base" marL="16002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"/>
        <a:defRPr sz="2000">
          <a:solidFill>
            <a:srgbClr val="4e3b30"/>
          </a:solidFill>
          <a:latin charset="0" typeface="Franklin Gothic Book"/>
        </a:defRPr>
      </a:lvl4pPr>
      <a:lvl5pPr indent="-228600" algn="l" fontAlgn="base" marL="20574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60000"/>
        <a:buFont charset="2" typeface="Wingdings 2"/>
        <a:buChar char=""/>
        <a:defRPr sz="2000">
          <a:solidFill>
            <a:srgbClr val="4e3b30"/>
          </a:solidFill>
          <a:latin charset="0" typeface="Franklin Gothic Book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1pPr>
      <a:lvl2pPr indent="0" algn="l" fontAlgn="base" marL="4572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2pPr>
      <a:lvl3pPr indent="0" algn="l" fontAlgn="base" marL="9144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3pPr>
      <a:lvl4pPr indent="0" algn="l" fontAlgn="base" marL="13716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4pPr>
      <a:lvl5pPr indent="0" algn="l" fontAlgn="base" marL="18288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5pPr>
    </p:otherStyle>
  </p:txStyles>
</p:sldMaster>
</file>

<file path=ppt/slideMasters/slideMaster120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3072" name=""/>
        <p:cNvGrpSpPr>
          <a:grpSpLocks/>
        </p:cNvGrpSpPr>
        <p:nvPr/>
      </p:nvGrpSpPr>
      <p:grpSpPr>
        <a:xfrm/>
      </p:grpSpPr>
      <p:grpSp>
        <p:nvGrpSpPr>
          <p:cNvPr id="3076" name=""/>
          <p:cNvGrpSpPr>
            <a:grpSpLocks noChangeAspect="0"/>
          </p:cNvGrpSpPr>
          <p:nvPr/>
        </p:nvGrpSpPr>
        <p:grpSpPr>
          <a:xfrm>
            <a:off x="506413" y="1036638"/>
            <a:ext cx="8643937" cy="30162"/>
            <a:chOff x="319" y="653"/>
            <a:chExt cy="19" cx="5445"/>
          </a:xfrm>
        </p:grpSpPr>
        <p:pic>
          <p:nvPicPr>
            <p:cNvPr id="3074" name=""/>
            <p:cNvPicPr>
              <a:picLocks noChangeAspect="0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319" y="653"/>
              <a:ext cx="5445" cy="19"/>
            </a:xfrm>
            <a:prstGeom prst="rect">
              <a:avLst/>
            </a:prstGeom>
            <a:ln/>
          </p:spPr>
        </p:pic>
        <p:sp>
          <p:nvSpPr>
            <p:cNvPr id="3075" name=""/>
            <p:cNvSpPr txBox="1">
              <a:spLocks/>
            </p:cNvSpPr>
            <p:nvPr/>
          </p:nvSpPr>
          <p:spPr>
            <a:xfrm>
              <a:off x="324" y="66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grpSp>
        <p:nvGrpSpPr>
          <p:cNvPr id="3079" name=""/>
          <p:cNvGrpSpPr>
            <a:grpSpLocks noChangeAspect="0"/>
          </p:cNvGrpSpPr>
          <p:nvPr/>
        </p:nvGrpSpPr>
        <p:grpSpPr>
          <a:xfrm>
            <a:off x="506413" y="1036638"/>
            <a:ext cx="8643937" cy="30162"/>
            <a:chOff x="319" y="653"/>
            <a:chExt cy="19" cx="5445"/>
          </a:xfrm>
        </p:grpSpPr>
        <p:pic>
          <p:nvPicPr>
            <p:cNvPr id="3077" name=""/>
            <p:cNvPicPr>
              <a:picLocks noChangeAspect="0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319" y="653"/>
              <a:ext cx="5445" cy="19"/>
            </a:xfrm>
            <a:prstGeom prst="rect">
              <a:avLst/>
            </a:prstGeom>
            <a:ln/>
          </p:spPr>
        </p:pic>
        <p:sp>
          <p:nvSpPr>
            <p:cNvPr id="3078" name=""/>
            <p:cNvSpPr txBox="1">
              <a:spLocks/>
            </p:cNvSpPr>
            <p:nvPr/>
          </p:nvSpPr>
          <p:spPr>
            <a:xfrm>
              <a:off x="324" y="66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grpSp>
        <p:nvGrpSpPr>
          <p:cNvPr id="3082" name=""/>
          <p:cNvGrpSpPr>
            <a:grpSpLocks noChangeAspect="0"/>
          </p:cNvGrpSpPr>
          <p:nvPr/>
        </p:nvGrpSpPr>
        <p:grpSpPr>
          <a:xfrm>
            <a:off x="506413" y="1047750"/>
            <a:ext cx="8643937" cy="25400"/>
            <a:chOff x="319" y="660"/>
            <a:chExt cy="16" cx="5445"/>
          </a:xfrm>
        </p:grpSpPr>
        <p:pic>
          <p:nvPicPr>
            <p:cNvPr id="3080" name=""/>
            <p:cNvPicPr>
              <a:picLocks noChangeAspect="0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319" y="660"/>
              <a:ext cx="5445" cy="16"/>
            </a:xfrm>
            <a:prstGeom prst="rect">
              <a:avLst/>
            </a:prstGeom>
            <a:ln/>
          </p:spPr>
        </p:pic>
        <p:sp>
          <p:nvSpPr>
            <p:cNvPr id="3081" name=""/>
            <p:cNvSpPr txBox="1">
              <a:spLocks/>
            </p:cNvSpPr>
            <p:nvPr/>
          </p:nvSpPr>
          <p:spPr>
            <a:xfrm>
              <a:off x="324" y="666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sp>
        <p:nvSpPr>
          <p:cNvPr id="3083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084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085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4085-1120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3086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3087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3825"/>
            <a:ext cx="758826" cy="247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87-1120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1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24" r:id="rId5"/>
    <p:sldLayoutId id="2147489125" r:id="rId6"/>
    <p:sldLayoutId id="2147489126" r:id="rId7"/>
    <p:sldLayoutId id="2147489127" r:id="rId8"/>
    <p:sldLayoutId id="2147489128" r:id="rId9"/>
    <p:sldLayoutId id="2147489129" r:id="rId10"/>
    <p:sldLayoutId id="2147489130" r:id="rId11"/>
    <p:sldLayoutId id="2147489131" r:id="rId12"/>
    <p:sldLayoutId id="2147489132" r:id="rId13"/>
    <p:sldLayoutId id="2147489133" r:id="rId14"/>
    <p:sldLayoutId id="2147489134" r:id="rId15"/>
    <p:sldLayoutId id="2147489135" r:id="rId16"/>
  </p:sldLayoutIdLst>
  <p:txStyles>
    <p:titleStyle>
      <a:lvl1pPr indent="0" algn="l" fontAlgn="base" marL="0" eaLnBrk="0" hangingPunct="false" rtl="false">
        <a:lnSpc>
          <a:spcPct val="100000"/>
        </a:lnSpc>
        <a:spcBef>
          <a:spcPct val="0"/>
        </a:spcBef>
        <a:spcAft>
          <a:spcPct val="0"/>
        </a:spcAft>
        <a:buNone/>
        <a:defRPr sz="3600">
          <a:solidFill>
            <a:srgbClr val="4e3b30"/>
          </a:solidFill>
          <a:latin charset="0" typeface="Franklin Gothic Medium"/>
        </a:defRPr>
      </a:lvl1pPr>
    </p:titleStyle>
    <p:bodyStyle>
      <a:lvl1pPr indent="-342900" algn="l" fontAlgn="base" marL="3429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"/>
        <a:defRPr sz="3200">
          <a:solidFill>
            <a:srgbClr val="4e3b30"/>
          </a:solidFill>
          <a:latin charset="0" typeface="Franklin Gothic Book"/>
        </a:defRPr>
      </a:lvl1pPr>
      <a:lvl2pPr indent="-285750" algn="l" fontAlgn="base" marL="74295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"/>
        <a:defRPr sz="2800">
          <a:solidFill>
            <a:srgbClr val="4e3b30"/>
          </a:solidFill>
          <a:latin charset="0" typeface="Franklin Gothic Book"/>
        </a:defRPr>
      </a:lvl2pPr>
      <a:lvl3pPr indent="-228600" algn="l" fontAlgn="base" marL="11430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"/>
        <a:defRPr sz="2400">
          <a:solidFill>
            <a:srgbClr val="4e3b30"/>
          </a:solidFill>
          <a:latin charset="0" typeface="Franklin Gothic Book"/>
        </a:defRPr>
      </a:lvl3pPr>
      <a:lvl4pPr indent="-228600" algn="l" fontAlgn="base" marL="16002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"/>
        <a:defRPr sz="2000">
          <a:solidFill>
            <a:srgbClr val="4e3b30"/>
          </a:solidFill>
          <a:latin charset="0" typeface="Franklin Gothic Book"/>
        </a:defRPr>
      </a:lvl4pPr>
      <a:lvl5pPr indent="-228600" algn="l" fontAlgn="base" marL="20574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60000"/>
        <a:buFont charset="2" typeface="Wingdings 2"/>
        <a:buChar char=""/>
        <a:defRPr sz="2000">
          <a:solidFill>
            <a:srgbClr val="4e3b30"/>
          </a:solidFill>
          <a:latin charset="0" typeface="Franklin Gothic Book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1pPr>
      <a:lvl2pPr indent="0" algn="l" fontAlgn="base" marL="4572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2pPr>
      <a:lvl3pPr indent="0" algn="l" fontAlgn="base" marL="9144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3pPr>
      <a:lvl4pPr indent="0" algn="l" fontAlgn="base" marL="13716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4pPr>
      <a:lvl5pPr indent="0" algn="l" fontAlgn="base" marL="18288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5pPr>
    </p:otherStyle>
  </p:txStyles>
</p:sldMaster>
</file>

<file path=ppt/slideMasters/slideMaster121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4">
            <a:extLst/>
          </a:blip>
          <a:srcRect/>
          <a:stretch>
            <a:fillRect/>
          </a:stretch>
        </a:blipFill>
      </p:bgPr>
    </p:bg>
    <p:spTree>
      <p:nvGrpSpPr>
        <p:cNvPr id="4096" name=""/>
        <p:cNvGrpSpPr>
          <a:grpSpLocks/>
        </p:cNvGrpSpPr>
        <p:nvPr/>
      </p:nvGrpSpPr>
      <p:grpSpPr>
        <a:xfrm/>
      </p:grpSpPr>
      <p:grpSp>
        <p:nvGrpSpPr>
          <p:cNvPr id="4100" name=""/>
          <p:cNvGrpSpPr>
            <a:grpSpLocks noChangeAspect="0"/>
          </p:cNvGrpSpPr>
          <p:nvPr/>
        </p:nvGrpSpPr>
        <p:grpSpPr>
          <a:xfrm>
            <a:off x="506413" y="3432175"/>
            <a:ext cx="8643937" cy="23813"/>
            <a:chOff x="319" y="2162"/>
            <a:chExt cy="15" cx="5445"/>
          </a:xfrm>
        </p:grpSpPr>
        <p:pic>
          <p:nvPicPr>
            <p:cNvPr id="4098" name=""/>
            <p:cNvPicPr>
              <a:picLocks noChangeAspect="0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319" y="2162"/>
              <a:ext cx="5445" cy="15"/>
            </a:xfrm>
            <a:prstGeom prst="rect">
              <a:avLst/>
            </a:prstGeom>
            <a:ln/>
          </p:spPr>
        </p:pic>
        <p:sp>
          <p:nvSpPr>
            <p:cNvPr id="4099" name=""/>
            <p:cNvSpPr txBox="1">
              <a:spLocks/>
            </p:cNvSpPr>
            <p:nvPr/>
          </p:nvSpPr>
          <p:spPr>
            <a:xfrm>
              <a:off x="324" y="2170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sp>
        <p:nvSpPr>
          <p:cNvPr id="4101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102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103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1007-1121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4104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4105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9-1121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19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36" r:id="rId4"/>
    <p:sldLayoutId id="2147489137" r:id="rId5"/>
    <p:sldLayoutId id="2147489138" r:id="rId6"/>
    <p:sldLayoutId id="2147489139" r:id="rId7"/>
    <p:sldLayoutId id="2147489140" r:id="rId8"/>
    <p:sldLayoutId id="2147489141" r:id="rId9"/>
    <p:sldLayoutId id="2147489142" r:id="rId10"/>
    <p:sldLayoutId id="2147489143" r:id="rId11"/>
    <p:sldLayoutId id="2147489144" r:id="rId12"/>
    <p:sldLayoutId id="2147489145" r:id="rId13"/>
    <p:sldLayoutId id="2147489146" r:id="rId14"/>
    <p:sldLayoutId id="2147489147" r:id="rId15"/>
  </p:sldLayoutIdLst>
  <p:txStyles>
    <p:titleStyle>
      <a:lvl1pPr indent="0" algn="l" fontAlgn="base" marL="0" eaLnBrk="0" hangingPunct="false" rtl="false">
        <a:lnSpc>
          <a:spcPct val="100000"/>
        </a:lnSpc>
        <a:spcBef>
          <a:spcPct val="0"/>
        </a:spcBef>
        <a:spcAft>
          <a:spcPct val="0"/>
        </a:spcAft>
        <a:buNone/>
        <a:defRPr sz="3600">
          <a:solidFill>
            <a:srgbClr val="fbeec9"/>
          </a:solidFill>
          <a:latin charset="0" typeface="Franklin Gothic Medium"/>
        </a:defRPr>
      </a:lvl1pPr>
    </p:titleStyle>
    <p:bodyStyle>
      <a:lvl1pPr indent="-342900" algn="l" fontAlgn="base" marL="3429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"/>
        <a:defRPr sz="3200">
          <a:solidFill>
            <a:srgbClr val="fbeec9"/>
          </a:solidFill>
          <a:latin charset="0" typeface="Franklin Gothic Book"/>
        </a:defRPr>
      </a:lvl1pPr>
      <a:lvl2pPr indent="-285750" algn="l" fontAlgn="base" marL="74295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"/>
        <a:defRPr sz="2800">
          <a:solidFill>
            <a:srgbClr val="fbeec9"/>
          </a:solidFill>
          <a:latin charset="0" typeface="Franklin Gothic Book"/>
        </a:defRPr>
      </a:lvl2pPr>
      <a:lvl3pPr indent="-228600" algn="l" fontAlgn="base" marL="11430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"/>
        <a:defRPr sz="2400">
          <a:solidFill>
            <a:srgbClr val="fbeec9"/>
          </a:solidFill>
          <a:latin charset="0" typeface="Franklin Gothic Book"/>
        </a:defRPr>
      </a:lvl3pPr>
      <a:lvl4pPr indent="-228600" algn="l" fontAlgn="base" marL="16002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"/>
        <a:defRPr sz="2000">
          <a:solidFill>
            <a:srgbClr val="fbeec9"/>
          </a:solidFill>
          <a:latin charset="0" typeface="Franklin Gothic Book"/>
        </a:defRPr>
      </a:lvl4pPr>
      <a:lvl5pPr indent="-228600" algn="l" fontAlgn="base" marL="20574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60000"/>
        <a:buFont charset="2" typeface="Wingdings 2"/>
        <a:buChar char=""/>
        <a:defRPr sz="2000">
          <a:solidFill>
            <a:srgbClr val="fbeec9"/>
          </a:solidFill>
          <a:latin charset="0" typeface="Franklin Gothic Book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ffffff"/>
          </a:solidFill>
          <a:latin charset="0" typeface="Franklin Gothic Book"/>
        </a:defRPr>
      </a:lvl1pPr>
      <a:lvl2pPr indent="0" algn="l" fontAlgn="base" marL="4572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ffffff"/>
          </a:solidFill>
          <a:latin charset="0" typeface="Franklin Gothic Book"/>
        </a:defRPr>
      </a:lvl2pPr>
      <a:lvl3pPr indent="0" algn="l" fontAlgn="base" marL="9144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ffffff"/>
          </a:solidFill>
          <a:latin charset="0" typeface="Franklin Gothic Book"/>
        </a:defRPr>
      </a:lvl3pPr>
      <a:lvl4pPr indent="0" algn="l" fontAlgn="base" marL="13716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ffffff"/>
          </a:solidFill>
          <a:latin charset="0" typeface="Franklin Gothic Book"/>
        </a:defRPr>
      </a:lvl4pPr>
      <a:lvl5pPr indent="0" algn="l" fontAlgn="base" marL="18288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ffffff"/>
          </a:solidFill>
          <a:latin charset="0" typeface="Franklin Gothic Book"/>
        </a:defRPr>
      </a:lvl5pPr>
    </p:otherStyle>
  </p:txStyles>
</p:sldMaster>
</file>

<file path=ppt/slideMasters/slideMaster122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5120" name=""/>
        <p:cNvGrpSpPr>
          <a:grpSpLocks/>
        </p:cNvGrpSpPr>
        <p:nvPr/>
      </p:nvGrpSpPr>
      <p:grpSpPr>
        <a:xfrm/>
      </p:grpSpPr>
      <p:grpSp>
        <p:nvGrpSpPr>
          <p:cNvPr id="5124" name=""/>
          <p:cNvGrpSpPr>
            <a:grpSpLocks noChangeAspect="0"/>
          </p:cNvGrpSpPr>
          <p:nvPr/>
        </p:nvGrpSpPr>
        <p:grpSpPr>
          <a:xfrm>
            <a:off x="506413" y="6010275"/>
            <a:ext cx="8643937" cy="25400"/>
            <a:chOff x="319" y="3786"/>
            <a:chExt cy="16" cx="5445"/>
          </a:xfrm>
        </p:grpSpPr>
        <p:pic>
          <p:nvPicPr>
            <p:cNvPr id="5122" name=""/>
            <p:cNvPicPr>
              <a:picLocks noChangeAspect="0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319" y="3786"/>
              <a:ext cx="5445" cy="16"/>
            </a:xfrm>
            <a:prstGeom prst="rect">
              <a:avLst/>
            </a:prstGeom>
            <a:ln/>
          </p:spPr>
        </p:pic>
        <p:sp>
          <p:nvSpPr>
            <p:cNvPr id="5123" name=""/>
            <p:cNvSpPr txBox="1">
              <a:spLocks/>
            </p:cNvSpPr>
            <p:nvPr/>
          </p:nvSpPr>
          <p:spPr>
            <a:xfrm>
              <a:off x="324" y="3792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sp>
        <p:nvSpPr>
          <p:cNvPr id="5125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6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7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2031-1122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5128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5129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33-1122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19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48" r:id="rId4"/>
    <p:sldLayoutId id="2147489149" r:id="rId5"/>
    <p:sldLayoutId id="2147489150" r:id="rId6"/>
    <p:sldLayoutId id="2147489151" r:id="rId7"/>
    <p:sldLayoutId id="2147489152" r:id="rId8"/>
    <p:sldLayoutId id="2147489153" r:id="rId9"/>
    <p:sldLayoutId id="2147489154" r:id="rId10"/>
    <p:sldLayoutId id="2147489155" r:id="rId11"/>
    <p:sldLayoutId id="2147489156" r:id="rId12"/>
    <p:sldLayoutId id="2147489157" r:id="rId13"/>
    <p:sldLayoutId id="2147489158" r:id="rId14"/>
    <p:sldLayoutId id="2147489159" r:id="rId15"/>
  </p:sldLayoutIdLst>
  <p:txStyles>
    <p:titleStyle>
      <a:lvl1pPr indent="0" algn="l" fontAlgn="base" marL="0" eaLnBrk="0" hangingPunct="false" rtl="false">
        <a:lnSpc>
          <a:spcPct val="100000"/>
        </a:lnSpc>
        <a:spcBef>
          <a:spcPct val="0"/>
        </a:spcBef>
        <a:spcAft>
          <a:spcPct val="0"/>
        </a:spcAft>
        <a:buNone/>
        <a:defRPr sz="3600">
          <a:solidFill>
            <a:srgbClr val="4e3b30"/>
          </a:solidFill>
          <a:latin charset="0" typeface="Franklin Gothic Medium"/>
        </a:defRPr>
      </a:lvl1pPr>
    </p:titleStyle>
    <p:bodyStyle>
      <a:lvl1pPr indent="-342900" algn="l" fontAlgn="base" marL="3429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"/>
        <a:defRPr sz="3200">
          <a:solidFill>
            <a:srgbClr val="4e3b30"/>
          </a:solidFill>
          <a:latin charset="0" typeface="Franklin Gothic Book"/>
        </a:defRPr>
      </a:lvl1pPr>
      <a:lvl2pPr indent="-285750" algn="l" fontAlgn="base" marL="74295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"/>
        <a:defRPr sz="2800">
          <a:solidFill>
            <a:srgbClr val="4e3b30"/>
          </a:solidFill>
          <a:latin charset="0" typeface="Franklin Gothic Book"/>
        </a:defRPr>
      </a:lvl2pPr>
      <a:lvl3pPr indent="-228600" algn="l" fontAlgn="base" marL="11430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"/>
        <a:defRPr sz="2400">
          <a:solidFill>
            <a:srgbClr val="4e3b30"/>
          </a:solidFill>
          <a:latin charset="0" typeface="Franklin Gothic Book"/>
        </a:defRPr>
      </a:lvl3pPr>
      <a:lvl4pPr indent="-228600" algn="l" fontAlgn="base" marL="16002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"/>
        <a:defRPr sz="2000">
          <a:solidFill>
            <a:srgbClr val="4e3b30"/>
          </a:solidFill>
          <a:latin charset="0" typeface="Franklin Gothic Book"/>
        </a:defRPr>
      </a:lvl4pPr>
      <a:lvl5pPr indent="-228600" algn="l" fontAlgn="base" marL="20574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60000"/>
        <a:buFont charset="2" typeface="Wingdings 2"/>
        <a:buChar char=""/>
        <a:defRPr sz="2000">
          <a:solidFill>
            <a:srgbClr val="4e3b30"/>
          </a:solidFill>
          <a:latin charset="0" typeface="Franklin Gothic Book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1pPr>
      <a:lvl2pPr indent="0" algn="l" fontAlgn="base" marL="4572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2pPr>
      <a:lvl3pPr indent="0" algn="l" fontAlgn="base" marL="9144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3pPr>
      <a:lvl4pPr indent="0" algn="l" fontAlgn="base" marL="13716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4pPr>
      <a:lvl5pPr indent="0" algn="l" fontAlgn="base" marL="18288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5pPr>
    </p:otherStyle>
  </p:txStyles>
</p:sldMaster>
</file>

<file path=ppt/slideMasters/slideMaster123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6144" name=""/>
        <p:cNvGrpSpPr>
          <a:grpSpLocks/>
        </p:cNvGrpSpPr>
        <p:nvPr/>
      </p:nvGrpSpPr>
      <p:grpSpPr>
        <a:xfrm/>
      </p:grpSpPr>
      <p:sp>
        <p:nvSpPr>
          <p:cNvPr id="6146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147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6148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3052-1123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6149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6150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3054-1123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19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60" r:id="rId3"/>
    <p:sldLayoutId id="2147489161" r:id="rId4"/>
    <p:sldLayoutId id="2147489162" r:id="rId5"/>
    <p:sldLayoutId id="2147489163" r:id="rId6"/>
    <p:sldLayoutId id="2147489164" r:id="rId7"/>
    <p:sldLayoutId id="2147489165" r:id="rId8"/>
    <p:sldLayoutId id="2147489166" r:id="rId9"/>
    <p:sldLayoutId id="2147489167" r:id="rId10"/>
    <p:sldLayoutId id="2147489168" r:id="rId11"/>
    <p:sldLayoutId id="2147489169" r:id="rId12"/>
    <p:sldLayoutId id="2147489170" r:id="rId13"/>
    <p:sldLayoutId id="2147489171" r:id="rId14"/>
  </p:sldLayoutIdLst>
  <p:txStyles>
    <p:titleStyle>
      <a:lvl1pPr indent="0" algn="l" fontAlgn="base" marL="0" eaLnBrk="0" hangingPunct="false" rtl="false">
        <a:lnSpc>
          <a:spcPct val="100000"/>
        </a:lnSpc>
        <a:spcBef>
          <a:spcPct val="0"/>
        </a:spcBef>
        <a:spcAft>
          <a:spcPct val="0"/>
        </a:spcAft>
        <a:buNone/>
        <a:defRPr sz="3600">
          <a:solidFill>
            <a:srgbClr val="4e3b30"/>
          </a:solidFill>
          <a:latin charset="0" typeface="Franklin Gothic Medium"/>
        </a:defRPr>
      </a:lvl1pPr>
    </p:titleStyle>
    <p:bodyStyle>
      <a:lvl1pPr indent="-342900" algn="l" fontAlgn="base" marL="3429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"/>
        <a:defRPr sz="3200">
          <a:solidFill>
            <a:srgbClr val="4e3b30"/>
          </a:solidFill>
          <a:latin charset="0" typeface="Franklin Gothic Book"/>
        </a:defRPr>
      </a:lvl1pPr>
      <a:lvl2pPr indent="-285750" algn="l" fontAlgn="base" marL="74295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"/>
        <a:defRPr sz="2800">
          <a:solidFill>
            <a:srgbClr val="4e3b30"/>
          </a:solidFill>
          <a:latin charset="0" typeface="Franklin Gothic Book"/>
        </a:defRPr>
      </a:lvl2pPr>
      <a:lvl3pPr indent="-228600" algn="l" fontAlgn="base" marL="11430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"/>
        <a:defRPr sz="2400">
          <a:solidFill>
            <a:srgbClr val="4e3b30"/>
          </a:solidFill>
          <a:latin charset="0" typeface="Franklin Gothic Book"/>
        </a:defRPr>
      </a:lvl3pPr>
      <a:lvl4pPr indent="-228600" algn="l" fontAlgn="base" marL="16002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"/>
        <a:defRPr sz="2000">
          <a:solidFill>
            <a:srgbClr val="4e3b30"/>
          </a:solidFill>
          <a:latin charset="0" typeface="Franklin Gothic Book"/>
        </a:defRPr>
      </a:lvl4pPr>
      <a:lvl5pPr indent="-228600" algn="l" fontAlgn="base" marL="20574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60000"/>
        <a:buFont charset="2" typeface="Wingdings 2"/>
        <a:buChar char=""/>
        <a:defRPr sz="2000">
          <a:solidFill>
            <a:srgbClr val="4e3b30"/>
          </a:solidFill>
          <a:latin charset="0" typeface="Franklin Gothic Book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1pPr>
      <a:lvl2pPr indent="0" algn="l" fontAlgn="base" marL="4572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2pPr>
      <a:lvl3pPr indent="0" algn="l" fontAlgn="base" marL="9144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3pPr>
      <a:lvl4pPr indent="0" algn="l" fontAlgn="base" marL="13716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4pPr>
      <a:lvl5pPr indent="0" algn="l" fontAlgn="base" marL="18288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5pPr>
    </p:otherStyle>
  </p:txStyles>
</p:sldMaster>
</file>

<file path=ppt/slideMasters/slideMaster124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7168" name=""/>
        <p:cNvGrpSpPr>
          <a:grpSpLocks/>
        </p:cNvGrpSpPr>
        <p:nvPr/>
      </p:nvGrpSpPr>
      <p:grpSpPr>
        <a:xfrm/>
      </p:grpSpPr>
      <p:grpSp>
        <p:nvGrpSpPr>
          <p:cNvPr id="7172" name=""/>
          <p:cNvGrpSpPr>
            <a:grpSpLocks noChangeAspect="0"/>
          </p:cNvGrpSpPr>
          <p:nvPr/>
        </p:nvGrpSpPr>
        <p:grpSpPr>
          <a:xfrm>
            <a:off x="506413" y="5840413"/>
            <a:ext cx="8643937" cy="23812"/>
            <a:chOff x="319" y="3679"/>
            <a:chExt cy="15" cx="5445"/>
          </a:xfrm>
        </p:grpSpPr>
        <p:pic>
          <p:nvPicPr>
            <p:cNvPr id="7170" name=""/>
            <p:cNvPicPr>
              <a:picLocks noChangeAspect="0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319" y="3679"/>
              <a:ext cx="5445" cy="15"/>
            </a:xfrm>
            <a:prstGeom prst="rect">
              <a:avLst/>
            </a:prstGeom>
            <a:ln/>
          </p:spPr>
        </p:pic>
        <p:sp>
          <p:nvSpPr>
            <p:cNvPr id="7171" name=""/>
            <p:cNvSpPr txBox="1">
              <a:spLocks/>
            </p:cNvSpPr>
            <p:nvPr/>
          </p:nvSpPr>
          <p:spPr>
            <a:xfrm>
              <a:off x="324" y="3684"/>
              <a:ext cx="0" cy="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/>
              <a:endParaRPr lang="en-US" altLang="en-US" dirty="0">
                <a:latin charset="0" typeface="Franklin Gothic Book"/>
              </a:endParaRPr>
            </a:p>
          </p:txBody>
        </p:sp>
      </p:grpSp>
      <p:sp>
        <p:nvSpPr>
          <p:cNvPr id="7173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7174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175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4079-1124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7176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7177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4081-1124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19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72" r:id="rId4"/>
    <p:sldLayoutId id="2147489173" r:id="rId5"/>
    <p:sldLayoutId id="2147489174" r:id="rId6"/>
    <p:sldLayoutId id="2147489175" r:id="rId7"/>
    <p:sldLayoutId id="2147489176" r:id="rId8"/>
    <p:sldLayoutId id="2147489177" r:id="rId9"/>
    <p:sldLayoutId id="2147489178" r:id="rId10"/>
    <p:sldLayoutId id="2147489179" r:id="rId11"/>
    <p:sldLayoutId id="2147489180" r:id="rId12"/>
    <p:sldLayoutId id="2147489181" r:id="rId13"/>
    <p:sldLayoutId id="2147489182" r:id="rId14"/>
    <p:sldLayoutId id="2147489183" r:id="rId15"/>
  </p:sldLayoutIdLst>
  <p:txStyles>
    <p:titleStyle>
      <a:lvl1pPr indent="0" algn="l" fontAlgn="base" marL="0" eaLnBrk="0" hangingPunct="false" rtl="false">
        <a:lnSpc>
          <a:spcPct val="100000"/>
        </a:lnSpc>
        <a:spcBef>
          <a:spcPct val="0"/>
        </a:spcBef>
        <a:spcAft>
          <a:spcPct val="0"/>
        </a:spcAft>
        <a:buNone/>
        <a:defRPr sz="3600">
          <a:solidFill>
            <a:srgbClr val="4e3b30"/>
          </a:solidFill>
          <a:latin charset="0" typeface="Franklin Gothic Medium"/>
        </a:defRPr>
      </a:lvl1pPr>
    </p:titleStyle>
    <p:bodyStyle>
      <a:lvl1pPr indent="-342900" algn="l" fontAlgn="base" marL="3429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"/>
        <a:defRPr sz="3200">
          <a:solidFill>
            <a:srgbClr val="4e3b30"/>
          </a:solidFill>
          <a:latin charset="0" typeface="Franklin Gothic Book"/>
        </a:defRPr>
      </a:lvl1pPr>
      <a:lvl2pPr indent="-285750" algn="l" fontAlgn="base" marL="74295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"/>
        <a:defRPr sz="2800">
          <a:solidFill>
            <a:srgbClr val="4e3b30"/>
          </a:solidFill>
          <a:latin charset="0" typeface="Franklin Gothic Book"/>
        </a:defRPr>
      </a:lvl2pPr>
      <a:lvl3pPr indent="-228600" algn="l" fontAlgn="base" marL="11430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"/>
        <a:defRPr sz="2400">
          <a:solidFill>
            <a:srgbClr val="4e3b30"/>
          </a:solidFill>
          <a:latin charset="0" typeface="Franklin Gothic Book"/>
        </a:defRPr>
      </a:lvl3pPr>
      <a:lvl4pPr indent="-228600" algn="l" fontAlgn="base" marL="16002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"/>
        <a:defRPr sz="2000">
          <a:solidFill>
            <a:srgbClr val="4e3b30"/>
          </a:solidFill>
          <a:latin charset="0" typeface="Franklin Gothic Book"/>
        </a:defRPr>
      </a:lvl4pPr>
      <a:lvl5pPr indent="-228600" algn="l" fontAlgn="base" marL="20574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60000"/>
        <a:buFont charset="2" typeface="Wingdings 2"/>
        <a:buChar char=""/>
        <a:defRPr sz="2000">
          <a:solidFill>
            <a:srgbClr val="4e3b30"/>
          </a:solidFill>
          <a:latin charset="0" typeface="Franklin Gothic Book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1pPr>
      <a:lvl2pPr indent="0" algn="l" fontAlgn="base" marL="4572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2pPr>
      <a:lvl3pPr indent="0" algn="l" fontAlgn="base" marL="9144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3pPr>
      <a:lvl4pPr indent="0" algn="l" fontAlgn="base" marL="13716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4pPr>
      <a:lvl5pPr indent="0" algn="l" fontAlgn="base" marL="18288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5pPr>
    </p:otherStyle>
  </p:txStyles>
</p:sldMaster>
</file>

<file path=ppt/slideMasters/slideMaster125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8192" name=""/>
        <p:cNvGrpSpPr>
          <a:grpSpLocks/>
        </p:cNvGrpSpPr>
        <p:nvPr/>
      </p:nvGrpSpPr>
      <p:grpSpPr>
        <a:xfrm/>
      </p:grpSpPr>
      <p:sp>
        <p:nvSpPr>
          <p:cNvPr id="8194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195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8196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1004-1125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8197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8198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1006-1125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19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84" r:id="rId3"/>
    <p:sldLayoutId id="2147489185" r:id="rId4"/>
    <p:sldLayoutId id="2147489186" r:id="rId5"/>
    <p:sldLayoutId id="2147489187" r:id="rId6"/>
    <p:sldLayoutId id="2147489188" r:id="rId7"/>
    <p:sldLayoutId id="2147489189" r:id="rId8"/>
    <p:sldLayoutId id="2147489190" r:id="rId9"/>
    <p:sldLayoutId id="2147489191" r:id="rId10"/>
    <p:sldLayoutId id="2147489192" r:id="rId11"/>
    <p:sldLayoutId id="2147489193" r:id="rId12"/>
    <p:sldLayoutId id="2147489194" r:id="rId13"/>
    <p:sldLayoutId id="2147489195" r:id="rId14"/>
  </p:sldLayoutIdLst>
  <p:txStyles>
    <p:titleStyle>
      <a:lvl1pPr indent="0" algn="l" fontAlgn="base" marL="0" eaLnBrk="0" hangingPunct="false" rtl="false">
        <a:lnSpc>
          <a:spcPct val="100000"/>
        </a:lnSpc>
        <a:spcBef>
          <a:spcPct val="0"/>
        </a:spcBef>
        <a:spcAft>
          <a:spcPct val="0"/>
        </a:spcAft>
        <a:buNone/>
        <a:defRPr sz="3600">
          <a:solidFill>
            <a:srgbClr val="4e3b30"/>
          </a:solidFill>
          <a:latin charset="0" typeface="Franklin Gothic Medium"/>
        </a:defRPr>
      </a:lvl1pPr>
    </p:titleStyle>
    <p:bodyStyle>
      <a:lvl1pPr indent="-342900" algn="l" fontAlgn="base" marL="3429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"/>
        <a:defRPr sz="3200">
          <a:solidFill>
            <a:srgbClr val="4e3b30"/>
          </a:solidFill>
          <a:latin charset="0" typeface="Franklin Gothic Book"/>
        </a:defRPr>
      </a:lvl1pPr>
      <a:lvl2pPr indent="-285750" algn="l" fontAlgn="base" marL="74295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"/>
        <a:defRPr sz="2800">
          <a:solidFill>
            <a:srgbClr val="4e3b30"/>
          </a:solidFill>
          <a:latin charset="0" typeface="Franklin Gothic Book"/>
        </a:defRPr>
      </a:lvl2pPr>
      <a:lvl3pPr indent="-228600" algn="l" fontAlgn="base" marL="11430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"/>
        <a:defRPr sz="2400">
          <a:solidFill>
            <a:srgbClr val="4e3b30"/>
          </a:solidFill>
          <a:latin charset="0" typeface="Franklin Gothic Book"/>
        </a:defRPr>
      </a:lvl3pPr>
      <a:lvl4pPr indent="-228600" algn="l" fontAlgn="base" marL="16002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"/>
        <a:defRPr sz="2000">
          <a:solidFill>
            <a:srgbClr val="4e3b30"/>
          </a:solidFill>
          <a:latin charset="0" typeface="Franklin Gothic Book"/>
        </a:defRPr>
      </a:lvl4pPr>
      <a:lvl5pPr indent="-228600" algn="l" fontAlgn="base" marL="20574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60000"/>
        <a:buFont charset="2" typeface="Wingdings 2"/>
        <a:buChar char=""/>
        <a:defRPr sz="2000">
          <a:solidFill>
            <a:srgbClr val="4e3b30"/>
          </a:solidFill>
          <a:latin charset="0" typeface="Franklin Gothic Book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1pPr>
      <a:lvl2pPr indent="0" algn="l" fontAlgn="base" marL="4572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2pPr>
      <a:lvl3pPr indent="0" algn="l" fontAlgn="base" marL="9144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3pPr>
      <a:lvl4pPr indent="0" algn="l" fontAlgn="base" marL="13716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4pPr>
      <a:lvl5pPr indent="0" algn="l" fontAlgn="base" marL="18288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5pPr>
    </p:otherStyle>
  </p:txStyles>
</p:sldMaster>
</file>

<file path=ppt/slideMasters/slideMaster126.xml><?xml version="1.0" encoding="utf-8"?>
<p:sldMaster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bg>
      <p:bgPr>
        <a:blipFill rotWithShape="0">
          <a:blip r:embed="rID1">
            <a:extLst/>
          </a:blip>
          <a:srcRect/>
          <a:stretch>
            <a:fillRect/>
          </a:stretch>
        </a:blipFill>
      </p:bgPr>
    </p:bg>
    <p:spTree>
      <p:nvGrpSpPr>
        <p:cNvPr id="9216" name=""/>
        <p:cNvGrpSpPr>
          <a:grpSpLocks/>
        </p:cNvGrpSpPr>
        <p:nvPr/>
      </p:nvGrpSpPr>
      <p:grpSpPr>
        <a:xfrm/>
      </p:grpSpPr>
      <p:sp>
        <p:nvSpPr>
          <p:cNvPr id="9218" name=""/>
          <p:cNvSpPr>
            <a:spLocks noGrp="1" noChangeAspect="0"/>
          </p:cNvSpPr>
          <p:nvPr>
            <p:ph type="body" sz="full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219" name=""/>
          <p:cNvSpPr>
            <a:spLocks noGrp="1" noChangeAspect="0"/>
          </p:cNvSpPr>
          <p:nvPr>
            <p:ph type="title" sz="full" idx="4294967295"/>
          </p:nvPr>
        </p:nvSpPr>
        <p:spPr>
          <a:xfrm>
            <a:off x="304800" y="4572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220" name=""/>
          <p:cNvSpPr>
            <a:spLocks noGrp="1" noChangeAspect="0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/>
            <a:fld type="datetime15" id="{12FF1C42-D199-2028-1126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/>
            </a:fld>
          </a:p>
        </p:txBody>
      </p:sp>
      <p:sp>
        <p:nvSpPr>
          <p:cNvPr id="9221" name=""/>
          <p:cNvSpPr>
            <a:spLocks noGrp="1" noChangeAspect="0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endParaRPr lang="en-US" altLang="en-US" sz="1200" dirty="0">
              <a:solidFill>
                <a:srgbClr val="d38e27"/>
              </a:solidFill>
              <a:latin charset="0" typeface="Franklin Gothic Book"/>
            </a:endParaRPr>
          </a:p>
        </p:txBody>
      </p:sp>
      <p:sp>
        <p:nvSpPr>
          <p:cNvPr id="9222" name=""/>
          <p:cNvSpPr>
            <a:spLocks noGrp="1" noChangeAspect="0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/>
            <a:fld type="slidenum" id="{12FF1C42-D199-2030-1126-587298610EC3}">
              <a:rPr lang="en-US" altLang="en-US" sz="1200" dirty="0">
                <a:solidFill>
                  <a:srgbClr val="d38e27"/>
                </a:solidFill>
                <a:latin charset="0" typeface="Franklin Gothic Book"/>
              </a:rPr>
              <a:t>19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9196" r:id="rId3"/>
    <p:sldLayoutId id="2147489197" r:id="rId4"/>
    <p:sldLayoutId id="2147489198" r:id="rId5"/>
    <p:sldLayoutId id="2147489199" r:id="rId6"/>
    <p:sldLayoutId id="2147489200" r:id="rId7"/>
    <p:sldLayoutId id="2147489201" r:id="rId8"/>
    <p:sldLayoutId id="2147489202" r:id="rId9"/>
    <p:sldLayoutId id="2147489203" r:id="rId10"/>
    <p:sldLayoutId id="2147489204" r:id="rId11"/>
    <p:sldLayoutId id="2147489205" r:id="rId12"/>
    <p:sldLayoutId id="2147489206" r:id="rId13"/>
    <p:sldLayoutId id="2147489207" r:id="rId14"/>
  </p:sldLayoutIdLst>
  <p:txStyles>
    <p:titleStyle>
      <a:lvl1pPr indent="0" algn="l" fontAlgn="base" marL="0" eaLnBrk="0" hangingPunct="false" rtl="false">
        <a:lnSpc>
          <a:spcPct val="100000"/>
        </a:lnSpc>
        <a:spcBef>
          <a:spcPct val="0"/>
        </a:spcBef>
        <a:spcAft>
          <a:spcPct val="0"/>
        </a:spcAft>
        <a:buNone/>
        <a:defRPr sz="3600">
          <a:solidFill>
            <a:srgbClr val="4e3b30"/>
          </a:solidFill>
          <a:latin charset="0" typeface="Franklin Gothic Medium"/>
        </a:defRPr>
      </a:lvl1pPr>
    </p:titleStyle>
    <p:bodyStyle>
      <a:lvl1pPr indent="-342900" algn="l" fontAlgn="base" marL="3429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"/>
        <a:defRPr sz="3200">
          <a:solidFill>
            <a:srgbClr val="4e3b30"/>
          </a:solidFill>
          <a:latin charset="0" typeface="Franklin Gothic Book"/>
        </a:defRPr>
      </a:lvl1pPr>
      <a:lvl2pPr indent="-285750" algn="l" fontAlgn="base" marL="74295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"/>
        <a:defRPr sz="2800">
          <a:solidFill>
            <a:srgbClr val="4e3b30"/>
          </a:solidFill>
          <a:latin charset="0" typeface="Franklin Gothic Book"/>
        </a:defRPr>
      </a:lvl2pPr>
      <a:lvl3pPr indent="-228600" algn="l" fontAlgn="base" marL="11430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"/>
        <a:defRPr sz="2400">
          <a:solidFill>
            <a:srgbClr val="4e3b30"/>
          </a:solidFill>
          <a:latin charset="0" typeface="Franklin Gothic Book"/>
        </a:defRPr>
      </a:lvl3pPr>
      <a:lvl4pPr indent="-228600" algn="l" fontAlgn="base" marL="16002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70000"/>
        <a:buFont charset="2" typeface="Wingdings 2"/>
        <a:buChar char=""/>
        <a:defRPr sz="2000">
          <a:solidFill>
            <a:srgbClr val="4e3b30"/>
          </a:solidFill>
          <a:latin charset="0" typeface="Franklin Gothic Book"/>
        </a:defRPr>
      </a:lvl4pPr>
      <a:lvl5pPr indent="-228600" algn="l" fontAlgn="base" marL="2057400" eaLnBrk="0" hangingPunct="false" rtl="false">
        <a:lnSpc>
          <a:spcPct val="100000"/>
        </a:lnSpc>
        <a:spcBef>
          <a:spcPct val="20000"/>
        </a:spcBef>
        <a:spcAft>
          <a:spcPct val="0"/>
        </a:spcAft>
        <a:buClr>
          <a:srgbClr val="f0a22e"/>
        </a:buClr>
        <a:buSzPct val="60000"/>
        <a:buFont charset="2" typeface="Wingdings 2"/>
        <a:buChar char=""/>
        <a:defRPr sz="2000">
          <a:solidFill>
            <a:srgbClr val="4e3b30"/>
          </a:solidFill>
          <a:latin charset="0" typeface="Franklin Gothic Book"/>
        </a:defRPr>
      </a:lvl5pPr>
    </p:bodyStyle>
    <p:otherStyle>
      <a:lvl1pPr indent="0" algn="l" fontAlgn="base" marL="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1pPr>
      <a:lvl2pPr indent="0" algn="l" fontAlgn="base" marL="4572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2pPr>
      <a:lvl3pPr indent="0" algn="l" fontAlgn="base" marL="9144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3pPr>
      <a:lvl4pPr indent="0" algn="l" fontAlgn="base" marL="13716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4pPr>
      <a:lvl5pPr indent="0" algn="l" fontAlgn="base" marL="1828800" eaLnBrk="1" hangingPunct="true" rtl="false">
        <a:lnSpc>
          <a:spcPct val="100000"/>
        </a:lnSpc>
        <a:spcBef>
          <a:spcPct val="0"/>
        </a:spcBef>
        <a:spcAft>
          <a:spcPct val="0"/>
        </a:spcAft>
        <a:buNone/>
        <a:defRPr sz="1800">
          <a:solidFill>
            <a:srgbClr val="000000"/>
          </a:solidFill>
          <a:latin charset="0" typeface="Franklin Gothic Book"/>
        </a:defRPr>
      </a:lvl5pPr>
    </p:otherStyle>
  </p:txStyles>
</p:sldMaster>
</file>

<file path=ppt/slides/_rels/slide0.xml.rels><?xml version="1.0" encoding="UTF-8" standalone="yes" ?><Relationships xmlns="http://schemas.openxmlformats.org/package/2006/relationships"><Relationship Id="rId119" Type="http://schemas.openxmlformats.org/officeDocument/2006/relationships/slideLayout" Target="../slideLayouts/slideLayoutmaster119.xml" /><Relationship Id="rID5" Type="http://schemas.openxmlformats.org/officeDocument/2006/relationships/image" Target="../media/picture5.png" /></Relationships>
</file>

<file path=ppt/slides/_rels/slide1.xml.rels><?xml version="1.0" encoding="UTF-8" standalone="yes" ?><Relationships xmlns="http://schemas.openxmlformats.org/package/2006/relationships"><Relationship Id="rId12" Type="http://schemas.openxmlformats.org/officeDocument/2006/relationships/slideLayout" Target="../slideLayouts/slideLayoutmaster12.xml" /><Relationship Id="rID6" Type="http://schemas.openxmlformats.org/officeDocument/2006/relationships/image" Target="../media/picture6.png" /></Relationships>
</file>

<file path=ppt/slides/_rels/slide10.xml.rels><?xml version="1.0" encoding="UTF-8" standalone="yes" ?><Relationships xmlns="http://schemas.openxmlformats.org/package/2006/relationships"><Relationship Id="rId12" Type="http://schemas.openxmlformats.org/officeDocument/2006/relationships/slideLayout" Target="../slideLayouts/slideLayoutmaster12.xml" /><Relationship Id="rID15" Type="http://schemas.openxmlformats.org/officeDocument/2006/relationships/image" Target="../media/picture15.png" /><Relationship Id="rID16" Type="http://schemas.openxmlformats.org/officeDocument/2006/relationships/image" Target="../media/picture16.jpeg" /></Relationships>
</file>

<file path=ppt/slides/_rels/slide11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17" Type="http://schemas.openxmlformats.org/officeDocument/2006/relationships/image" Target="../media/picture17.png" /></Relationships>
</file>

<file path=ppt/slides/_rels/slide12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17" Type="http://schemas.openxmlformats.org/officeDocument/2006/relationships/image" Target="../media/picture17.png" /></Relationships>
</file>

<file path=ppt/slides/_rels/slide13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17" Type="http://schemas.openxmlformats.org/officeDocument/2006/relationships/image" Target="../media/picture17.png" /></Relationships>
</file>

<file path=ppt/slides/_rels/slide14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17" Type="http://schemas.openxmlformats.org/officeDocument/2006/relationships/image" Target="../media/picture17.png" /></Relationships>
</file>

<file path=ppt/slides/_rels/slide15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17" Type="http://schemas.openxmlformats.org/officeDocument/2006/relationships/image" Target="../media/picture17.png" /></Relationships>
</file>

<file path=ppt/slides/_rels/slide16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17" Type="http://schemas.openxmlformats.org/officeDocument/2006/relationships/image" Target="../media/picture17.png" /></Relationships>
</file>

<file path=ppt/slides/_rels/slide17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17" Type="http://schemas.openxmlformats.org/officeDocument/2006/relationships/image" Target="../media/picture17.png" /></Relationships>
</file>

<file path=ppt/slides/_rels/slide18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18" Type="http://schemas.openxmlformats.org/officeDocument/2006/relationships/image" Target="../media/picture18.png" /></Relationships>
</file>

<file path=ppt/slides/_rels/slide2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7" Type="http://schemas.openxmlformats.org/officeDocument/2006/relationships/image" Target="../media/picture7.png" /></Relationships>
</file>

<file path=ppt/slides/_rels/slide3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8" Type="http://schemas.openxmlformats.org/officeDocument/2006/relationships/image" Target="../media/picture8.png" /></Relationships>
</file>

<file path=ppt/slides/_rels/slide4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9" Type="http://schemas.openxmlformats.org/officeDocument/2006/relationships/image" Target="../media/picture9.png" /></Relationships>
</file>

<file path=ppt/slides/_rels/slide5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10" Type="http://schemas.openxmlformats.org/officeDocument/2006/relationships/image" Target="../media/picture10.png" /></Relationships>
</file>

<file path=ppt/slides/_rels/slide6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11" Type="http://schemas.openxmlformats.org/officeDocument/2006/relationships/image" Target="../media/picture11.png" /></Relationships>
</file>

<file path=ppt/slides/_rels/slide7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12" Type="http://schemas.openxmlformats.org/officeDocument/2006/relationships/image" Target="../media/picture12.png" /></Relationships>
</file>

<file path=ppt/slides/_rels/slide8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13" Type="http://schemas.openxmlformats.org/officeDocument/2006/relationships/image" Target="../media/picture13.png" /></Relationships>
</file>

<file path=ppt/slides/_rels/slide9.xml.rels><?xml version="1.0" encoding="UTF-8" standalone="yes" ?><Relationships xmlns="http://schemas.openxmlformats.org/package/2006/relationships"><Relationship Id="rId120" Type="http://schemas.openxmlformats.org/officeDocument/2006/relationships/slideLayout" Target="../slideLayouts/slideLayoutmaster120.xml" /><Relationship Id="rID14" Type="http://schemas.openxmlformats.org/officeDocument/2006/relationships/image" Target="../media/picture14.png" /></Relationships>
</file>

<file path=ppt/slides/slide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0240" name=""/>
        <p:cNvGrpSpPr>
          <a:grpSpLocks/>
        </p:cNvGrpSpPr>
        <p:nvPr/>
      </p:nvGrpSpPr>
      <p:grpSpPr>
        <a:xfrm/>
      </p:grpSpPr>
      <p:pic>
        <p:nvPicPr>
          <p:cNvPr id="10242" name=""/>
          <p:cNvPicPr>
            <a:picLocks noGrp="1" noChangeAspect="0"/>
          </p:cNvPicPr>
          <p:nvPr>
            <p:ph type="ctrTitle" sz="full" idx="4294967295"/>
          </p:nvPr>
        </p:nvPicPr>
        <p:blipFill>
          <a:blip r:embed="rID5">
            <a:extLst/>
          </a:blip>
          <a:srcRect/>
          <a:stretch>
            <a:fillRect/>
          </a:stretch>
        </p:blipFill>
        <p:spPr>
          <a:xfrm>
            <a:off x="182563" y="4760913"/>
            <a:ext cx="8662987" cy="1689100"/>
          </a:xfrm>
          <a:prstGeom prst="rect">
            <a:avLst/>
          </a:prstGeom>
          <a:ln/>
        </p:spPr>
      </p:pic>
      <p:sp>
        <p:nvSpPr>
          <p:cNvPr id="10243" name=""/>
          <p:cNvSpPr>
            <a:spLocks noGrp="1" noChangeAspect="0"/>
          </p:cNvSpPr>
          <p:nvPr>
            <p:ph type="subTitle" sz="full" idx="4294967295"/>
          </p:nvPr>
        </p:nvSpPr>
        <p:spPr>
          <a:xfrm rot="0">
            <a:off x="381000" y="2362200"/>
            <a:ext cx="8458200" cy="2438400"/>
          </a:xfrm>
          <a:ln/>
        </p:spPr>
        <p:txBody>
          <a:bodyPr wrap="square" lIns="91440" rIns="91440" tIns="45720" bIns="45720" anchor="b" anchorCtr="false"/>
          <a:lstStyle>
            <a:lvl1pPr algn="ctr" marL="0">
              <a:buNone/>
              <a:defRPr/>
            </a:lvl1pPr>
            <a:lvl2pPr algn="ctr" marL="457200">
              <a:buNone/>
              <a:defRPr/>
            </a:lvl2pPr>
            <a:lvl3pPr algn="ctr" marL="914400">
              <a:buNone/>
              <a:defRPr/>
            </a:lvl3pPr>
            <a:lvl4pPr algn="ctr" marL="1371600">
              <a:buNone/>
              <a:defRPr/>
            </a:lvl4pPr>
            <a:lvl5pPr algn="ctr" marL="1828800">
              <a:buNone/>
              <a:defRPr/>
            </a:lvl5pPr>
          </a:lstStyle>
          <a:p>
            <a:pPr algn="l"/>
            <a:r>
              <a:rPr lang="en-US" altLang="en-US" dirty="0" b="1">
                <a:solidFill>
                  <a:srgbClr val="443329"/>
                </a:solidFill>
              </a:rPr>
              <a:t>Department of Construction Management</a:t>
            </a:r>
          </a:p>
          <a:p>
            <a:pPr algn="l"/>
            <a:r>
              <a:rPr lang="en-US" altLang="en-US" dirty="0" b="1">
                <a:solidFill>
                  <a:srgbClr val="443329"/>
                </a:solidFill>
              </a:rPr>
              <a:t>Kris Kego</a:t>
            </a:r>
          </a:p>
          <a:p>
            <a:pPr algn="l"/>
            <a:r>
              <a:rPr lang="en-US" altLang="en-US" dirty="0" b="1">
                <a:solidFill>
                  <a:srgbClr val="443329"/>
                </a:solidFill>
              </a:rPr>
              <a:t>Sem 1 2016/17</a:t>
            </a:r>
          </a:p>
          <a:p>
            <a:pPr algn="l"/>
            <a:r>
              <a:rPr lang="en-US" altLang="en-US" dirty="0" b="1">
                <a:solidFill>
                  <a:srgbClr val="443329"/>
                </a:solidFill>
              </a:rPr>
              <a:t>CSC 1101</a:t>
            </a:r>
          </a:p>
        </p:txBody>
      </p:sp>
    </p:spTree>
  </p:cSld>
  <p:timing/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1264" name=""/>
        <p:cNvGrpSpPr>
          <a:grpSpLocks/>
        </p:cNvGrpSpPr>
        <p:nvPr/>
      </p:nvGrpSpPr>
      <p:grpSpPr>
        <a:xfrm/>
      </p:grpSpPr>
      <p:pic>
        <p:nvPicPr>
          <p:cNvPr id="11266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6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11267" name=""/>
          <p:cNvSpPr>
            <a:spLocks noGrp="1" noChangeAspect="0"/>
          </p:cNvSpPr>
          <p:nvPr>
            <p:ph type="body" sz="half" idx="4294967295"/>
          </p:nvPr>
        </p:nvSpPr>
        <p:spPr>
          <a:xfrm rot="0">
            <a:off x="304800" y="1600200"/>
            <a:ext cx="4191000" cy="4724400"/>
          </a:xfrm>
          <a:ln/>
        </p:spPr>
        <p:txBody>
          <a:bodyPr wrap="square" lIns="91440" rIns="91440" tIns="45720" bIns="45720" anchor="t" anchorCtr="false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lnSpc>
                <a:spcPct val="80000"/>
              </a:lnSpc>
            </a:pPr>
            <a:r>
              <a:rPr lang="en-US" altLang="en-US" sz="1500" dirty="0"/>
              <a:t>Introduction to Communication skills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Writing Skills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Writing Process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Principles of writing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Functional Writing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Listening Skills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Objectives of listening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Effective Listening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Barriers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Speaking Skills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Introduction &amp; Speeches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Presentation &amp; Discussion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Etiquette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Interviews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Reading Skills 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Objectives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Types of Reading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Developing good habits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Information Search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Exam strategies</a:t>
            </a:r>
          </a:p>
          <a:p>
            <a:pPr lvl="1">
              <a:lnSpc>
                <a:spcPct val="80000"/>
              </a:lnSpc>
              <a:buFont charset="2" typeface="Wingdings 2"/>
              <a:buChar char=""/>
            </a:pPr>
            <a:r>
              <a:rPr lang="en-US" altLang="en-US" sz="1300" dirty="0"/>
              <a:t>Do’s &amp; Don’t’s</a:t>
            </a:r>
          </a:p>
        </p:txBody>
      </p:sp>
      <p:sp>
        <p:nvSpPr>
          <p:cNvPr id="11268" name=""/>
          <p:cNvSpPr>
            <a:spLocks noGrp="1" noChangeAspect="0"/>
          </p:cNvSpPr>
          <p:nvPr>
            <p:ph type="body" sz="half" idx="4294967295"/>
          </p:nvPr>
        </p:nvSpPr>
        <p:spPr>
          <a:xfrm rot="0">
            <a:off x="4648200" y="1600200"/>
            <a:ext cx="4343400" cy="4724400"/>
          </a:xfrm>
          <a:ln/>
        </p:spPr>
        <p:txBody>
          <a:bodyPr wrap="square" lIns="91440" rIns="91440" tIns="45720" bIns="45720" anchor="t" anchorCtr="false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>
              <a:lnSpc>
                <a:spcPct val="80000"/>
              </a:lnSpc>
            </a:pPr>
            <a:r>
              <a:rPr lang="en-US" altLang="en-US" sz="1500" dirty="0"/>
              <a:t>Non Verbal Communication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Body language (kinesics)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Distance (proxemics) 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Physical environments/appearance,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Of voice (paralanguage)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Of touch (haptics)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Of time (chronemics)   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Of sight (oculesics) 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Contact Hours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60 hours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Examination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Attendance  x marks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Course Work 20 marks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Test 20 marks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Final Exam 60 marks</a:t>
            </a:r>
          </a:p>
        </p:txBody>
      </p:sp>
    </p:spTree>
  </p:cSld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0480" name=""/>
        <p:cNvGrpSpPr>
          <a:grpSpLocks/>
        </p:cNvGrpSpPr>
        <p:nvPr/>
      </p:nvGrpSpPr>
      <p:grpSpPr>
        <a:xfrm/>
      </p:grpSpPr>
      <p:pic>
        <p:nvPicPr>
          <p:cNvPr id="20482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15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pic>
        <p:nvPicPr>
          <p:cNvPr id="20483" name=""/>
          <p:cNvPicPr>
            <a:picLocks noChangeAspect="1"/>
          </p:cNvPicPr>
          <p:nvPr/>
        </p:nvPicPr>
        <p:blipFill>
          <a:blip r:embed="rID16">
            <a:extLst/>
          </a:blip>
          <a:srcRect/>
          <a:stretch>
            <a:fillRect/>
          </a:stretch>
        </p:blipFill>
        <p:spPr>
          <a:xfrm>
            <a:off x="1371600" y="1447800"/>
            <a:ext cx="6400800" cy="491013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</p:pic>
    </p:spTree>
  </p:cSld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1504" name=""/>
        <p:cNvGrpSpPr>
          <a:grpSpLocks/>
        </p:cNvGrpSpPr>
        <p:nvPr/>
      </p:nvGrpSpPr>
      <p:grpSpPr>
        <a:xfrm/>
      </p:grpSpPr>
      <p:pic>
        <p:nvPicPr>
          <p:cNvPr id="21506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17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21507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SOURCE</a:t>
            </a:r>
          </a:p>
          <a:p>
            <a:pPr lvl="1"/>
            <a:r>
              <a:rPr lang="en-US" altLang="en-US" dirty="0"/>
              <a:t>Why communicate?</a:t>
            </a:r>
          </a:p>
          <a:p>
            <a:pPr lvl="1"/>
            <a:r>
              <a:rPr lang="en-US" altLang="en-US" dirty="0"/>
              <a:t>What to communicate?</a:t>
            </a:r>
          </a:p>
          <a:p>
            <a:pPr lvl="1"/>
            <a:r>
              <a:rPr lang="en-US" altLang="en-US" dirty="0"/>
              <a:t>Usefulness of the communication</a:t>
            </a:r>
          </a:p>
          <a:p>
            <a:pPr lvl="1"/>
            <a:r>
              <a:rPr lang="en-US" altLang="en-US" dirty="0"/>
              <a:t>Accuracy of the Information to be communicated</a:t>
            </a:r>
          </a:p>
        </p:txBody>
      </p:sp>
    </p:spTree>
  </p:cSld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2528" name=""/>
        <p:cNvGrpSpPr>
          <a:grpSpLocks/>
        </p:cNvGrpSpPr>
        <p:nvPr/>
      </p:nvGrpSpPr>
      <p:grpSpPr>
        <a:xfrm/>
      </p:grpSpPr>
      <p:pic>
        <p:nvPicPr>
          <p:cNvPr id="22530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17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22531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ENCODING</a:t>
            </a:r>
          </a:p>
          <a:p>
            <a:pPr lvl="1"/>
            <a:r>
              <a:rPr lang="en-US" altLang="en-US" dirty="0"/>
              <a:t>The process of transferring the information you want to communicate into a form that can be sent and correctly decoded at the other end</a:t>
            </a:r>
          </a:p>
          <a:p>
            <a:pPr lvl="1"/>
            <a:r>
              <a:rPr lang="en-US" altLang="en-US" dirty="0"/>
              <a:t>Ability to convey the information</a:t>
            </a:r>
          </a:p>
          <a:p>
            <a:pPr lvl="1"/>
            <a:r>
              <a:rPr lang="en-US" altLang="en-US" dirty="0"/>
              <a:t>Eliminate sources of confusion. For e.g. cultural issues, mistaken assumptions, and missing information</a:t>
            </a:r>
          </a:p>
          <a:p>
            <a:pPr lvl="1"/>
            <a:r>
              <a:rPr lang="en-US" altLang="en-US" dirty="0"/>
              <a:t>Knowing your audience</a:t>
            </a:r>
          </a:p>
        </p:txBody>
      </p:sp>
    </p:spTree>
  </p:cSld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3552" name=""/>
        <p:cNvGrpSpPr>
          <a:grpSpLocks/>
        </p:cNvGrpSpPr>
        <p:nvPr/>
      </p:nvGrpSpPr>
      <p:grpSpPr>
        <a:xfrm/>
      </p:grpSpPr>
      <p:pic>
        <p:nvPicPr>
          <p:cNvPr id="23554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17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23555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CHANNEL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Verbal </a:t>
            </a:r>
            <a:r>
              <a:rPr lang="en-US" altLang="en-US" sz="2600" dirty="0"/>
              <a:t>Communication </a:t>
            </a:r>
            <a:r>
              <a:rPr lang="en-US" altLang="en-US" sz="2600" dirty="0"/>
              <a:t>Channels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Face-To-Face meetings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Telephones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Video Conferencing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Written </a:t>
            </a:r>
            <a:r>
              <a:rPr lang="en-US" altLang="en-US" sz="2600" dirty="0"/>
              <a:t>Communication </a:t>
            </a:r>
            <a:r>
              <a:rPr lang="en-US" altLang="en-US" sz="2600" dirty="0"/>
              <a:t>Channels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Letters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e-Mails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Memos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Reports</a:t>
            </a:r>
          </a:p>
        </p:txBody>
      </p:sp>
    </p:spTree>
  </p:cSld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4576" name=""/>
        <p:cNvGrpSpPr>
          <a:grpSpLocks/>
        </p:cNvGrpSpPr>
        <p:nvPr/>
      </p:nvGrpSpPr>
      <p:grpSpPr>
        <a:xfrm/>
      </p:grpSpPr>
      <p:pic>
        <p:nvPicPr>
          <p:cNvPr id="24578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17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24579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DECODING</a:t>
            </a:r>
          </a:p>
          <a:p>
            <a:pPr lvl="1"/>
            <a:r>
              <a:rPr lang="en-US" altLang="en-US" dirty="0"/>
              <a:t>Listen actively</a:t>
            </a:r>
          </a:p>
          <a:p>
            <a:pPr lvl="1"/>
            <a:r>
              <a:rPr lang="en-US" altLang="en-US" dirty="0"/>
              <a:t>Reading information carefully</a:t>
            </a:r>
          </a:p>
          <a:p>
            <a:pPr lvl="1"/>
            <a:r>
              <a:rPr lang="en-US" altLang="en-US" dirty="0"/>
              <a:t>Avoid Confusion</a:t>
            </a:r>
          </a:p>
          <a:p>
            <a:pPr lvl="1"/>
            <a:r>
              <a:rPr lang="en-US" altLang="en-US" dirty="0"/>
              <a:t>Ask question for better understanding</a:t>
            </a:r>
          </a:p>
        </p:txBody>
      </p:sp>
    </p:spTree>
  </p:cSld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5600" name=""/>
        <p:cNvGrpSpPr>
          <a:grpSpLocks/>
        </p:cNvGrpSpPr>
        <p:nvPr/>
      </p:nvGrpSpPr>
      <p:grpSpPr>
        <a:xfrm/>
      </p:grpSpPr>
      <p:pic>
        <p:nvPicPr>
          <p:cNvPr id="25602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17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25603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RECEIVER</a:t>
            </a:r>
          </a:p>
          <a:p>
            <a:pPr lvl="1"/>
            <a:r>
              <a:rPr lang="en-US" altLang="en-US" dirty="0"/>
              <a:t>The prior knowledge can influence the receiver’s understanding of the message</a:t>
            </a:r>
          </a:p>
          <a:p>
            <a:pPr lvl="1"/>
            <a:r>
              <a:rPr lang="en-US" altLang="en-US" dirty="0"/>
              <a:t>Blockages in the receiver’s mind</a:t>
            </a:r>
          </a:p>
          <a:p>
            <a:pPr lvl="1"/>
            <a:r>
              <a:rPr lang="en-US" altLang="en-US" dirty="0"/>
              <a:t>The surrounding disturbances</a:t>
            </a:r>
          </a:p>
        </p:txBody>
      </p:sp>
    </p:spTree>
  </p:cSld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6624" name=""/>
        <p:cNvGrpSpPr>
          <a:grpSpLocks/>
        </p:cNvGrpSpPr>
        <p:nvPr/>
      </p:nvGrpSpPr>
      <p:grpSpPr>
        <a:xfrm/>
      </p:grpSpPr>
      <p:pic>
        <p:nvPicPr>
          <p:cNvPr id="26626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17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26627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FEEDBACK</a:t>
            </a:r>
          </a:p>
          <a:p>
            <a:pPr lvl="1"/>
            <a:r>
              <a:rPr lang="en-US" altLang="en-US" dirty="0"/>
              <a:t>Verbal Reactions</a:t>
            </a:r>
          </a:p>
          <a:p>
            <a:pPr lvl="1"/>
            <a:r>
              <a:rPr lang="en-US" altLang="en-US" dirty="0"/>
              <a:t>Non-Verbal Reactions</a:t>
            </a:r>
          </a:p>
          <a:p>
            <a:pPr lvl="1"/>
            <a:r>
              <a:rPr lang="en-US" altLang="en-US" dirty="0"/>
              <a:t>Positive feedback</a:t>
            </a:r>
          </a:p>
          <a:p>
            <a:pPr lvl="1"/>
            <a:r>
              <a:rPr lang="en-US" altLang="en-US" dirty="0"/>
              <a:t>Negative feedback</a:t>
            </a:r>
          </a:p>
        </p:txBody>
      </p:sp>
    </p:spTree>
  </p:cSld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7648" name=""/>
        <p:cNvGrpSpPr>
          <a:grpSpLocks/>
        </p:cNvGrpSpPr>
        <p:nvPr/>
      </p:nvGrpSpPr>
      <p:grpSpPr>
        <a:xfrm/>
      </p:grpSpPr>
      <p:pic>
        <p:nvPicPr>
          <p:cNvPr id="27650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17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27651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CONTEXT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Various </a:t>
            </a:r>
            <a:r>
              <a:rPr lang="en-US" altLang="en-US" sz="2600" dirty="0"/>
              <a:t>Cultures (Corporate, International, Regional, </a:t>
            </a:r>
            <a:r>
              <a:rPr lang="en-US" altLang="en-US" sz="2600" dirty="0"/>
              <a:t>etc)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Language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Location </a:t>
            </a:r>
            <a:r>
              <a:rPr lang="en-US" altLang="en-US" sz="2600" dirty="0"/>
              <a:t>or Place (Restaurant, Office, Auditorium, Room, </a:t>
            </a:r>
            <a:r>
              <a:rPr lang="en-US" altLang="en-US" sz="2600" dirty="0"/>
              <a:t>etc)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Situation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The sender needs to communicate the context to the receiver for better clarity in the communication process</a:t>
            </a:r>
          </a:p>
        </p:txBody>
      </p:sp>
    </p:spTree>
  </p:cSld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28672" name=""/>
        <p:cNvGrpSpPr>
          <a:grpSpLocks/>
        </p:cNvGrpSpPr>
        <p:nvPr/>
      </p:nvGrpSpPr>
      <p:grpSpPr>
        <a:xfrm/>
      </p:grpSpPr>
      <p:pic>
        <p:nvPicPr>
          <p:cNvPr id="28674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18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28675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 i="1">
                <a:solidFill>
                  <a:srgbClr val="ff0000"/>
                </a:solidFill>
              </a:rPr>
              <a:t>Goldstein, E. Bruce (13 February 2009). Sensation and perception </a:t>
            </a:r>
          </a:p>
          <a:p>
            <a:pPr/>
            <a:r>
              <a:rPr lang="en-US" altLang="en-US" dirty="0" i="1">
                <a:solidFill>
                  <a:srgbClr val="ff0000"/>
                </a:solidFill>
              </a:rPr>
              <a:t>Gregory, Richard L.; Zangwill, O. L. (1987). The Oxford companion to the mind</a:t>
            </a:r>
          </a:p>
          <a:p>
            <a:pPr/>
            <a:r>
              <a:rPr lang="en-US" altLang="en-US" dirty="0" i="1">
                <a:solidFill>
                  <a:srgbClr val="ff0000"/>
                </a:solidFill>
              </a:rPr>
              <a:t>Freitas-Magalhães, A. (2006). The Psychology of Human Smile</a:t>
            </a:r>
          </a:p>
          <a:p>
            <a:pPr/>
            <a:r>
              <a:rPr lang="en-US" altLang="en-US" dirty="0" i="1">
                <a:solidFill>
                  <a:srgbClr val="ff0000"/>
                </a:solidFill>
              </a:rPr>
              <a:t>Andersen, Peter. (2004). The Complete Idiot's Guide to Body Language.</a:t>
            </a:r>
          </a:p>
        </p:txBody>
      </p:sp>
    </p:spTree>
  </p:cSld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2288" name=""/>
        <p:cNvGrpSpPr>
          <a:grpSpLocks/>
        </p:cNvGrpSpPr>
        <p:nvPr/>
      </p:nvGrpSpPr>
      <p:grpSpPr>
        <a:xfrm/>
      </p:grpSpPr>
      <p:pic>
        <p:nvPicPr>
          <p:cNvPr id="12290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7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12291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Objective 1: Be an active listener, listening with comprehension and understanding. </a:t>
            </a:r>
          </a:p>
          <a:p>
            <a:pPr/>
            <a:r>
              <a:rPr lang="en-US" altLang="en-US" dirty="0"/>
              <a:t>Objective 2: Speak clearly with efficiency and success in delivering the message. </a:t>
            </a:r>
          </a:p>
          <a:p>
            <a:pPr/>
            <a:r>
              <a:rPr lang="en-US" altLang="en-US" dirty="0"/>
              <a:t>Objective 3: Assess general non-verbal behaviors and respond effectively. </a:t>
            </a:r>
          </a:p>
          <a:p>
            <a:pPr/>
            <a:r>
              <a:rPr lang="en-US" altLang="en-US" dirty="0"/>
              <a:t>Objective 4: Interpret written information and respond suitably. </a:t>
            </a:r>
          </a:p>
          <a:p>
            <a:pPr/>
            <a:r>
              <a:rPr lang="en-US" altLang="en-US" dirty="0"/>
              <a:t>Objective 5: Write so others understand  </a:t>
            </a:r>
          </a:p>
          <a:p>
            <a:pPr>
              <a:buNone/>
            </a:pPr>
          </a:p>
        </p:txBody>
      </p:sp>
    </p:spTree>
  </p:cSld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3312" name=""/>
        <p:cNvGrpSpPr>
          <a:grpSpLocks/>
        </p:cNvGrpSpPr>
        <p:nvPr/>
      </p:nvGrpSpPr>
      <p:grpSpPr>
        <a:xfrm/>
      </p:grpSpPr>
      <p:pic>
        <p:nvPicPr>
          <p:cNvPr id="13314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8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13315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An act of “imparting information” for the purpose of “evoking understanding” </a:t>
            </a:r>
          </a:p>
          <a:p>
            <a:pPr/>
            <a:r>
              <a:rPr lang="en-US" altLang="en-US" dirty="0"/>
              <a:t>Effective communication is all about conveying your messages to other people clearly and unambiguously</a:t>
            </a:r>
          </a:p>
          <a:p>
            <a:pPr/>
            <a:r>
              <a:rPr lang="en-US" altLang="en-US" dirty="0"/>
              <a:t>Its also about receiving information that others are sending to you, with as little distortion as possible </a:t>
            </a:r>
          </a:p>
        </p:txBody>
      </p:sp>
    </p:spTree>
  </p:cSld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4336" name=""/>
        <p:cNvGrpSpPr>
          <a:grpSpLocks/>
        </p:cNvGrpSpPr>
        <p:nvPr/>
      </p:nvGrpSpPr>
      <p:grpSpPr>
        <a:xfrm/>
      </p:grpSpPr>
      <p:pic>
        <p:nvPicPr>
          <p:cNvPr id="14338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9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14339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>
              <a:lnSpc>
                <a:spcPct val="90000"/>
              </a:lnSpc>
            </a:pPr>
            <a:r>
              <a:rPr lang="en-US" altLang="en-US" dirty="0"/>
              <a:t>What is the intent or purpose of the communication?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What is or needs to be communicated?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To whom is the information being communicated?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What do you know about the individuals receiving the information?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 are you going to communicate the information? </a:t>
            </a:r>
          </a:p>
        </p:txBody>
      </p:sp>
    </p:spTree>
  </p:cSld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5360" name=""/>
        <p:cNvGrpSpPr>
          <a:grpSpLocks/>
        </p:cNvGrpSpPr>
        <p:nvPr/>
      </p:nvGrpSpPr>
      <p:grpSpPr>
        <a:xfrm/>
      </p:grpSpPr>
      <p:pic>
        <p:nvPicPr>
          <p:cNvPr id="15362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10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15363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>
              <a:lnSpc>
                <a:spcPct val="80000"/>
              </a:lnSpc>
            </a:pPr>
            <a:r>
              <a:rPr lang="en-US" altLang="en-US" sz="3000" dirty="0" b="1"/>
              <a:t>Soft skills</a:t>
            </a:r>
            <a:r>
              <a:rPr lang="en-US" altLang="en-US" sz="3000" dirty="0"/>
              <a:t> is a term often associated with a person's "EQ" (Emotional Intelligence </a:t>
            </a:r>
            <a:r>
              <a:rPr lang="en-US" altLang="en-US" sz="3000" dirty="0"/>
              <a:t>Quotient</a:t>
            </a:r>
            <a:r>
              <a:rPr lang="en-US" altLang="en-US" sz="30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3000" dirty="0"/>
              <a:t>The </a:t>
            </a:r>
            <a:r>
              <a:rPr lang="en-US" altLang="en-US" sz="3000" dirty="0"/>
              <a:t>cluster of personality </a:t>
            </a:r>
            <a:r>
              <a:rPr lang="en-US" altLang="en-US" sz="3000" dirty="0"/>
              <a:t>traits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Social behaviours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Communication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Language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Personal habits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Interpersonal skills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Managing people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Leadership</a:t>
            </a:r>
            <a:r>
              <a:rPr lang="en-US" altLang="en-US" sz="2600" dirty="0"/>
              <a:t>, </a:t>
            </a:r>
            <a:r>
              <a:rPr lang="en-US" altLang="en-US" sz="2600" dirty="0"/>
              <a:t>etc. that </a:t>
            </a:r>
            <a:r>
              <a:rPr lang="en-US" altLang="en-US" sz="2600" dirty="0"/>
              <a:t>characterize relationships with other people</a:t>
            </a:r>
          </a:p>
        </p:txBody>
      </p:sp>
    </p:spTree>
  </p:cSld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6384" name=""/>
        <p:cNvGrpSpPr>
          <a:grpSpLocks/>
        </p:cNvGrpSpPr>
        <p:nvPr/>
      </p:nvGrpSpPr>
      <p:grpSpPr>
        <a:xfrm/>
      </p:grpSpPr>
      <p:pic>
        <p:nvPicPr>
          <p:cNvPr id="16386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11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16387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>
              <a:lnSpc>
                <a:spcPct val="80000"/>
              </a:lnSpc>
            </a:pPr>
            <a:r>
              <a:rPr lang="en-US" altLang="en-US" sz="2700" dirty="0"/>
              <a:t>Reading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Including </a:t>
            </a:r>
            <a:r>
              <a:rPr lang="en-US" altLang="en-US" sz="2400" dirty="0"/>
              <a:t>analyzing what is read</a:t>
            </a:r>
          </a:p>
          <a:p>
            <a:pPr>
              <a:lnSpc>
                <a:spcPct val="80000"/>
              </a:lnSpc>
            </a:pPr>
            <a:r>
              <a:rPr lang="en-US" altLang="en-US" sz="2700" dirty="0"/>
              <a:t>Writing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Including </a:t>
            </a:r>
            <a:r>
              <a:rPr lang="en-US" altLang="en-US" sz="2400" dirty="0"/>
              <a:t>the ability to use different styles in different situations</a:t>
            </a:r>
          </a:p>
          <a:p>
            <a:pPr>
              <a:lnSpc>
                <a:spcPct val="80000"/>
              </a:lnSpc>
            </a:pPr>
            <a:r>
              <a:rPr lang="en-US" altLang="en-US" sz="2700" dirty="0"/>
              <a:t>Researching </a:t>
            </a:r>
            <a:r>
              <a:rPr lang="en-US" altLang="en-US" sz="2700" dirty="0"/>
              <a:t>in various </a:t>
            </a:r>
            <a:r>
              <a:rPr lang="en-US" altLang="en-US" sz="2700" dirty="0"/>
              <a:t>media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Including </a:t>
            </a:r>
            <a:r>
              <a:rPr lang="en-US" altLang="en-US" sz="2400" dirty="0"/>
              <a:t>interviewing</a:t>
            </a:r>
          </a:p>
          <a:p>
            <a:pPr>
              <a:lnSpc>
                <a:spcPct val="80000"/>
              </a:lnSpc>
            </a:pPr>
            <a:r>
              <a:rPr lang="en-US" altLang="en-US" sz="2700" dirty="0"/>
              <a:t>Proper </a:t>
            </a:r>
            <a:r>
              <a:rPr lang="en-US" altLang="en-US" sz="2700" dirty="0"/>
              <a:t>use of </a:t>
            </a:r>
            <a:r>
              <a:rPr lang="en-US" altLang="en-US" sz="2700" dirty="0"/>
              <a:t>grammar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Spelling </a:t>
            </a:r>
            <a:r>
              <a:rPr lang="en-US" altLang="en-US" sz="2400" dirty="0"/>
              <a:t>and punctuation</a:t>
            </a:r>
          </a:p>
          <a:p>
            <a:pPr>
              <a:lnSpc>
                <a:spcPct val="80000"/>
              </a:lnSpc>
            </a:pPr>
            <a:r>
              <a:rPr lang="en-US" altLang="en-US" sz="2700" dirty="0"/>
              <a:t>Criticism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Both </a:t>
            </a:r>
            <a:r>
              <a:rPr lang="en-US" altLang="en-US" sz="2400" dirty="0"/>
              <a:t>self-criticism and feedback from others, and the ability to plan for </a:t>
            </a:r>
            <a:r>
              <a:rPr lang="en-US" altLang="en-US" sz="2400" dirty="0"/>
              <a:t>self-improvement</a:t>
            </a:r>
          </a:p>
        </p:txBody>
      </p:sp>
    </p:spTree>
  </p:cSld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7408" name=""/>
        <p:cNvGrpSpPr>
          <a:grpSpLocks/>
        </p:cNvGrpSpPr>
        <p:nvPr/>
      </p:nvGrpSpPr>
      <p:grpSpPr>
        <a:xfrm/>
      </p:grpSpPr>
      <p:pic>
        <p:nvPicPr>
          <p:cNvPr id="17410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12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17411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Listening</a:t>
            </a:r>
          </a:p>
          <a:p>
            <a:pPr/>
            <a:r>
              <a:rPr lang="en-US" altLang="en-US" dirty="0"/>
              <a:t>Interpreting </a:t>
            </a:r>
          </a:p>
          <a:p>
            <a:pPr/>
            <a:r>
              <a:rPr lang="en-US" altLang="en-US" dirty="0"/>
              <a:t>Writing</a:t>
            </a:r>
          </a:p>
          <a:p>
            <a:pPr/>
            <a:r>
              <a:rPr lang="en-US" altLang="en-US" dirty="0"/>
              <a:t>Speaking</a:t>
            </a:r>
          </a:p>
        </p:txBody>
      </p:sp>
    </p:spTree>
  </p:cSld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8432" name=""/>
        <p:cNvGrpSpPr>
          <a:grpSpLocks/>
        </p:cNvGrpSpPr>
        <p:nvPr/>
      </p:nvGrpSpPr>
      <p:grpSpPr>
        <a:xfrm/>
      </p:grpSpPr>
      <p:pic>
        <p:nvPicPr>
          <p:cNvPr id="18434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13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18435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Whether we realize it or not, effective communication involves both "process and content.“</a:t>
            </a:r>
          </a:p>
          <a:p>
            <a:pPr/>
            <a:r>
              <a:rPr lang="en-US" altLang="en-US" dirty="0"/>
              <a:t>Process is grammar, sentence and paragraph structure, spelling and pronunciation; all the necessary technical elements without which the best idea in the world is unintelligible </a:t>
            </a:r>
          </a:p>
        </p:txBody>
      </p:sp>
    </p:spTree>
  </p:cSld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p:cSld>
    <p:spTree>
      <p:nvGrpSpPr>
        <p:cNvPr id="19456" name=""/>
        <p:cNvGrpSpPr>
          <a:grpSpLocks/>
        </p:cNvGrpSpPr>
        <p:nvPr/>
      </p:nvGrpSpPr>
      <p:grpSpPr>
        <a:xfrm/>
      </p:grpSpPr>
      <p:pic>
        <p:nvPicPr>
          <p:cNvPr id="19458" name=""/>
          <p:cNvPicPr>
            <a:picLocks noGrp="1" noChangeAspect="0"/>
          </p:cNvPicPr>
          <p:nvPr>
            <p:ph type="title" sz="full" idx="4294967295"/>
          </p:nvPr>
        </p:nvPicPr>
        <p:blipFill>
          <a:blip r:embed="rID14">
            <a:extLst/>
          </a:blip>
          <a:srcRect/>
          <a:stretch>
            <a:fillRect/>
          </a:stretch>
        </p:blipFill>
        <p:spPr>
          <a:xfrm>
            <a:off x="103188" y="450850"/>
            <a:ext cx="8894762" cy="1152525"/>
          </a:xfrm>
          <a:prstGeom prst="rect">
            <a:avLst/>
          </a:prstGeom>
          <a:ln/>
        </p:spPr>
      </p:pic>
      <p:sp>
        <p:nvSpPr>
          <p:cNvPr id="19459" name=""/>
          <p:cNvSpPr>
            <a:spLocks noGrp="1" noChangeAspect="0"/>
          </p:cNvSpPr>
          <p:nvPr>
            <p:ph type="obj" sz="full" idx="4294967295"/>
          </p:nvPr>
        </p:nvSpPr>
        <p:spPr>
          <a:xfrm rot="0">
            <a:off x="304800" y="1554163"/>
            <a:ext cx="8686800" cy="4525962"/>
          </a:xfrm>
          <a:ln/>
        </p:spPr>
        <p:txBody>
          <a:bodyPr wrap="square" lIns="91440" rIns="91440" tIns="45720" bIns="45720" anchor="t" anchorCtr="false"/>
          <a:lstStyle/>
          <a:p>
            <a:pPr/>
            <a:r>
              <a:rPr lang="en-US" altLang="en-US" dirty="0"/>
              <a:t>Content, on the other hand, is the critical, analytical thinking that creates and organizes the idea</a:t>
            </a:r>
          </a:p>
          <a:p>
            <a:pPr/>
            <a:r>
              <a:rPr lang="en-US" altLang="en-US" dirty="0"/>
              <a:t>Without content, process is meaningless noise</a:t>
            </a:r>
          </a:p>
          <a:p>
            <a:pPr/>
            <a:r>
              <a:rPr lang="en-US" altLang="en-US" dirty="0"/>
              <a:t>Without process, content is babble</a:t>
            </a:r>
          </a:p>
        </p:txBody>
      </p:sp>
    </p:spTree>
  </p:cSld>
  <p:timing/>
</p:sld>
</file>

<file path=ppt/theme/theme119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ffffff"/>
      </a:dk1>
      <a:lt1>
        <a:srgbClr val="000000"/>
      </a:lt1>
      <a:dk2>
        <a:srgbClr val="fbeec9"/>
      </a:dk2>
      <a:lt2>
        <a:srgbClr val="4e3b30"/>
      </a:lt2>
      <a:accent1>
        <a:srgbClr val="f0a22e"/>
      </a:accent1>
      <a:accent2>
        <a:srgbClr val="a5644e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ffffff"/>
      </a:dk1>
      <a:lt1>
        <a:srgbClr val="000000"/>
      </a:lt1>
      <a:dk2>
        <a:srgbClr val="fbeec9"/>
      </a:dk2>
      <a:lt2>
        <a:srgbClr val="4e3b30"/>
      </a:lt2>
      <a:accent1>
        <a:srgbClr val="f0a22e"/>
      </a:accent1>
      <a:accent2>
        <a:srgbClr val="a5644e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ppt/theme/theme120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ffffff"/>
      </a:dk1>
      <a:lt1>
        <a:srgbClr val="000000"/>
      </a:lt1>
      <a:dk2>
        <a:srgbClr val="fbeec9"/>
      </a:dk2>
      <a:lt2>
        <a:srgbClr val="4e3b30"/>
      </a:lt2>
      <a:accent1>
        <a:srgbClr val="f0a22e"/>
      </a:accent1>
      <a:accent2>
        <a:srgbClr val="a5644e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ppt/theme/theme121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ppt/theme/theme122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ffffff"/>
      </a:dk1>
      <a:lt1>
        <a:srgbClr val="000000"/>
      </a:lt1>
      <a:dk2>
        <a:srgbClr val="fbeec9"/>
      </a:dk2>
      <a:lt2>
        <a:srgbClr val="4e3b30"/>
      </a:lt2>
      <a:accent1>
        <a:srgbClr val="f0a22e"/>
      </a:accent1>
      <a:accent2>
        <a:srgbClr val="a5644e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ppt/theme/theme123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ffffff"/>
      </a:dk1>
      <a:lt1>
        <a:srgbClr val="000000"/>
      </a:lt1>
      <a:dk2>
        <a:srgbClr val="fbeec9"/>
      </a:dk2>
      <a:lt2>
        <a:srgbClr val="4e3b30"/>
      </a:lt2>
      <a:accent1>
        <a:srgbClr val="f0a22e"/>
      </a:accent1>
      <a:accent2>
        <a:srgbClr val="a5644e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ppt/theme/theme124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ffffff"/>
      </a:dk1>
      <a:lt1>
        <a:srgbClr val="000000"/>
      </a:lt1>
      <a:dk2>
        <a:srgbClr val="fbeec9"/>
      </a:dk2>
      <a:lt2>
        <a:srgbClr val="4e3b30"/>
      </a:lt2>
      <a:accent1>
        <a:srgbClr val="f0a22e"/>
      </a:accent1>
      <a:accent2>
        <a:srgbClr val="a5644e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ppt/theme/theme125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ffffff"/>
      </a:dk1>
      <a:lt1>
        <a:srgbClr val="000000"/>
      </a:lt1>
      <a:dk2>
        <a:srgbClr val="fbeec9"/>
      </a:dk2>
      <a:lt2>
        <a:srgbClr val="4e3b30"/>
      </a:lt2>
      <a:accent1>
        <a:srgbClr val="f0a22e"/>
      </a:accent1>
      <a:accent2>
        <a:srgbClr val="a5644e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ppt/theme/theme126.xml><?xml version="1.0" encoding="utf-8"?>
<a:theme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>
  <a:themeElements>
    <a:clrScheme name="">
      <a:dk1>
        <a:srgbClr val="ffffff"/>
      </a:dk1>
      <a:lt1>
        <a:srgbClr val="000000"/>
      </a:lt1>
      <a:dk2>
        <a:srgbClr val="fbeec9"/>
      </a:dk2>
      <a:lt2>
        <a:srgbClr val="4e3b30"/>
      </a:lt2>
      <a:accent1>
        <a:srgbClr val="f0a22e"/>
      </a:accent1>
      <a:accent2>
        <a:srgbClr val="a5644e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50000"/>
                <a:satMod val="50000"/>
              </a:schemeClr>
            </a:gs>
            <a:gs pos="35000">
              <a:schemeClr val="phClr">
                <a:tint val="37000"/>
                <a:satMod val="37000"/>
              </a:schemeClr>
            </a:gs>
            <a:gs pos="100000">
              <a:schemeClr val="phClr">
                <a:tint val="15000"/>
                <a:satMod val="15000"/>
              </a:schemeClr>
            </a:gs>
          </a:gsLst>
          <a:lin ang="16200000" scaled="1"/>
        </a:gradFill>
      </a:fillStyleLst>
      <a:lnStyleLst>
        <a:ln w="9259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st="23000" dir="5400000" rotWithShape="0" blurRad="40000">
              <a:schemeClr val="phClr">
                <a:alpha val="38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  <a:effectStyle>
          <a:effectLst>
            <a:outerShdw dist="23000" dir="5400000" rotWithShape="0" blurRad="40000">
              <a:schemeClr val="phClr">
                <a:alpha val="35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  <a:gradFill rotWithShape="1">
          <a:gsLst>
            <a:gs pos="0">
              <a:schemeClr val="phClr"/>
            </a:gs>
            <a:gs pos="35000">
              <a:schemeClr val="phClr"/>
            </a:gs>
            <a:gs pos="100000">
              <a:schemeClr val="phClr"/>
            </a:gs>
          </a:gsLst>
        </a:gradFill>
      </a:bgFillStyleLst>
    </a:fmtScheme>
  </a:themeElements>
</a:theme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2016-08-31T14:44:07Z</dcterms:created>
  <dc:creator>Generated by Kingsoft Office</dc:creator>
</coreProperties>
</file>