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78" r:id="rId3"/>
    <p:sldId id="267" r:id="rId4"/>
    <p:sldId id="270" r:id="rId5"/>
    <p:sldId id="268" r:id="rId6"/>
    <p:sldId id="269" r:id="rId7"/>
    <p:sldId id="271" r:id="rId8"/>
    <p:sldId id="272" r:id="rId9"/>
    <p:sldId id="273" r:id="rId10"/>
    <p:sldId id="274" r:id="rId11"/>
    <p:sldId id="277" r:id="rId12"/>
    <p:sldId id="276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6" r:id="rId21"/>
    <p:sldId id="263" r:id="rId22"/>
    <p:sldId id="279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56EB-6670-4B30-A663-30139649F19F}" type="datetimeFigureOut">
              <a:rPr lang="en-US" smtClean="0"/>
              <a:t>12/03/2018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D7692-A6D1-4CFA-92A4-325219D4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0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6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3220-10CC-4672-AE21-744938E7B5CA}" type="datetimeFigureOut">
              <a:rPr lang="en-US" smtClean="0"/>
              <a:t>12/03/2018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5D27-3E85-4694-A7B7-743EBBB75C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wp-content/uploads/2015/07/Single-Bit-Comparator-Truth-Table.jpg" TargetMode="External"/><Relationship Id="rId2" Type="http://schemas.openxmlformats.org/officeDocument/2006/relationships/hyperlink" Target="https://www.electronicshub.org/wp-content/uploads/2015/07/exp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hyperlink" Target="https://en.wikipedia.org/wiki/Binary_numeral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icrocontroll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 2203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Magnitude Comparator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806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 for the single bit comparator is given below. When A0 B0 = 00 &amp; 11, both inputs are equal, therefore A=B output will be high. When A0 B0 = 01, B is more than A and hence AB is active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truth table logical expressions for each output can be expressed as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</a:br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dirty="0"/>
          </a:p>
        </p:txBody>
      </p:sp>
      <p:pic>
        <p:nvPicPr>
          <p:cNvPr id="1026" name="Picture 2" descr="https://www.electronicshub.org/wp-content/uploads/2015/07/Single-Bit-Comparator-Truth-T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83" y="1896268"/>
            <a:ext cx="41529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571" y="4752304"/>
            <a:ext cx="3438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Magnitude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these Boolean expressions, we can implement a logic circuit for this comparator using two AND gates, one NOT gate and one Ex-NOR gate as shown in below figure. AND gates are used to find whether a binary digit is less than greater than another bit whereas Ex-NOR gate is used to find whether two binary numbers are equal or 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42" y="3745304"/>
            <a:ext cx="5010150" cy="189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8952" y="5872766"/>
            <a:ext cx="56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Electronic Hub -https://www.electronicshub.org</a:t>
            </a:r>
          </a:p>
        </p:txBody>
      </p:sp>
    </p:spTree>
    <p:extLst>
      <p:ext uri="{BB962C8B-B14F-4D97-AF65-F5344CB8AC3E}">
        <p14:creationId xmlns:p14="http://schemas.microsoft.com/office/powerpoint/2010/main" val="362007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Magnitude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output is 1 if A0 &gt; B0 (i.e., A0 =1 and B0 =0) and is zero if A0 &lt; B0 (i.e., A0 =0 and B0 =1). Similarly, other AND gate output is one if A0 &lt; B0 (i.e., A0 =0 and B0 =1) and is zero if A0 &gt; B0 (i.e., A0 =1and B0 =0).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Ex-NOR gate has inputs A0 B0, hence the output of the Ex-NOR gate will be 1 if A0 = B0 and the output will be 0 if A0 is not equal to B0.</a:t>
            </a:r>
          </a:p>
        </p:txBody>
      </p:sp>
    </p:spTree>
    <p:extLst>
      <p:ext uri="{BB962C8B-B14F-4D97-AF65-F5344CB8AC3E}">
        <p14:creationId xmlns:p14="http://schemas.microsoft.com/office/powerpoint/2010/main" val="97680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address decoding circuitry in computers and microprocessor based devices to select a specific input/output device for the storage of data.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control applications in which the binary numbers representing physical variables such as temperature, position, etc. are compared with a reference value. Then the outputs from the comparator are used to drive the actuators so as to make the physical variables closest to the set or reference 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controllers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Servo-motor control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15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Logic Unit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arithmetic logic unit (ALU) represents the fundamental building block of the central processing unit of a computer.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digital circuit used to perform arithmetic and logic 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Examples of arithmetic operations are addition, subtraction, multiplication, and division.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operations are comparisons of values such as NOT, AND, and OR.</a:t>
            </a:r>
          </a:p>
        </p:txBody>
      </p:sp>
    </p:spTree>
    <p:extLst>
      <p:ext uri="{BB962C8B-B14F-4D97-AF65-F5344CB8AC3E}">
        <p14:creationId xmlns:p14="http://schemas.microsoft.com/office/powerpoint/2010/main" val="215474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21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from lecture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can be accomplished by connecting multiple transistors. One transistor can be used to control a second one - in effect, turning the transistor switch on or off depending on the state of the second transistor.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to as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the arrangement can be used to allow or stop a 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type of operation is a NOT gate. This uses only a single transistor. It uses a single input and produces a single output, which is always the opposite of the input. This figure shows the logic of the NOT gate:</a:t>
            </a:r>
          </a:p>
        </p:txBody>
      </p:sp>
    </p:spTree>
    <p:extLst>
      <p:ext uri="{BB962C8B-B14F-4D97-AF65-F5344CB8AC3E}">
        <p14:creationId xmlns:p14="http://schemas.microsoft.com/office/powerpoint/2010/main" val="261592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5840"/>
            <a:ext cx="10515600" cy="39011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gate results in a 1 if either the first or the second input is a 1. The OR gate only results in a 0 if both inputs are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 gate results in a 1 only if both the first and second input are 1s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0 if both the inputs are 0 or if both are 1.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5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design of combinational circuits using logic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combinational circuit consists of logic gates whose outputs at any time are determined by the current input values, i.e., it has no memory elements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39" y="3310139"/>
            <a:ext cx="721995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7839" y="5848261"/>
            <a:ext cx="63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Wikipedia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8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design of combinational circuits using logic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complex circuit can be designed simply by interconnecting gates one at a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approach is used to deal with the complexity;	1.Break up the circuit into blocks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2.Define the functions and the interfaces of each block such that 	the circuit formed by interconnecting the blocks obeys the 	original circuit specification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If a block is still too large and complex to be designed as a 	single entity, it can be broken into smaller 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6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divide and conquer 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175" y="1159098"/>
            <a:ext cx="5220914" cy="5383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847008"/>
            <a:ext cx="351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:Google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Catherine Namara 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BSc. (EE) , MSc.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Planning &amp; Management)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catherine.namara@gmail.com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8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design due to divide and conquer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830" y="1825625"/>
            <a:ext cx="7776340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549" y="5847008"/>
            <a:ext cx="565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://infolab.stanford.edu</a:t>
            </a:r>
          </a:p>
        </p:txBody>
      </p:sp>
    </p:spTree>
    <p:extLst>
      <p:ext uri="{BB962C8B-B14F-4D97-AF65-F5344CB8AC3E}">
        <p14:creationId xmlns:p14="http://schemas.microsoft.com/office/powerpoint/2010/main" val="149028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hierarchy reduces the complexity required to represent the schematic diagram of a circuit.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a combinational circuit involves the following steps: – 	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 How the circuit operates is clearly expressed  	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Formulation: Derivation of the truth table or the Boolean equations that define the relationship between inputs and outputs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 Algebraic or K-map optimization of the truth table and draw the corresponding logic diagram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Mapping: Transform the logic diagram to a new diagram using the available implementation technology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Verification: Verify the correctness of the final design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6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Ronald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Neal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Gregory L. Moss,  Digital Systems , Principles and Applications,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 , Chapter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Brown,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Zvonko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Vranesic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Fundamentals of Digital Logic with VHDL Design,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Ed, Chapter 6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opposite function of a decoder. Encode given information into a more compact 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Encoders are used to reduce the number of bits needed to represent given information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useful if information is to be stored for later 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practical use of encoders is for transmitting information in a digital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by allowing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link to be built using fewer wires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practical applications of encoders in technology?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(Homework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forms of encoders; binary and priority encoders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encoders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826" y="3990030"/>
            <a:ext cx="3038475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4" y="4146996"/>
            <a:ext cx="3670110" cy="1925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72" y="4146996"/>
            <a:ext cx="4115157" cy="2314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978794"/>
            <a:ext cx="106111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encoder, is a multi-input combinational logic circuit that converts the logic level “1” data at its inputs into an equivalent binary code at its output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information from 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into 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encoders produce outputs of 2-bit, 3-bit or 4-bit codes depending upon the number of data input lines. An “n-bit” binary encoder has 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input lines and 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with common types that include 4-to-2, 8-to-3 and 16-to-4 line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0777" y="6461964"/>
            <a:ext cx="51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 err="1" smtClean="0"/>
              <a:t>Tocci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Encoders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234" y="3636660"/>
            <a:ext cx="3228975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338" y="1493949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encoder allocates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level to each input.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encoders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output corresponds to the currently active input which has the highest priority. So when an input with a higher priority is present, all other inputs with a lower priority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419807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763"/>
            <a:ext cx="10515600" cy="94852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3"/>
            <a:ext cx="10515600" cy="482468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 that takes two numbers as input in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Binary numeral system"/>
              </a:rPr>
              <a:t>binary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form and determines whether one number is greater than, less than or equal to the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from standard AND, NOR and NOT gates that compare the digital signals present at their input terminals and produce an output depending upon the condition of those inputs.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in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entral processing unit"/>
              </a:rPr>
              <a:t>central processing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entral processing unit"/>
              </a:rPr>
              <a:t>unit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(CPUs) and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Microcontroller"/>
              </a:rPr>
              <a:t>microcontrollers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(MCUs).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digital comparator include the CMOS 4063 and 4585 and the TTL 7485 and 74682.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digital comparators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Comparator – an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Comparator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digital comparator with only one output terminal for when A = B, either A = B = 1 (HIGH) or A = B = 0 (LOW)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 – a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Comparator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digital comparator which has three output terminals, one each for equality, A = B  greater than, A &gt; B  and less than A &lt; 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Comparator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to compare a set of variables or unknown numbers, for example A (A1, A2, A3, …. 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against that of a constant or unknown value such as B (B1, B2, B3, ….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produce an output condition or flag depending upon the result of the comparison.</a:t>
            </a:r>
          </a:p>
        </p:txBody>
      </p:sp>
    </p:spTree>
    <p:extLst>
      <p:ext uri="{BB962C8B-B14F-4D97-AF65-F5344CB8AC3E}">
        <p14:creationId xmlns:p14="http://schemas.microsoft.com/office/powerpoint/2010/main" val="21510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digital comparator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208" y="1814703"/>
            <a:ext cx="274320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823" y="1493949"/>
            <a:ext cx="7171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binary variables are used to indicate the outcome of the comparison as A&gt;B, A&lt;B, or A=B. The below figure shows the block diagram of a n-bit comparator which compares the two numbers of n-bit length and generates their relation between themselves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comparators can compare 2-bit, 4-bit and 8-bit numbers depending on the application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7324" y="5550794"/>
            <a:ext cx="340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https</a:t>
            </a:r>
            <a:r>
              <a:rPr lang="en-US" dirty="0"/>
              <a:t>://www.electronics-tutorials.</a:t>
            </a:r>
          </a:p>
        </p:txBody>
      </p:sp>
    </p:spTree>
    <p:extLst>
      <p:ext uri="{BB962C8B-B14F-4D97-AF65-F5344CB8AC3E}">
        <p14:creationId xmlns:p14="http://schemas.microsoft.com/office/powerpoint/2010/main" val="10471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Magnitude Comparator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9"/>
            <a:ext cx="6399727" cy="513377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compare two bits, i.e., two numbers each of single bit is called a single bit comparator. It consists of two inputs for allowing two single bit numbers and three outputs to generate less than, equal and greater than comparison outputs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 diagram of a single bit magnitude comparator. This comparator compares the two bits and produces one of the 3 outputs as L (A&lt;B), E (A=B) and G (A&gt;B)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27" y="2526439"/>
            <a:ext cx="4143375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9746" y="4250028"/>
            <a:ext cx="437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https</a:t>
            </a:r>
            <a:r>
              <a:rPr lang="en-US" dirty="0"/>
              <a:t>://www.electronics-tutorials.</a:t>
            </a:r>
          </a:p>
        </p:txBody>
      </p:sp>
    </p:spTree>
    <p:extLst>
      <p:ext uri="{BB962C8B-B14F-4D97-AF65-F5344CB8AC3E}">
        <p14:creationId xmlns:p14="http://schemas.microsoft.com/office/powerpoint/2010/main" val="8180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1056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CMP 2203</vt:lpstr>
      <vt:lpstr>About me</vt:lpstr>
      <vt:lpstr>Encoders</vt:lpstr>
      <vt:lpstr>Binary encoders </vt:lpstr>
      <vt:lpstr>Priority Encoders</vt:lpstr>
      <vt:lpstr>Comparators</vt:lpstr>
      <vt:lpstr>Types of digital comparators</vt:lpstr>
      <vt:lpstr>Example of a digital comparator</vt:lpstr>
      <vt:lpstr>Single Bit Magnitude Comparator </vt:lpstr>
      <vt:lpstr>Single Bit Magnitude Comparator </vt:lpstr>
      <vt:lpstr>Single Bit Magnitude Comparator</vt:lpstr>
      <vt:lpstr>Single Bit Magnitude Comparator</vt:lpstr>
      <vt:lpstr>Applications</vt:lpstr>
      <vt:lpstr>Arithmetic Logic Unit </vt:lpstr>
      <vt:lpstr>Recall from lecture 2</vt:lpstr>
      <vt:lpstr>Gates</vt:lpstr>
      <vt:lpstr>Hierarchical design of combinational circuits using logic modules</vt:lpstr>
      <vt:lpstr>Hierarchical design of combinational circuits using logic modules</vt:lpstr>
      <vt:lpstr>Illustration of divide and conquer methodology</vt:lpstr>
      <vt:lpstr>Hierarchical design due to divide and conquer</vt:lpstr>
      <vt:lpstr> </vt:lpstr>
      <vt:lpstr>References</vt:lpstr>
    </vt:vector>
  </TitlesOfParts>
  <Company>MTN Uganda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 2203</dc:title>
  <dc:creator>Catherine Namara [MTN Uganda - Network Group]</dc:creator>
  <cp:lastModifiedBy>Catherine Namara [MTN Uganda - Network Group]</cp:lastModifiedBy>
  <cp:revision>34</cp:revision>
  <cp:lastPrinted>2018-03-12T13:22:58Z</cp:lastPrinted>
  <dcterms:created xsi:type="dcterms:W3CDTF">2018-03-08T09:04:35Z</dcterms:created>
  <dcterms:modified xsi:type="dcterms:W3CDTF">2018-03-12T13:24:50Z</dcterms:modified>
</cp:coreProperties>
</file>