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6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8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6C19-209C-471D-92C5-BA459DE8A75B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DADD-0B96-4445-8708-32EADC9D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 Expounded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345" y="1939222"/>
            <a:ext cx="9183996" cy="3482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679" y="5876602"/>
            <a:ext cx="789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and Negative Edge triggering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Edge triggering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194" y="2333893"/>
            <a:ext cx="7217539" cy="33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3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 Flip flop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291" y="1901040"/>
            <a:ext cx="8047417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 Flip flop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498" y="1891895"/>
            <a:ext cx="7895004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8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K Flip Flop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82" y="1825625"/>
            <a:ext cx="7572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K Flip Flop Timing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49" y="2099257"/>
            <a:ext cx="9079606" cy="3631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6530" y="6139668"/>
            <a:ext cx="744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Edge triggering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flip flop Timing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15" y="2285121"/>
            <a:ext cx="7955970" cy="3432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8015" y="5924282"/>
            <a:ext cx="57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Edge triggering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0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Flip Flop Timing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39" y="2352183"/>
            <a:ext cx="7687722" cy="32982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558" y="6078828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Edge triggering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8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Lecture 7 Expounded</vt:lpstr>
      <vt:lpstr> Positive and Negative Edge triggering </vt:lpstr>
      <vt:lpstr>SR Flip flop</vt:lpstr>
      <vt:lpstr>SR Flip flop</vt:lpstr>
      <vt:lpstr>J K Flip Flop</vt:lpstr>
      <vt:lpstr>J K Flip Flop Timing diagram</vt:lpstr>
      <vt:lpstr>T flip flop Timing diagram</vt:lpstr>
      <vt:lpstr>D Flip Flop Timing diagram </vt:lpstr>
    </vt:vector>
  </TitlesOfParts>
  <Company>MTN Uganda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Namara [MTN Uganda - Network Group]</dc:creator>
  <cp:lastModifiedBy>Catherine Namara [MTN Uganda - Network Group]</cp:lastModifiedBy>
  <cp:revision>5</cp:revision>
  <dcterms:created xsi:type="dcterms:W3CDTF">2018-03-26T06:05:39Z</dcterms:created>
  <dcterms:modified xsi:type="dcterms:W3CDTF">2018-03-26T06:30:42Z</dcterms:modified>
</cp:coreProperties>
</file>