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4" r:id="rId4"/>
    <p:sldId id="269" r:id="rId5"/>
    <p:sldId id="285" r:id="rId6"/>
    <p:sldId id="265" r:id="rId7"/>
    <p:sldId id="270" r:id="rId8"/>
    <p:sldId id="271" r:id="rId9"/>
    <p:sldId id="260" r:id="rId10"/>
    <p:sldId id="266" r:id="rId11"/>
    <p:sldId id="272" r:id="rId12"/>
    <p:sldId id="263" r:id="rId13"/>
    <p:sldId id="267" r:id="rId14"/>
    <p:sldId id="273" r:id="rId15"/>
    <p:sldId id="274" r:id="rId16"/>
    <p:sldId id="264" r:id="rId17"/>
    <p:sldId id="268" r:id="rId18"/>
    <p:sldId id="275" r:id="rId19"/>
    <p:sldId id="276" r:id="rId20"/>
    <p:sldId id="277" r:id="rId21"/>
    <p:sldId id="278" r:id="rId22"/>
    <p:sldId id="282" r:id="rId23"/>
    <p:sldId id="283" r:id="rId24"/>
    <p:sldId id="280" r:id="rId25"/>
    <p:sldId id="281" r:id="rId26"/>
    <p:sldId id="262" r:id="rId27"/>
    <p:sldId id="2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1C4"/>
    <a:srgbClr val="7C7C7A"/>
    <a:srgbClr val="EBEDEE"/>
    <a:srgbClr val="DFD8C7"/>
    <a:srgbClr val="373430"/>
    <a:srgbClr val="5F5F5D"/>
    <a:srgbClr val="E9E9E9"/>
    <a:srgbClr val="E4E3E1"/>
    <a:srgbClr val="E6E4E5"/>
    <a:srgbClr val="D1D1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0" autoAdjust="0"/>
  </p:normalViewPr>
  <p:slideViewPr>
    <p:cSldViewPr snapToGrid="0" showGuides="1">
      <p:cViewPr>
        <p:scale>
          <a:sx n="100" d="100"/>
          <a:sy n="100" d="100"/>
        </p:scale>
        <p:origin x="73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BBBE1-28B1-44FF-B820-B5D06D3D4E1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CB525-A084-44EC-A0F5-487E02FC1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1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CB525-A084-44EC-A0F5-487E02FC13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3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248053" y="995601"/>
            <a:ext cx="3517460" cy="3631746"/>
            <a:chOff x="1426477" y="1116739"/>
            <a:chExt cx="3517460" cy="36317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70C938C-F8B1-4FFF-8F74-6ED0A876B136}"/>
                </a:ext>
              </a:extLst>
            </p:cNvPr>
            <p:cNvSpPr txBox="1"/>
            <p:nvPr/>
          </p:nvSpPr>
          <p:spPr>
            <a:xfrm>
              <a:off x="1761507" y="3655109"/>
              <a:ext cx="30780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atin typeface="Adobe Fan Heiti Std B" panose="020B0700000000000000" pitchFamily="34" charset="-128"/>
                </a:rPr>
                <a:t>TEA HOUSE</a:t>
              </a:r>
              <a:endParaRPr lang="ko-KR" altLang="en-US" sz="4000" dirty="0">
                <a:latin typeface="Adobe Fan Heiti Std B" panose="020B0700000000000000" pitchFamily="34" charset="-128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477" y="1116739"/>
              <a:ext cx="3517460" cy="3631746"/>
            </a:xfrm>
            <a:prstGeom prst="rect">
              <a:avLst/>
            </a:prstGeom>
          </p:spPr>
        </p:pic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7C69CF-8D6C-C30C-D2CE-9C53E53A7159}"/>
              </a:ext>
            </a:extLst>
          </p:cNvPr>
          <p:cNvCxnSpPr>
            <a:cxnSpLocks/>
          </p:cNvCxnSpPr>
          <p:nvPr/>
        </p:nvCxnSpPr>
        <p:spPr>
          <a:xfrm>
            <a:off x="2588482" y="4282028"/>
            <a:ext cx="7015036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3DD2D3-8DA7-657F-E9E7-C3FF64F3D9EC}"/>
              </a:ext>
            </a:extLst>
          </p:cNvPr>
          <p:cNvSpPr txBox="1"/>
          <p:nvPr/>
        </p:nvSpPr>
        <p:spPr>
          <a:xfrm>
            <a:off x="2588482" y="4393902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K-Digital Training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EFEDD-E834-6CB7-CC26-EFACE0529B26}"/>
              </a:ext>
            </a:extLst>
          </p:cNvPr>
          <p:cNvSpPr txBox="1"/>
          <p:nvPr/>
        </p:nvSpPr>
        <p:spPr>
          <a:xfrm>
            <a:off x="2588482" y="4739220"/>
            <a:ext cx="6038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Open API</a:t>
            </a:r>
            <a:r>
              <a:rPr lang="ko-KR" altLang="en-US" sz="1600" dirty="0"/>
              <a:t>를 활용한 스마트 웹</a:t>
            </a:r>
            <a:r>
              <a:rPr lang="en-US" altLang="ko-KR" sz="1600" dirty="0"/>
              <a:t>&amp;</a:t>
            </a:r>
            <a:r>
              <a:rPr lang="ko-KR" altLang="en-US" sz="1600" dirty="0"/>
              <a:t>앱 콘텐츠 실무 개발자 양성과정</a:t>
            </a:r>
          </a:p>
        </p:txBody>
      </p: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3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4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03338"/>
              </p:ext>
            </p:extLst>
          </p:nvPr>
        </p:nvGraphicFramePr>
        <p:xfrm>
          <a:off x="522783" y="1757889"/>
          <a:ext cx="11130501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16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1016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175A9F-05A6-47D7-AA68-B0EF6B4CB31A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A0F948-EA33-41BE-B966-5BC625F2A73B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BA3158-F4CE-43A3-A34E-F4923BE3DC62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818BFA-3F7C-4B4D-986B-FA300FDECD29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A834CB-3E77-4850-81EA-0738A38B94A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50184-369F-47D0-B343-9821B2D96EA8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475F5-D708-4936-9B4E-CF4D93A91613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D938A-E48A-4097-ADF2-4DE78ED2AF26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01C079-100A-4BF4-B8E3-E52C49B0565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0B508-4E83-455B-8C4D-DE88551813B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03376-1224-4E40-8E80-1D7575E68EE0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F59E5A-C12E-4369-8019-BE716E4BD0AA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1993D-834C-440C-8B9F-FCD4F9A9F5C0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0407E-BBEC-4F51-842C-6A4A5612C6D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57A35-6348-4B9B-B010-15D908B1B179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48445E-9775-4257-9992-3EF14AF8B3C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80B5A-26EB-47C9-9C46-411DB862974C}"/>
              </a:ext>
            </a:extLst>
          </p:cNvPr>
          <p:cNvSpPr/>
          <p:nvPr/>
        </p:nvSpPr>
        <p:spPr>
          <a:xfrm>
            <a:off x="63500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A96EA7-BD42-4CD2-B79B-00BD7156E15F}"/>
              </a:ext>
            </a:extLst>
          </p:cNvPr>
          <p:cNvSpPr/>
          <p:nvPr/>
        </p:nvSpPr>
        <p:spPr>
          <a:xfrm>
            <a:off x="635000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3E1A14-9043-46BB-B903-3CDB8D80C2BD}"/>
              </a:ext>
            </a:extLst>
          </p:cNvPr>
          <p:cNvSpPr/>
          <p:nvPr/>
        </p:nvSpPr>
        <p:spPr>
          <a:xfrm>
            <a:off x="9436611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295EF-9433-447A-B4BD-5527A8EE3567}"/>
              </a:ext>
            </a:extLst>
          </p:cNvPr>
          <p:cNvSpPr/>
          <p:nvPr/>
        </p:nvSpPr>
        <p:spPr>
          <a:xfrm>
            <a:off x="356887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6BEDC9-E4F5-4FDD-9862-C3CA0A682E01}"/>
              </a:ext>
            </a:extLst>
          </p:cNvPr>
          <p:cNvSpPr/>
          <p:nvPr/>
        </p:nvSpPr>
        <p:spPr>
          <a:xfrm>
            <a:off x="6502740" y="1936975"/>
            <a:ext cx="2171189" cy="3731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189D5D-C718-4E09-974D-5588CAFCCEAB}"/>
              </a:ext>
            </a:extLst>
          </p:cNvPr>
          <p:cNvSpPr txBox="1"/>
          <p:nvPr/>
        </p:nvSpPr>
        <p:spPr>
          <a:xfrm>
            <a:off x="298021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0A6D3-F2F2-4018-AAAB-6DB0668BFEA7}"/>
              </a:ext>
            </a:extLst>
          </p:cNvPr>
          <p:cNvSpPr txBox="1"/>
          <p:nvPr/>
        </p:nvSpPr>
        <p:spPr>
          <a:xfrm>
            <a:off x="5930725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5FE0E-B181-4567-B446-08BBE5262F73}"/>
              </a:ext>
            </a:extLst>
          </p:cNvPr>
          <p:cNvSpPr txBox="1"/>
          <p:nvPr/>
        </p:nvSpPr>
        <p:spPr>
          <a:xfrm>
            <a:off x="8831308" y="3731400"/>
            <a:ext cx="414626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64715-5234-4809-A360-10B709E74E9C}"/>
              </a:ext>
            </a:extLst>
          </p:cNvPr>
          <p:cNvSpPr txBox="1"/>
          <p:nvPr/>
        </p:nvSpPr>
        <p:spPr>
          <a:xfrm>
            <a:off x="120479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6E59E6-98F0-4211-99E9-58F6D3C81AA2}"/>
              </a:ext>
            </a:extLst>
          </p:cNvPr>
          <p:cNvSpPr/>
          <p:nvPr/>
        </p:nvSpPr>
        <p:spPr>
          <a:xfrm>
            <a:off x="3568869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15BC6-C532-4513-A514-9C1EC4DC4A63}"/>
              </a:ext>
            </a:extLst>
          </p:cNvPr>
          <p:cNvSpPr txBox="1"/>
          <p:nvPr/>
        </p:nvSpPr>
        <p:spPr>
          <a:xfrm>
            <a:off x="4163389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13B856-63DB-43F5-9F1D-24C34931D24D}"/>
              </a:ext>
            </a:extLst>
          </p:cNvPr>
          <p:cNvSpPr/>
          <p:nvPr/>
        </p:nvSpPr>
        <p:spPr>
          <a:xfrm>
            <a:off x="6502738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CBD19-F4F3-43D9-A8D7-BB42F4B3179C}"/>
              </a:ext>
            </a:extLst>
          </p:cNvPr>
          <p:cNvSpPr txBox="1"/>
          <p:nvPr/>
        </p:nvSpPr>
        <p:spPr>
          <a:xfrm>
            <a:off x="7098110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EDC491-5658-4DE2-A675-31F41C978D18}"/>
              </a:ext>
            </a:extLst>
          </p:cNvPr>
          <p:cNvSpPr/>
          <p:nvPr/>
        </p:nvSpPr>
        <p:spPr>
          <a:xfrm>
            <a:off x="9436606" y="1936973"/>
            <a:ext cx="2171189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A5C77-58D6-4800-80E3-F22E30CB9F38}"/>
              </a:ext>
            </a:extLst>
          </p:cNvPr>
          <p:cNvSpPr txBox="1"/>
          <p:nvPr/>
        </p:nvSpPr>
        <p:spPr>
          <a:xfrm>
            <a:off x="10023228" y="2059253"/>
            <a:ext cx="998513" cy="392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B8E363-9BC7-40FA-9875-44C8617DF0A3}"/>
              </a:ext>
            </a:extLst>
          </p:cNvPr>
          <p:cNvSpPr txBox="1"/>
          <p:nvPr/>
        </p:nvSpPr>
        <p:spPr>
          <a:xfrm>
            <a:off x="81551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1F2F71-C933-448F-B8E8-ABDD801ABA77}"/>
              </a:ext>
            </a:extLst>
          </p:cNvPr>
          <p:cNvSpPr txBox="1"/>
          <p:nvPr/>
        </p:nvSpPr>
        <p:spPr>
          <a:xfrm>
            <a:off x="3749381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3235E6-E3F7-47EB-81D6-D46826BBF3F8}"/>
              </a:ext>
            </a:extLst>
          </p:cNvPr>
          <p:cNvSpPr txBox="1"/>
          <p:nvPr/>
        </p:nvSpPr>
        <p:spPr>
          <a:xfrm>
            <a:off x="6683252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7FCD1-9B56-49D9-8E17-4682ACD6918A}"/>
              </a:ext>
            </a:extLst>
          </p:cNvPr>
          <p:cNvSpPr txBox="1"/>
          <p:nvPr/>
        </p:nvSpPr>
        <p:spPr>
          <a:xfrm>
            <a:off x="9627277" y="3252248"/>
            <a:ext cx="1789846" cy="1732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5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33128B-6256-CAFF-052E-D8C5A545AEDA}"/>
              </a:ext>
            </a:extLst>
          </p:cNvPr>
          <p:cNvSpPr/>
          <p:nvPr/>
        </p:nvSpPr>
        <p:spPr>
          <a:xfrm>
            <a:off x="0" y="0"/>
            <a:ext cx="27487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35659" y="405443"/>
            <a:ext cx="18774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C3C1C4"/>
                </a:solidFill>
                <a:latin typeface="+mj-lt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6D3768-DE4D-51B3-5FDF-E5C4A37B40D4}"/>
              </a:ext>
            </a:extLst>
          </p:cNvPr>
          <p:cNvCxnSpPr>
            <a:cxnSpLocks/>
          </p:cNvCxnSpPr>
          <p:nvPr/>
        </p:nvCxnSpPr>
        <p:spPr>
          <a:xfrm>
            <a:off x="358376" y="1625583"/>
            <a:ext cx="2032005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08EC93-1DFC-1BD3-B2E2-2464E5E78BF7}"/>
              </a:ext>
            </a:extLst>
          </p:cNvPr>
          <p:cNvGrpSpPr/>
          <p:nvPr/>
        </p:nvGrpSpPr>
        <p:grpSpPr>
          <a:xfrm>
            <a:off x="3924502" y="1422974"/>
            <a:ext cx="5747888" cy="4012053"/>
            <a:chOff x="3924502" y="1185725"/>
            <a:chExt cx="5747888" cy="401205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A8441-6CC4-6EEC-90B5-B7D044CFFBD1}"/>
                </a:ext>
              </a:extLst>
            </p:cNvPr>
            <p:cNvSpPr txBox="1"/>
            <p:nvPr/>
          </p:nvSpPr>
          <p:spPr>
            <a:xfrm>
              <a:off x="3947746" y="11857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주제 및 기획의도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CCB348-196C-F0FD-F7EC-A381C2572E83}"/>
                </a:ext>
              </a:extLst>
            </p:cNvPr>
            <p:cNvSpPr txBox="1"/>
            <p:nvPr/>
          </p:nvSpPr>
          <p:spPr>
            <a:xfrm>
              <a:off x="3947746" y="2104799"/>
              <a:ext cx="1649811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2. UI/UX </a:t>
              </a:r>
              <a:r>
                <a:rPr lang="ko-KR" altLang="en-US" dirty="0"/>
                <a:t>설계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5EBFB3-C68F-3985-DE37-1D616435B989}"/>
                </a:ext>
              </a:extLst>
            </p:cNvPr>
            <p:cNvSpPr txBox="1"/>
            <p:nvPr/>
          </p:nvSpPr>
          <p:spPr>
            <a:xfrm>
              <a:off x="3947746" y="3023873"/>
              <a:ext cx="188064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3. UI/UX </a:t>
              </a:r>
              <a:r>
                <a:rPr lang="ko-KR" altLang="en-US" dirty="0"/>
                <a:t>디자인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57984D-602D-31E8-9B65-8666D8102C64}"/>
                </a:ext>
              </a:extLst>
            </p:cNvPr>
            <p:cNvSpPr txBox="1"/>
            <p:nvPr/>
          </p:nvSpPr>
          <p:spPr>
            <a:xfrm>
              <a:off x="3947746" y="3942947"/>
              <a:ext cx="5724644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4. </a:t>
              </a:r>
              <a:r>
                <a:rPr lang="ko-KR" altLang="en-US" dirty="0"/>
                <a:t>운영체제</a:t>
              </a:r>
              <a:r>
                <a:rPr lang="en-US" altLang="ko-KR" dirty="0"/>
                <a:t>(OS) </a:t>
              </a:r>
              <a:r>
                <a:rPr lang="ko-KR" altLang="en-US" dirty="0"/>
                <a:t>플랫폼에 따른 반응형 웹 </a:t>
              </a:r>
              <a:r>
                <a:rPr lang="en-US" altLang="ko-KR" dirty="0"/>
                <a:t>UI/UX </a:t>
              </a:r>
              <a:r>
                <a:rPr lang="ko-KR" altLang="en-US" dirty="0"/>
                <a:t>구현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B9B75A-9132-ACD5-DE60-BE8C40730CAA}"/>
                </a:ext>
              </a:extLst>
            </p:cNvPr>
            <p:cNvSpPr txBox="1"/>
            <p:nvPr/>
          </p:nvSpPr>
          <p:spPr>
            <a:xfrm>
              <a:off x="3924502" y="4862022"/>
              <a:ext cx="1362874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5. </a:t>
              </a:r>
              <a:r>
                <a:rPr lang="ko-KR" altLang="en-US" dirty="0"/>
                <a:t>자체평가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AB0171D-4F0F-47DF-BE75-269F940DC088}"/>
              </a:ext>
            </a:extLst>
          </p:cNvPr>
          <p:cNvSpPr/>
          <p:nvPr/>
        </p:nvSpPr>
        <p:spPr>
          <a:xfrm>
            <a:off x="4951335" y="1668847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DD75D16-1453-4B75-95D5-5055B629385C}"/>
              </a:ext>
            </a:extLst>
          </p:cNvPr>
          <p:cNvSpPr/>
          <p:nvPr/>
        </p:nvSpPr>
        <p:spPr>
          <a:xfrm>
            <a:off x="7828224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2D6EBDAB-1FA5-4D3F-88C9-E5113903EEB1}"/>
              </a:ext>
            </a:extLst>
          </p:cNvPr>
          <p:cNvSpPr/>
          <p:nvPr/>
        </p:nvSpPr>
        <p:spPr>
          <a:xfrm>
            <a:off x="2074447" y="4942689"/>
            <a:ext cx="2289329" cy="1144664"/>
          </a:xfrm>
          <a:custGeom>
            <a:avLst/>
            <a:gdLst>
              <a:gd name="connsiteX0" fmla="*/ 0 w 2289329"/>
              <a:gd name="connsiteY0" fmla="*/ 114466 h 1144664"/>
              <a:gd name="connsiteX1" fmla="*/ 114466 w 2289329"/>
              <a:gd name="connsiteY1" fmla="*/ 0 h 1144664"/>
              <a:gd name="connsiteX2" fmla="*/ 2174863 w 2289329"/>
              <a:gd name="connsiteY2" fmla="*/ 0 h 1144664"/>
              <a:gd name="connsiteX3" fmla="*/ 2289329 w 2289329"/>
              <a:gd name="connsiteY3" fmla="*/ 114466 h 1144664"/>
              <a:gd name="connsiteX4" fmla="*/ 2289329 w 2289329"/>
              <a:gd name="connsiteY4" fmla="*/ 1030198 h 1144664"/>
              <a:gd name="connsiteX5" fmla="*/ 2174863 w 2289329"/>
              <a:gd name="connsiteY5" fmla="*/ 1144664 h 1144664"/>
              <a:gd name="connsiteX6" fmla="*/ 114466 w 2289329"/>
              <a:gd name="connsiteY6" fmla="*/ 1144664 h 1144664"/>
              <a:gd name="connsiteX7" fmla="*/ 0 w 2289329"/>
              <a:gd name="connsiteY7" fmla="*/ 1030198 h 1144664"/>
              <a:gd name="connsiteX8" fmla="*/ 0 w 2289329"/>
              <a:gd name="connsiteY8" fmla="*/ 114466 h 114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9329" h="1144664">
                <a:moveTo>
                  <a:pt x="0" y="114466"/>
                </a:moveTo>
                <a:cubicBezTo>
                  <a:pt x="0" y="51248"/>
                  <a:pt x="51248" y="0"/>
                  <a:pt x="114466" y="0"/>
                </a:cubicBezTo>
                <a:lnTo>
                  <a:pt x="2174863" y="0"/>
                </a:lnTo>
                <a:cubicBezTo>
                  <a:pt x="2238081" y="0"/>
                  <a:pt x="2289329" y="51248"/>
                  <a:pt x="2289329" y="114466"/>
                </a:cubicBezTo>
                <a:lnTo>
                  <a:pt x="2289329" y="1030198"/>
                </a:lnTo>
                <a:cubicBezTo>
                  <a:pt x="2289329" y="1093416"/>
                  <a:pt x="2238081" y="1144664"/>
                  <a:pt x="2174863" y="1144664"/>
                </a:cubicBezTo>
                <a:lnTo>
                  <a:pt x="114466" y="1144664"/>
                </a:lnTo>
                <a:cubicBezTo>
                  <a:pt x="51248" y="1144664"/>
                  <a:pt x="0" y="1093416"/>
                  <a:pt x="0" y="1030198"/>
                </a:cubicBezTo>
                <a:lnTo>
                  <a:pt x="0" y="11446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736" tIns="189736" rIns="189736" bIns="189736" numCol="1" spcCol="1270" anchor="ctr" anchorCtr="0">
            <a:noAutofit/>
          </a:bodyPr>
          <a:lstStyle/>
          <a:p>
            <a:pPr marL="0" lvl="0" indent="0" algn="ctr" defTabSz="1822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4100" kern="1200" dirty="0"/>
              <a:t>텍스트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74D01-4089-4A7F-8452-43AFEC540057}"/>
              </a:ext>
            </a:extLst>
          </p:cNvPr>
          <p:cNvCxnSpPr>
            <a:cxnSpLocks/>
          </p:cNvCxnSpPr>
          <p:nvPr/>
        </p:nvCxnSpPr>
        <p:spPr>
          <a:xfrm flipH="1">
            <a:off x="3105771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40C61DA-438A-4A89-90FF-50A117CA4E8C}"/>
              </a:ext>
            </a:extLst>
          </p:cNvPr>
          <p:cNvCxnSpPr>
            <a:cxnSpLocks/>
          </p:cNvCxnSpPr>
          <p:nvPr/>
        </p:nvCxnSpPr>
        <p:spPr>
          <a:xfrm flipH="1" flipV="1">
            <a:off x="7615990" y="3081132"/>
            <a:ext cx="1356898" cy="14511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DB75A0-8282-4AA2-8DF6-C84F4BE2FE38}"/>
              </a:ext>
            </a:extLst>
          </p:cNvPr>
          <p:cNvCxnSpPr>
            <a:cxnSpLocks/>
          </p:cNvCxnSpPr>
          <p:nvPr/>
        </p:nvCxnSpPr>
        <p:spPr>
          <a:xfrm>
            <a:off x="4760843" y="5515021"/>
            <a:ext cx="27332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4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34540AD3-7F5D-4DEB-8A32-43CAEB0FCF03}"/>
              </a:ext>
            </a:extLst>
          </p:cNvPr>
          <p:cNvSpPr/>
          <p:nvPr/>
        </p:nvSpPr>
        <p:spPr>
          <a:xfrm>
            <a:off x="861435" y="19999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1">
            <a:extLst>
              <a:ext uri="{FF2B5EF4-FFF2-40B4-BE49-F238E27FC236}">
                <a16:creationId xmlns:a16="http://schemas.microsoft.com/office/drawing/2014/main" id="{8C571024-2365-4AB9-B827-E77DC9B824B0}"/>
              </a:ext>
            </a:extLst>
          </p:cNvPr>
          <p:cNvSpPr/>
          <p:nvPr/>
        </p:nvSpPr>
        <p:spPr>
          <a:xfrm>
            <a:off x="861435" y="1999909"/>
            <a:ext cx="469889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B4B66-29B1-468B-B508-5EB40F38E2D6}"/>
              </a:ext>
            </a:extLst>
          </p:cNvPr>
          <p:cNvSpPr txBox="1"/>
          <p:nvPr/>
        </p:nvSpPr>
        <p:spPr>
          <a:xfrm>
            <a:off x="6359712" y="19504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919112-A227-443A-8EF6-B32CC2B1DA6E}"/>
              </a:ext>
            </a:extLst>
          </p:cNvPr>
          <p:cNvSpPr txBox="1"/>
          <p:nvPr/>
        </p:nvSpPr>
        <p:spPr>
          <a:xfrm>
            <a:off x="7185267" y="20251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0F87C5B1-61C0-4619-BDD9-CDAE2469DF19}"/>
              </a:ext>
            </a:extLst>
          </p:cNvPr>
          <p:cNvSpPr/>
          <p:nvPr/>
        </p:nvSpPr>
        <p:spPr>
          <a:xfrm>
            <a:off x="5356094" y="199990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6">
            <a:extLst>
              <a:ext uri="{FF2B5EF4-FFF2-40B4-BE49-F238E27FC236}">
                <a16:creationId xmlns:a16="http://schemas.microsoft.com/office/drawing/2014/main" id="{2C181D80-4CFE-4911-B544-882C47DFB7B6}"/>
              </a:ext>
            </a:extLst>
          </p:cNvPr>
          <p:cNvSpPr/>
          <p:nvPr/>
        </p:nvSpPr>
        <p:spPr>
          <a:xfrm>
            <a:off x="861435" y="28611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:a16="http://schemas.microsoft.com/office/drawing/2014/main" id="{99C52D4C-7D05-4D81-B598-3D44D95F54FA}"/>
              </a:ext>
            </a:extLst>
          </p:cNvPr>
          <p:cNvSpPr/>
          <p:nvPr/>
        </p:nvSpPr>
        <p:spPr>
          <a:xfrm>
            <a:off x="861436" y="2861186"/>
            <a:ext cx="4014835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326969-2365-4CA3-B304-525EFDC69869}"/>
              </a:ext>
            </a:extLst>
          </p:cNvPr>
          <p:cNvSpPr txBox="1"/>
          <p:nvPr/>
        </p:nvSpPr>
        <p:spPr>
          <a:xfrm>
            <a:off x="6359712" y="28104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9FD03-2F93-4110-900A-5629A254847D}"/>
              </a:ext>
            </a:extLst>
          </p:cNvPr>
          <p:cNvSpPr txBox="1"/>
          <p:nvPr/>
        </p:nvSpPr>
        <p:spPr>
          <a:xfrm>
            <a:off x="7185267" y="28894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700B86F4-2353-4CDB-A19B-9FF192C55159}"/>
              </a:ext>
            </a:extLst>
          </p:cNvPr>
          <p:cNvSpPr/>
          <p:nvPr/>
        </p:nvSpPr>
        <p:spPr>
          <a:xfrm>
            <a:off x="4672033" y="2874734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8">
            <a:extLst>
              <a:ext uri="{FF2B5EF4-FFF2-40B4-BE49-F238E27FC236}">
                <a16:creationId xmlns:a16="http://schemas.microsoft.com/office/drawing/2014/main" id="{0B480CAD-3B83-4986-9A99-522D3FF3D5BF}"/>
              </a:ext>
            </a:extLst>
          </p:cNvPr>
          <p:cNvSpPr/>
          <p:nvPr/>
        </p:nvSpPr>
        <p:spPr>
          <a:xfrm>
            <a:off x="861435" y="37236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34">
            <a:extLst>
              <a:ext uri="{FF2B5EF4-FFF2-40B4-BE49-F238E27FC236}">
                <a16:creationId xmlns:a16="http://schemas.microsoft.com/office/drawing/2014/main" id="{E2D1D114-1518-4A43-9F8E-5F378870779B}"/>
              </a:ext>
            </a:extLst>
          </p:cNvPr>
          <p:cNvSpPr/>
          <p:nvPr/>
        </p:nvSpPr>
        <p:spPr>
          <a:xfrm>
            <a:off x="861436" y="3723689"/>
            <a:ext cx="2646710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4775B1-2040-4CA2-87CD-CE36B5061C94}"/>
              </a:ext>
            </a:extLst>
          </p:cNvPr>
          <p:cNvSpPr txBox="1"/>
          <p:nvPr/>
        </p:nvSpPr>
        <p:spPr>
          <a:xfrm>
            <a:off x="6359712" y="36705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8A282-ED43-4F81-804F-525C5FA4FD51}"/>
              </a:ext>
            </a:extLst>
          </p:cNvPr>
          <p:cNvSpPr txBox="1"/>
          <p:nvPr/>
        </p:nvSpPr>
        <p:spPr>
          <a:xfrm>
            <a:off x="7185267" y="37580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21D8421-CFD6-4246-B47A-A1247DAED4A3}"/>
              </a:ext>
            </a:extLst>
          </p:cNvPr>
          <p:cNvSpPr/>
          <p:nvPr/>
        </p:nvSpPr>
        <p:spPr>
          <a:xfrm>
            <a:off x="3303913" y="3721638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19">
            <a:extLst>
              <a:ext uri="{FF2B5EF4-FFF2-40B4-BE49-F238E27FC236}">
                <a16:creationId xmlns:a16="http://schemas.microsoft.com/office/drawing/2014/main" id="{A71EE3B1-05E6-4F3D-BE77-7694A62EE6D5}"/>
              </a:ext>
            </a:extLst>
          </p:cNvPr>
          <p:cNvSpPr/>
          <p:nvPr/>
        </p:nvSpPr>
        <p:spPr>
          <a:xfrm>
            <a:off x="861435" y="45876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5">
            <a:extLst>
              <a:ext uri="{FF2B5EF4-FFF2-40B4-BE49-F238E27FC236}">
                <a16:creationId xmlns:a16="http://schemas.microsoft.com/office/drawing/2014/main" id="{EEDCCB3F-6AD6-4E71-8E78-FBFFBA0C3CD1}"/>
              </a:ext>
            </a:extLst>
          </p:cNvPr>
          <p:cNvSpPr/>
          <p:nvPr/>
        </p:nvSpPr>
        <p:spPr>
          <a:xfrm>
            <a:off x="861436" y="4584966"/>
            <a:ext cx="1953527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143B74-8D89-45E4-990B-CF5DE91DA740}"/>
              </a:ext>
            </a:extLst>
          </p:cNvPr>
          <p:cNvSpPr txBox="1"/>
          <p:nvPr/>
        </p:nvSpPr>
        <p:spPr>
          <a:xfrm>
            <a:off x="6359712" y="45305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396D02-F45D-47EE-87DE-AC940716BD2C}"/>
              </a:ext>
            </a:extLst>
          </p:cNvPr>
          <p:cNvSpPr txBox="1"/>
          <p:nvPr/>
        </p:nvSpPr>
        <p:spPr>
          <a:xfrm>
            <a:off x="7185267" y="46223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A05EDE1C-462C-4510-A7BB-BFFD129EF316}"/>
              </a:ext>
            </a:extLst>
          </p:cNvPr>
          <p:cNvSpPr/>
          <p:nvPr/>
        </p:nvSpPr>
        <p:spPr>
          <a:xfrm>
            <a:off x="2619853" y="4585789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21">
            <a:extLst>
              <a:ext uri="{FF2B5EF4-FFF2-40B4-BE49-F238E27FC236}">
                <a16:creationId xmlns:a16="http://schemas.microsoft.com/office/drawing/2014/main" id="{109165FD-192B-49D7-9DDA-5A69F0526A8D}"/>
              </a:ext>
            </a:extLst>
          </p:cNvPr>
          <p:cNvSpPr/>
          <p:nvPr/>
        </p:nvSpPr>
        <p:spPr>
          <a:xfrm>
            <a:off x="861435" y="54474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7">
            <a:extLst>
              <a:ext uri="{FF2B5EF4-FFF2-40B4-BE49-F238E27FC236}">
                <a16:creationId xmlns:a16="http://schemas.microsoft.com/office/drawing/2014/main" id="{C33CD3DE-023D-43ED-9AE1-936BECFE575A}"/>
              </a:ext>
            </a:extLst>
          </p:cNvPr>
          <p:cNvSpPr/>
          <p:nvPr/>
        </p:nvSpPr>
        <p:spPr>
          <a:xfrm>
            <a:off x="861436" y="5447469"/>
            <a:ext cx="567161" cy="34157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D5B90E-083D-4118-827E-6058659CCFA4}"/>
              </a:ext>
            </a:extLst>
          </p:cNvPr>
          <p:cNvSpPr txBox="1"/>
          <p:nvPr/>
        </p:nvSpPr>
        <p:spPr>
          <a:xfrm>
            <a:off x="6359712" y="53906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D1658-74E7-413F-8EB3-61852A8A257A}"/>
              </a:ext>
            </a:extLst>
          </p:cNvPr>
          <p:cNvSpPr txBox="1"/>
          <p:nvPr/>
        </p:nvSpPr>
        <p:spPr>
          <a:xfrm>
            <a:off x="7185267" y="54909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다이아몬드 38">
            <a:extLst>
              <a:ext uri="{FF2B5EF4-FFF2-40B4-BE49-F238E27FC236}">
                <a16:creationId xmlns:a16="http://schemas.microsoft.com/office/drawing/2014/main" id="{92DD3731-E4BB-4A82-AD40-8DE4A368DBEA}"/>
              </a:ext>
            </a:extLst>
          </p:cNvPr>
          <p:cNvSpPr/>
          <p:nvPr/>
        </p:nvSpPr>
        <p:spPr>
          <a:xfrm>
            <a:off x="1242611" y="5454041"/>
            <a:ext cx="353673" cy="33615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9FB81AB-FC27-4AD7-8AB0-926A9E0ED597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BD442-B492-463C-A825-DF4C942428B8}"/>
              </a:ext>
            </a:extLst>
          </p:cNvPr>
          <p:cNvSpPr/>
          <p:nvPr/>
        </p:nvSpPr>
        <p:spPr>
          <a:xfrm>
            <a:off x="6485859" y="701749"/>
            <a:ext cx="4965405" cy="5486400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4C08-9C52-4168-A9C2-6CE9895E3E85}"/>
              </a:ext>
            </a:extLst>
          </p:cNvPr>
          <p:cNvSpPr txBox="1"/>
          <p:nvPr/>
        </p:nvSpPr>
        <p:spPr>
          <a:xfrm>
            <a:off x="6847367" y="1009738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1"/>
                </a:solidFill>
              </a:rPr>
              <a:t>”</a:t>
            </a:r>
            <a:endParaRPr lang="ko-KR" altLang="en-US" sz="138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C0640-5BE6-4F79-A4BC-ECCE02147FC1}"/>
              </a:ext>
            </a:extLst>
          </p:cNvPr>
          <p:cNvSpPr txBox="1"/>
          <p:nvPr/>
        </p:nvSpPr>
        <p:spPr>
          <a:xfrm>
            <a:off x="1490259" y="1560750"/>
            <a:ext cx="3892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6FA55-0DF9-4A35-A014-2A5C359692EF}"/>
              </a:ext>
            </a:extLst>
          </p:cNvPr>
          <p:cNvSpPr txBox="1"/>
          <p:nvPr/>
        </p:nvSpPr>
        <p:spPr>
          <a:xfrm>
            <a:off x="6883491" y="2330191"/>
            <a:ext cx="4170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adipisicing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Excepteur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occaecat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cupidatat</a:t>
            </a:r>
            <a:r>
              <a:rPr lang="en-US" altLang="ko-KR" sz="1600" dirty="0"/>
              <a:t> non </a:t>
            </a:r>
            <a:r>
              <a:rPr lang="en-US" altLang="ko-KR" sz="1600" dirty="0" err="1"/>
              <a:t>proident</a:t>
            </a:r>
            <a:r>
              <a:rPr lang="en-US" altLang="ko-KR" sz="1600" dirty="0"/>
              <a:t>, sunt in culpa qui </a:t>
            </a:r>
            <a:r>
              <a:rPr lang="en-US" altLang="ko-KR" sz="1600" dirty="0" err="1"/>
              <a:t>officia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deserunt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mollit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anim</a:t>
            </a:r>
            <a:r>
              <a:rPr lang="en-US" altLang="ko-KR" sz="1600" dirty="0"/>
              <a:t> id </a:t>
            </a:r>
            <a:r>
              <a:rPr lang="en-US" altLang="ko-KR" sz="1600" dirty="0" err="1"/>
              <a:t>est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laborum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8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30BAE4-36B4-4759-A747-F68CDA8740DA}"/>
              </a:ext>
            </a:extLst>
          </p:cNvPr>
          <p:cNvSpPr/>
          <p:nvPr/>
        </p:nvSpPr>
        <p:spPr>
          <a:xfrm>
            <a:off x="446567" y="446564"/>
            <a:ext cx="5649433" cy="28973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BD557-C937-44DE-A978-22E30CFC2714}"/>
              </a:ext>
            </a:extLst>
          </p:cNvPr>
          <p:cNvSpPr/>
          <p:nvPr/>
        </p:nvSpPr>
        <p:spPr>
          <a:xfrm>
            <a:off x="446567" y="3533550"/>
            <a:ext cx="5649433" cy="2897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D39C3-6C59-427D-820A-9E264CE09965}"/>
              </a:ext>
            </a:extLst>
          </p:cNvPr>
          <p:cNvSpPr txBox="1"/>
          <p:nvPr/>
        </p:nvSpPr>
        <p:spPr>
          <a:xfrm>
            <a:off x="1302636" y="4659070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키워드를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2DA4F-764A-403C-A3FC-97F95D91E29B}"/>
              </a:ext>
            </a:extLst>
          </p:cNvPr>
          <p:cNvSpPr txBox="1"/>
          <p:nvPr/>
        </p:nvSpPr>
        <p:spPr>
          <a:xfrm>
            <a:off x="1332615" y="1541307"/>
            <a:ext cx="393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2">
                    <a:lumMod val="25000"/>
                  </a:schemeClr>
                </a:solidFill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63367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3402794" y="1084521"/>
            <a:ext cx="5386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33" y="0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420427" y="1329072"/>
            <a:ext cx="5351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latin typeface="+mj-ea"/>
                <a:ea typeface="+mj-ea"/>
              </a:rPr>
              <a:t>키워드를 입력하세요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3FFB86-8E54-4295-B488-7770DB8EF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AC08F2-8CEF-4B34-9238-1471FB86A216}"/>
              </a:ext>
            </a:extLst>
          </p:cNvPr>
          <p:cNvSpPr txBox="1"/>
          <p:nvPr/>
        </p:nvSpPr>
        <p:spPr>
          <a:xfrm>
            <a:off x="3998310" y="1066800"/>
            <a:ext cx="4195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Cassette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2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4634702" y="1422400"/>
            <a:ext cx="29225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BOOK</a:t>
            </a:r>
            <a:endParaRPr lang="ko-KR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323346" cy="1415772"/>
            <a:chOff x="901700" y="2721114"/>
            <a:chExt cx="3323346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8886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1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3233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/>
                <a:t>주제 및 기획의도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4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099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주제 및 기획의도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06320" y="2090172"/>
            <a:ext cx="6617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오설록</a:t>
            </a:r>
            <a:r>
              <a:rPr lang="ko-KR" altLang="en-US" sz="2400" b="1" dirty="0"/>
              <a:t> 티 하우스 </a:t>
            </a:r>
            <a:r>
              <a:rPr lang="en-US" altLang="ko-KR" sz="2400" b="1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제주에서 나고 자라는 </a:t>
            </a:r>
            <a:r>
              <a:rPr lang="ko-KR" altLang="en-US" dirty="0" err="1"/>
              <a:t>茶를</a:t>
            </a:r>
            <a:r>
              <a:rPr lang="ko-KR" altLang="en-US" dirty="0"/>
              <a:t> 즐길 수 있는 </a:t>
            </a:r>
            <a:r>
              <a:rPr lang="en-US" altLang="ko-KR" dirty="0"/>
              <a:t>‘</a:t>
            </a:r>
            <a:r>
              <a:rPr lang="ko-KR" altLang="en-US" dirty="0" err="1"/>
              <a:t>오설록</a:t>
            </a:r>
            <a:r>
              <a:rPr lang="ko-KR" altLang="en-US" dirty="0"/>
              <a:t> 티 하우스</a:t>
            </a:r>
            <a:r>
              <a:rPr lang="en-US" altLang="ko-KR" dirty="0"/>
              <a:t>’.</a:t>
            </a:r>
          </a:p>
          <a:p>
            <a:endParaRPr lang="en-US" altLang="ko-KR" dirty="0"/>
          </a:p>
          <a:p>
            <a:r>
              <a:rPr lang="ko-KR" altLang="en-US" dirty="0"/>
              <a:t>제주를 느낄 수 있는 현대적인 인테리어와</a:t>
            </a:r>
            <a:r>
              <a:rPr lang="en-US" altLang="ko-KR" dirty="0"/>
              <a:t> </a:t>
            </a:r>
            <a:r>
              <a:rPr lang="ko-KR" altLang="en-US" dirty="0"/>
              <a:t>음료</a:t>
            </a:r>
            <a:r>
              <a:rPr lang="en-US" altLang="ko-KR" dirty="0"/>
              <a:t>, </a:t>
            </a:r>
            <a:r>
              <a:rPr lang="ko-KR" altLang="en-US" dirty="0"/>
              <a:t>디저트를</a:t>
            </a:r>
            <a:endParaRPr lang="en-US" altLang="ko-KR" dirty="0"/>
          </a:p>
          <a:p>
            <a:r>
              <a:rPr lang="ko-KR" altLang="en-US" dirty="0"/>
              <a:t>즐길 수 있는 티 전문 브랜드 카페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 나라 전통 차 문화를 커피처럼 카페에서 즐길 수 있음을</a:t>
            </a:r>
            <a:endParaRPr lang="en-US" altLang="ko-KR" dirty="0"/>
          </a:p>
          <a:p>
            <a:r>
              <a:rPr lang="ko-KR" altLang="en-US" dirty="0"/>
              <a:t>많은 분들에게 전달하고자 티 하우스에 대한 페이지를 재 구성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EA1627-71F6-8B81-2EF6-AA21F785B340}"/>
              </a:ext>
            </a:extLst>
          </p:cNvPr>
          <p:cNvGrpSpPr/>
          <p:nvPr/>
        </p:nvGrpSpPr>
        <p:grpSpPr>
          <a:xfrm>
            <a:off x="867834" y="1613127"/>
            <a:ext cx="3517460" cy="3631746"/>
            <a:chOff x="1067859" y="819497"/>
            <a:chExt cx="3517460" cy="3631746"/>
          </a:xfrm>
        </p:grpSpPr>
        <p:pic>
          <p:nvPicPr>
            <p:cNvPr id="2" name="그림 1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F40284C2-4E54-D16F-954C-7936D17B9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59" y="819497"/>
              <a:ext cx="3517460" cy="36317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D6DA6-7882-BABE-0595-2C8FFD1C9055}"/>
                </a:ext>
              </a:extLst>
            </p:cNvPr>
            <p:cNvSpPr txBox="1"/>
            <p:nvPr/>
          </p:nvSpPr>
          <p:spPr>
            <a:xfrm>
              <a:off x="2036950" y="4081911"/>
              <a:ext cx="1579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TEA HOUSE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60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158237" cy="1415772"/>
            <a:chOff x="901700" y="2721114"/>
            <a:chExt cx="3158237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9960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+mj-lt"/>
                </a:rPr>
                <a:t>Part 2</a:t>
              </a:r>
              <a:endParaRPr lang="ko-KR" altLang="en-US" sz="44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1582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300" dirty="0"/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872</Words>
  <Application>Microsoft Office PowerPoint</Application>
  <PresentationFormat>와이드스크린</PresentationFormat>
  <Paragraphs>184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Adobe Fan Heiti Std B</vt:lpstr>
      <vt:lpstr>나눔스퀘어 Light</vt:lpstr>
      <vt:lpstr>맑은 고딕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6639</cp:lastModifiedBy>
  <cp:revision>32</cp:revision>
  <dcterms:created xsi:type="dcterms:W3CDTF">2021-10-22T06:13:27Z</dcterms:created>
  <dcterms:modified xsi:type="dcterms:W3CDTF">2024-01-24T13:05:52Z</dcterms:modified>
</cp:coreProperties>
</file>