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5" r:id="rId7"/>
    <p:sldId id="270" r:id="rId8"/>
    <p:sldId id="271" r:id="rId9"/>
    <p:sldId id="260" r:id="rId10"/>
    <p:sldId id="266" r:id="rId11"/>
    <p:sldId id="272" r:id="rId12"/>
    <p:sldId id="263" r:id="rId13"/>
    <p:sldId id="267" r:id="rId14"/>
    <p:sldId id="273" r:id="rId15"/>
    <p:sldId id="274" r:id="rId16"/>
    <p:sldId id="264" r:id="rId17"/>
    <p:sldId id="268" r:id="rId18"/>
    <p:sldId id="275" r:id="rId19"/>
    <p:sldId id="276" r:id="rId20"/>
    <p:sldId id="277" r:id="rId21"/>
    <p:sldId id="278" r:id="rId22"/>
    <p:sldId id="282" r:id="rId23"/>
    <p:sldId id="283" r:id="rId24"/>
    <p:sldId id="280" r:id="rId25"/>
    <p:sldId id="281" r:id="rId26"/>
    <p:sldId id="262" r:id="rId27"/>
    <p:sldId id="26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8-45B5-96DE-8731CDDE6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8-45B5-96DE-8731CDDE6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1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1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1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1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4346162" y="5142948"/>
            <a:ext cx="34996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Object.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379829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165581" y="2379829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45596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21933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379829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5148118" y="2379829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628133" y="307015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126022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379829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379829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610669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13065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3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81567" y="15036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151092"/>
                  </p:ext>
                </p:extLst>
              </p:nvPr>
            </p:nvGraphicFramePr>
            <p:xfrm>
              <a:off x="715696" y="25786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86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6314157" y="15036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494285"/>
              </p:ext>
            </p:extLst>
          </p:nvPr>
        </p:nvGraphicFramePr>
        <p:xfrm>
          <a:off x="6560802" y="18033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709177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FF80B-3370-4048-ADC5-F4CEA89A16B8}"/>
              </a:ext>
            </a:extLst>
          </p:cNvPr>
          <p:cNvSpPr txBox="1"/>
          <p:nvPr/>
        </p:nvSpPr>
        <p:spPr>
          <a:xfrm>
            <a:off x="1596173" y="1796730"/>
            <a:ext cx="3095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분기별 실적</a:t>
            </a:r>
          </a:p>
        </p:txBody>
      </p:sp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4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16E728-C75B-4C8D-9DE2-67BFA17F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03338"/>
              </p:ext>
            </p:extLst>
          </p:nvPr>
        </p:nvGraphicFramePr>
        <p:xfrm>
          <a:off x="522783" y="1757889"/>
          <a:ext cx="11130501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16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834CB-3E77-4850-81EA-0738A38B94AE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475F5-D708-4936-9B4E-CF4D93A91613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D938A-E48A-4097-ADF2-4DE78ED2AF26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01C079-100A-4BF4-B8E3-E52C49B0565B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0B508-4E83-455B-8C4D-DE88551813B4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03376-1224-4E40-8E80-1D7575E68EE0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59E5A-C12E-4369-8019-BE716E4BD0AA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3E1A14-9043-46BB-B903-3CDB8D80C2BD}"/>
              </a:ext>
            </a:extLst>
          </p:cNvPr>
          <p:cNvSpPr/>
          <p:nvPr/>
        </p:nvSpPr>
        <p:spPr>
          <a:xfrm>
            <a:off x="9436611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295EF-9433-447A-B4BD-5527A8EE3567}"/>
              </a:ext>
            </a:extLst>
          </p:cNvPr>
          <p:cNvSpPr/>
          <p:nvPr/>
        </p:nvSpPr>
        <p:spPr>
          <a:xfrm>
            <a:off x="356887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6BEDC9-E4F5-4FDD-9862-C3CA0A682E01}"/>
              </a:ext>
            </a:extLst>
          </p:cNvPr>
          <p:cNvSpPr/>
          <p:nvPr/>
        </p:nvSpPr>
        <p:spPr>
          <a:xfrm>
            <a:off x="650274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189D5D-C718-4E09-974D-5588CAFCCEAB}"/>
              </a:ext>
            </a:extLst>
          </p:cNvPr>
          <p:cNvSpPr txBox="1"/>
          <p:nvPr/>
        </p:nvSpPr>
        <p:spPr>
          <a:xfrm>
            <a:off x="298021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0A6D3-F2F2-4018-AAAB-6DB0668BFEA7}"/>
              </a:ext>
            </a:extLst>
          </p:cNvPr>
          <p:cNvSpPr txBox="1"/>
          <p:nvPr/>
        </p:nvSpPr>
        <p:spPr>
          <a:xfrm>
            <a:off x="593072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5FE0E-B181-4567-B446-08BBE5262F73}"/>
              </a:ext>
            </a:extLst>
          </p:cNvPr>
          <p:cNvSpPr txBox="1"/>
          <p:nvPr/>
        </p:nvSpPr>
        <p:spPr>
          <a:xfrm>
            <a:off x="8831308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120479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6E59E6-98F0-4211-99E9-58F6D3C81AA2}"/>
              </a:ext>
            </a:extLst>
          </p:cNvPr>
          <p:cNvSpPr/>
          <p:nvPr/>
        </p:nvSpPr>
        <p:spPr>
          <a:xfrm>
            <a:off x="3568869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715BC6-C532-4513-A514-9C1EC4DC4A63}"/>
              </a:ext>
            </a:extLst>
          </p:cNvPr>
          <p:cNvSpPr txBox="1"/>
          <p:nvPr/>
        </p:nvSpPr>
        <p:spPr>
          <a:xfrm>
            <a:off x="416338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13B856-63DB-43F5-9F1D-24C34931D24D}"/>
              </a:ext>
            </a:extLst>
          </p:cNvPr>
          <p:cNvSpPr/>
          <p:nvPr/>
        </p:nvSpPr>
        <p:spPr>
          <a:xfrm>
            <a:off x="6502738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CBD19-F4F3-43D9-A8D7-BB42F4B3179C}"/>
              </a:ext>
            </a:extLst>
          </p:cNvPr>
          <p:cNvSpPr txBox="1"/>
          <p:nvPr/>
        </p:nvSpPr>
        <p:spPr>
          <a:xfrm>
            <a:off x="7098110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EDC491-5658-4DE2-A675-31F41C978D18}"/>
              </a:ext>
            </a:extLst>
          </p:cNvPr>
          <p:cNvSpPr/>
          <p:nvPr/>
        </p:nvSpPr>
        <p:spPr>
          <a:xfrm>
            <a:off x="9436606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A5C77-58D6-4800-80E3-F22E30CB9F38}"/>
              </a:ext>
            </a:extLst>
          </p:cNvPr>
          <p:cNvSpPr txBox="1"/>
          <p:nvPr/>
        </p:nvSpPr>
        <p:spPr>
          <a:xfrm>
            <a:off x="10023228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1551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F2F71-C933-448F-B8E8-ABDD801ABA77}"/>
              </a:ext>
            </a:extLst>
          </p:cNvPr>
          <p:cNvSpPr txBox="1"/>
          <p:nvPr/>
        </p:nvSpPr>
        <p:spPr>
          <a:xfrm>
            <a:off x="374938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3235E6-E3F7-47EB-81D6-D46826BBF3F8}"/>
              </a:ext>
            </a:extLst>
          </p:cNvPr>
          <p:cNvSpPr txBox="1"/>
          <p:nvPr/>
        </p:nvSpPr>
        <p:spPr>
          <a:xfrm>
            <a:off x="6683252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B7FCD1-9B56-49D9-8E17-4682ACD6918A}"/>
              </a:ext>
            </a:extLst>
          </p:cNvPr>
          <p:cNvSpPr txBox="1"/>
          <p:nvPr/>
        </p:nvSpPr>
        <p:spPr>
          <a:xfrm>
            <a:off x="9627277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B40E9-C95A-4A8F-9206-6351FE1BE7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909E9-7D4A-4AEB-B907-8E112C97A1AE}"/>
              </a:ext>
            </a:extLst>
          </p:cNvPr>
          <p:cNvCxnSpPr/>
          <p:nvPr/>
        </p:nvCxnSpPr>
        <p:spPr>
          <a:xfrm>
            <a:off x="3460750" y="914400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86C685-8BB9-46FB-AB55-17CEF03D9EAF}"/>
              </a:ext>
            </a:extLst>
          </p:cNvPr>
          <p:cNvSpPr txBox="1"/>
          <p:nvPr/>
        </p:nvSpPr>
        <p:spPr>
          <a:xfrm>
            <a:off x="3578326" y="5042525"/>
            <a:ext cx="50353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accent1"/>
                </a:solidFill>
                <a:latin typeface="+mj-lt"/>
              </a:rPr>
              <a:t>SIMPLE.</a:t>
            </a:r>
            <a:endParaRPr lang="ko-KR" altLang="en-US" sz="88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B0171D-4F0F-47DF-BE75-269F940DC088}"/>
              </a:ext>
            </a:extLst>
          </p:cNvPr>
          <p:cNvSpPr/>
          <p:nvPr/>
        </p:nvSpPr>
        <p:spPr>
          <a:xfrm>
            <a:off x="4951335" y="1668847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DD75D16-1453-4B75-95D5-5055B629385C}"/>
              </a:ext>
            </a:extLst>
          </p:cNvPr>
          <p:cNvSpPr/>
          <p:nvPr/>
        </p:nvSpPr>
        <p:spPr>
          <a:xfrm>
            <a:off x="7828224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D6EBDAB-1FA5-4D3F-88C9-E5113903EEB1}"/>
              </a:ext>
            </a:extLst>
          </p:cNvPr>
          <p:cNvSpPr/>
          <p:nvPr/>
        </p:nvSpPr>
        <p:spPr>
          <a:xfrm>
            <a:off x="2074447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AC74D01-4089-4A7F-8452-43AFEC540057}"/>
              </a:ext>
            </a:extLst>
          </p:cNvPr>
          <p:cNvCxnSpPr>
            <a:cxnSpLocks/>
          </p:cNvCxnSpPr>
          <p:nvPr/>
        </p:nvCxnSpPr>
        <p:spPr>
          <a:xfrm flipH="1">
            <a:off x="3105771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C61DA-438A-4A89-90FF-50A117CA4E8C}"/>
              </a:ext>
            </a:extLst>
          </p:cNvPr>
          <p:cNvCxnSpPr>
            <a:cxnSpLocks/>
          </p:cNvCxnSpPr>
          <p:nvPr/>
        </p:nvCxnSpPr>
        <p:spPr>
          <a:xfrm flipH="1" flipV="1">
            <a:off x="7615990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DB75A0-8282-4AA2-8DF6-C84F4BE2FE38}"/>
              </a:ext>
            </a:extLst>
          </p:cNvPr>
          <p:cNvCxnSpPr>
            <a:cxnSpLocks/>
          </p:cNvCxnSpPr>
          <p:nvPr/>
        </p:nvCxnSpPr>
        <p:spPr>
          <a:xfrm>
            <a:off x="4760843" y="5515021"/>
            <a:ext cx="27332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6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469889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109165FD-192B-49D7-9DDA-5A69F0526A8D}"/>
              </a:ext>
            </a:extLst>
          </p:cNvPr>
          <p:cNvSpPr/>
          <p:nvPr/>
        </p:nvSpPr>
        <p:spPr>
          <a:xfrm>
            <a:off x="861435" y="54474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7">
            <a:extLst>
              <a:ext uri="{FF2B5EF4-FFF2-40B4-BE49-F238E27FC236}">
                <a16:creationId xmlns:a16="http://schemas.microsoft.com/office/drawing/2014/main" id="{C33CD3DE-023D-43ED-9AE1-936BECFE575A}"/>
              </a:ext>
            </a:extLst>
          </p:cNvPr>
          <p:cNvSpPr/>
          <p:nvPr/>
        </p:nvSpPr>
        <p:spPr>
          <a:xfrm>
            <a:off x="861436" y="5447469"/>
            <a:ext cx="567161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5B90E-083D-4118-827E-6058659CCFA4}"/>
              </a:ext>
            </a:extLst>
          </p:cNvPr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D1658-74E7-413F-8EB3-61852A8A257A}"/>
              </a:ext>
            </a:extLst>
          </p:cNvPr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92DD3731-E4BB-4A82-AD40-8DE4A368DBEA}"/>
              </a:ext>
            </a:extLst>
          </p:cNvPr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446567" y="446564"/>
            <a:ext cx="5649433" cy="2897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3533550"/>
            <a:ext cx="5649433" cy="2897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1302636" y="4659070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키워드를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332615" y="1541307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2">
                    <a:lumMod val="25000"/>
                  </a:schemeClr>
                </a:solidFill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63367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86BBC-4752-4FA2-8C65-F03121F5D736}"/>
              </a:ext>
            </a:extLst>
          </p:cNvPr>
          <p:cNvSpPr txBox="1"/>
          <p:nvPr/>
        </p:nvSpPr>
        <p:spPr>
          <a:xfrm>
            <a:off x="3402794" y="1084521"/>
            <a:ext cx="5386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193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3420427" y="1329072"/>
            <a:ext cx="5351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3FFB86-8E54-4295-B488-7770DB8EF2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C08F2-8CEF-4B34-9238-1471FB86A216}"/>
              </a:ext>
            </a:extLst>
          </p:cNvPr>
          <p:cNvSpPr txBox="1"/>
          <p:nvPr/>
        </p:nvSpPr>
        <p:spPr>
          <a:xfrm>
            <a:off x="3998310" y="1066800"/>
            <a:ext cx="4195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Cassette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2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BE88AE-9D7A-4643-BC1E-202A44F17E36}"/>
              </a:ext>
            </a:extLst>
          </p:cNvPr>
          <p:cNvSpPr txBox="1"/>
          <p:nvPr/>
        </p:nvSpPr>
        <p:spPr>
          <a:xfrm>
            <a:off x="4634702" y="1422400"/>
            <a:ext cx="2922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BOOK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02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938999" y="1422400"/>
            <a:ext cx="43140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WRITING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18886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1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345566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36FF95-2C57-4E30-96AC-A8660D9A87E7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F7E7D-ABC9-416D-BFEF-F152F474C6E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327F72-4724-4214-A1AA-7B1350763607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6E40B1-E3DC-44B4-A264-AFC6B2D74513}"/>
              </a:ext>
            </a:extLst>
          </p:cNvPr>
          <p:cNvSpPr/>
          <p:nvPr/>
        </p:nvSpPr>
        <p:spPr>
          <a:xfrm>
            <a:off x="781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336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E440D8-5A59-4290-8071-FA26D45A9993}"/>
              </a:ext>
            </a:extLst>
          </p:cNvPr>
          <p:cNvSpPr/>
          <p:nvPr/>
        </p:nvSpPr>
        <p:spPr>
          <a:xfrm>
            <a:off x="45275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50826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A5AA3C-7E1D-4850-A07F-C8883AF77CD6}"/>
              </a:ext>
            </a:extLst>
          </p:cNvPr>
          <p:cNvSpPr/>
          <p:nvPr/>
        </p:nvSpPr>
        <p:spPr>
          <a:xfrm>
            <a:off x="8274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8829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휘갈겨 쓰다 단색으로 채워진">
            <a:extLst>
              <a:ext uri="{FF2B5EF4-FFF2-40B4-BE49-F238E27FC236}">
                <a16:creationId xmlns:a16="http://schemas.microsoft.com/office/drawing/2014/main" id="{87D96005-A1BF-4617-8850-231169C30A7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36117" y="2643663"/>
            <a:ext cx="1918398" cy="1918398"/>
          </a:xfrm>
          <a:prstGeom prst="rect">
            <a:avLst/>
          </a:prstGeom>
        </p:spPr>
      </p:pic>
      <p:pic>
        <p:nvPicPr>
          <p:cNvPr id="17" name="그래픽 16" descr="스마트폰 단색으로 채워진">
            <a:extLst>
              <a:ext uri="{FF2B5EF4-FFF2-40B4-BE49-F238E27FC236}">
                <a16:creationId xmlns:a16="http://schemas.microsoft.com/office/drawing/2014/main" id="{FD459999-2154-4B06-945E-362F2618D11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80332" y="2430117"/>
            <a:ext cx="2231335" cy="2231335"/>
          </a:xfrm>
          <a:prstGeom prst="rect">
            <a:avLst/>
          </a:prstGeom>
        </p:spPr>
      </p:pic>
      <p:pic>
        <p:nvPicPr>
          <p:cNvPr id="20" name="그래픽 19" descr="키보드 단색으로 채워진">
            <a:extLst>
              <a:ext uri="{FF2B5EF4-FFF2-40B4-BE49-F238E27FC236}">
                <a16:creationId xmlns:a16="http://schemas.microsoft.com/office/drawing/2014/main" id="{E759F4B0-3D35-4BFF-9236-4031C84A62E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767344" y="2423694"/>
            <a:ext cx="2175709" cy="21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2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766</Words>
  <Application>Microsoft Office PowerPoint</Application>
  <PresentationFormat>와이드스크린</PresentationFormat>
  <Paragraphs>165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Pretendard</vt:lpstr>
      <vt:lpstr>Pretendard ExtraBold</vt:lpstr>
      <vt:lpstr>나눔스퀘어 Light</vt:lpstr>
      <vt:lpstr>Arial</vt:lpstr>
      <vt:lpstr>Montserrat Black</vt:lpstr>
      <vt:lpstr>Montserrat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YJ</cp:lastModifiedBy>
  <cp:revision>25</cp:revision>
  <dcterms:created xsi:type="dcterms:W3CDTF">2021-10-22T06:13:27Z</dcterms:created>
  <dcterms:modified xsi:type="dcterms:W3CDTF">2024-01-22T07:38:14Z</dcterms:modified>
</cp:coreProperties>
</file>