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15B5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Sinnagoing – 신라를 달려라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경주 관광객을 위한 킥보드 대여 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앱 시연 – 실제 사용 흐름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홈 화면 → 킥보드 위치 확인 → 대여 → 반납 → 마이페이지 확인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문제 발생 → 의사결정 → 해결 시도 → 해결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우리는 빠르게 많은 기능보다, 완성도 있는 핵심 기능 3개를 구현하는 데 집중했습니다.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❌ 위치가 자꾸 미국으로?!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- 문제: 초기 좌표 오류 → 미국 이동</a:t>
            </a:r>
            <a:br/>
            <a:r>
              <a:t>- 해결: 권한 요청 후 사용자 위치 기준으로 갱신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📦 CoreData가 말을 안 들어요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- 문제: 상태 변경 후 저장이 안 됨</a:t>
            </a:r>
            <a:br/>
            <a:r>
              <a:t>- 원인: context 누락, predicate 조건 오류</a:t>
            </a:r>
            <a:br/>
            <a:r>
              <a:t>- 해결: context.perform + 정확한 fetch 조건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👥 협업 &amp; 브랜치 전략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- 문제: 기능 충돌, 겹치는 코드</a:t>
            </a:r>
            <a:br/>
            <a:r>
              <a:t>- 해결: main-dev-feature 브랜치 구조 + 매일 스크럼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E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🎉 신나고잉 팀 소감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팀원1: 실제로 돌아가는 앱을 만든 게 처음이라 뿌듯해요.</a:t>
            </a:r>
            <a:br/>
            <a:r>
              <a:t>팀원2: CoreData 처음 써봤는데, 데이터가 살아있는 느낌!</a:t>
            </a:r>
            <a:br/>
            <a:r>
              <a:t>팀원3: 협업하며 의견 조율의 중요성을 배웠어요.</a:t>
            </a:r>
            <a:br/>
            <a:r>
              <a:t>팀원4: 지도와 저장까지 연결된 경험이 자신감이 됐어요.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15B5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감사합니다. 질문 있으신가요?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앱 아이콘과 함께 마무리하며 경주에서의 여정을 떠올려 주세요!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