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EDDA5-F982-480D-B750-18A791FB9B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0DBC9C-9D30-4821-9292-A15EC31C9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personal projects matter</a:t>
          </a:r>
        </a:p>
      </dgm:t>
    </dgm:pt>
    <dgm:pt modelId="{CCE9CC43-4AB5-46C7-86A6-B90003F02958}" type="parTrans" cxnId="{D7C0D0F7-C9A5-4B76-B986-13A4CBF4163D}">
      <dgm:prSet/>
      <dgm:spPr/>
      <dgm:t>
        <a:bodyPr/>
        <a:lstStyle/>
        <a:p>
          <a:endParaRPr lang="en-US"/>
        </a:p>
      </dgm:t>
    </dgm:pt>
    <dgm:pt modelId="{186E9FCC-A288-427E-9470-1058F0AB45A9}" type="sibTrans" cxnId="{D7C0D0F7-C9A5-4B76-B986-13A4CBF4163D}">
      <dgm:prSet/>
      <dgm:spPr/>
      <dgm:t>
        <a:bodyPr/>
        <a:lstStyle/>
        <a:p>
          <a:endParaRPr lang="en-US"/>
        </a:p>
      </dgm:t>
    </dgm:pt>
    <dgm:pt modelId="{F4C8A798-9FCB-4A1F-96FF-4BB97D886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ChatGPT fits into your workflow</a:t>
          </a:r>
        </a:p>
      </dgm:t>
    </dgm:pt>
    <dgm:pt modelId="{9829EF88-1217-4990-8C27-027A07F609E1}" type="parTrans" cxnId="{9B2D10B5-0244-48BE-8E55-0023A96A37B8}">
      <dgm:prSet/>
      <dgm:spPr/>
      <dgm:t>
        <a:bodyPr/>
        <a:lstStyle/>
        <a:p>
          <a:endParaRPr lang="en-US"/>
        </a:p>
      </dgm:t>
    </dgm:pt>
    <dgm:pt modelId="{F2621BA2-9CB2-4507-9A1D-4EEA86AF6090}" type="sibTrans" cxnId="{9B2D10B5-0244-48BE-8E55-0023A96A37B8}">
      <dgm:prSet/>
      <dgm:spPr/>
      <dgm:t>
        <a:bodyPr/>
        <a:lstStyle/>
        <a:p>
          <a:endParaRPr lang="en-US"/>
        </a:p>
      </dgm:t>
    </dgm:pt>
    <dgm:pt modelId="{18DA3DF4-872B-4EC9-A7E2-D1381E92E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examples and project ideas</a:t>
          </a:r>
        </a:p>
      </dgm:t>
    </dgm:pt>
    <dgm:pt modelId="{C51F073F-4145-4ADC-8844-913802AB2523}" type="parTrans" cxnId="{7FBCA5D8-B359-476D-9376-B9557D029492}">
      <dgm:prSet/>
      <dgm:spPr/>
      <dgm:t>
        <a:bodyPr/>
        <a:lstStyle/>
        <a:p>
          <a:endParaRPr lang="en-US"/>
        </a:p>
      </dgm:t>
    </dgm:pt>
    <dgm:pt modelId="{F27A4035-CED8-4155-9ECD-320595A26D2D}" type="sibTrans" cxnId="{7FBCA5D8-B359-476D-9376-B9557D029492}">
      <dgm:prSet/>
      <dgm:spPr/>
      <dgm:t>
        <a:bodyPr/>
        <a:lstStyle/>
        <a:p>
          <a:endParaRPr lang="en-US"/>
        </a:p>
      </dgm:t>
    </dgm:pt>
    <dgm:pt modelId="{F0A86B34-D02D-4B6D-B284-7F88C4A00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Limitations + ethical considerations</a:t>
          </a:r>
        </a:p>
      </dgm:t>
    </dgm:pt>
    <dgm:pt modelId="{96487639-230E-4D0C-9126-486503DDFC97}" type="parTrans" cxnId="{216ED1F0-E53C-417F-B50E-89FA32ED6411}">
      <dgm:prSet/>
      <dgm:spPr/>
      <dgm:t>
        <a:bodyPr/>
        <a:lstStyle/>
        <a:p>
          <a:endParaRPr lang="en-US"/>
        </a:p>
      </dgm:t>
    </dgm:pt>
    <dgm:pt modelId="{FC9BC585-7BEB-423C-9A0C-5FD93D7F89DA}" type="sibTrans" cxnId="{216ED1F0-E53C-417F-B50E-89FA32ED6411}">
      <dgm:prSet/>
      <dgm:spPr/>
      <dgm:t>
        <a:bodyPr/>
        <a:lstStyle/>
        <a:p>
          <a:endParaRPr lang="en-US"/>
        </a:p>
      </dgm:t>
    </dgm:pt>
    <dgm:pt modelId="{0F60DFE0-5F05-4665-9AE0-22061608A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</a:t>
          </a:r>
        </a:p>
      </dgm:t>
    </dgm:pt>
    <dgm:pt modelId="{075A8A6F-B679-4B39-80B8-CD8D6018F22E}" type="parTrans" cxnId="{294FB197-8BBB-40B5-9824-A15E18C98569}">
      <dgm:prSet/>
      <dgm:spPr/>
      <dgm:t>
        <a:bodyPr/>
        <a:lstStyle/>
        <a:p>
          <a:endParaRPr lang="en-US"/>
        </a:p>
      </dgm:t>
    </dgm:pt>
    <dgm:pt modelId="{79C1AA14-8C20-4D50-82F5-20106A168A16}" type="sibTrans" cxnId="{294FB197-8BBB-40B5-9824-A15E18C98569}">
      <dgm:prSet/>
      <dgm:spPr/>
      <dgm:t>
        <a:bodyPr/>
        <a:lstStyle/>
        <a:p>
          <a:endParaRPr lang="en-US"/>
        </a:p>
      </dgm:t>
    </dgm:pt>
    <dgm:pt modelId="{80C6FEB6-A6A6-49FE-8558-CD552B180E6E}" type="pres">
      <dgm:prSet presAssocID="{497EDDA5-F982-480D-B750-18A791FB9BD6}" presName="root" presStyleCnt="0">
        <dgm:presLayoutVars>
          <dgm:dir/>
          <dgm:resizeHandles val="exact"/>
        </dgm:presLayoutVars>
      </dgm:prSet>
      <dgm:spPr/>
    </dgm:pt>
    <dgm:pt modelId="{299D35BE-9CE7-4E2E-838D-64346B42A2CA}" type="pres">
      <dgm:prSet presAssocID="{0D0DBC9C-9D30-4821-9292-A15EC31C974D}" presName="compNode" presStyleCnt="0"/>
      <dgm:spPr/>
    </dgm:pt>
    <dgm:pt modelId="{344AE992-DB31-4EB0-B8CB-37B5568D7E34}" type="pres">
      <dgm:prSet presAssocID="{0D0DBC9C-9D30-4821-9292-A15EC31C974D}" presName="bgRect" presStyleLbl="bgShp" presStyleIdx="0" presStyleCnt="5"/>
      <dgm:spPr/>
    </dgm:pt>
    <dgm:pt modelId="{4A73C849-0576-4FB7-A16A-F6E038922AFC}" type="pres">
      <dgm:prSet presAssocID="{0D0DBC9C-9D30-4821-9292-A15EC31C97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16C553-D0F2-4776-8065-9DD211CE0D03}" type="pres">
      <dgm:prSet presAssocID="{0D0DBC9C-9D30-4821-9292-A15EC31C974D}" presName="spaceRect" presStyleCnt="0"/>
      <dgm:spPr/>
    </dgm:pt>
    <dgm:pt modelId="{DCF9E9E4-E9FE-46CF-8BCF-D885D52EEF65}" type="pres">
      <dgm:prSet presAssocID="{0D0DBC9C-9D30-4821-9292-A15EC31C974D}" presName="parTx" presStyleLbl="revTx" presStyleIdx="0" presStyleCnt="5">
        <dgm:presLayoutVars>
          <dgm:chMax val="0"/>
          <dgm:chPref val="0"/>
        </dgm:presLayoutVars>
      </dgm:prSet>
      <dgm:spPr/>
    </dgm:pt>
    <dgm:pt modelId="{B8A8BA1D-7A5D-4FFA-B395-9E3996A87F82}" type="pres">
      <dgm:prSet presAssocID="{186E9FCC-A288-427E-9470-1058F0AB45A9}" presName="sibTrans" presStyleCnt="0"/>
      <dgm:spPr/>
    </dgm:pt>
    <dgm:pt modelId="{CE27F7D5-E251-458E-B823-FDE9A8B14F45}" type="pres">
      <dgm:prSet presAssocID="{F4C8A798-9FCB-4A1F-96FF-4BB97D886503}" presName="compNode" presStyleCnt="0"/>
      <dgm:spPr/>
    </dgm:pt>
    <dgm:pt modelId="{85E05698-22A6-4824-8EA3-E8047A1498DC}" type="pres">
      <dgm:prSet presAssocID="{F4C8A798-9FCB-4A1F-96FF-4BB97D886503}" presName="bgRect" presStyleLbl="bgShp" presStyleIdx="1" presStyleCnt="5"/>
      <dgm:spPr/>
    </dgm:pt>
    <dgm:pt modelId="{E93BC653-81E4-4B5A-8486-E1BC4551A261}" type="pres">
      <dgm:prSet presAssocID="{F4C8A798-9FCB-4A1F-96FF-4BB97D8865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93D3A6F-495F-4B42-82C7-012AF170577C}" type="pres">
      <dgm:prSet presAssocID="{F4C8A798-9FCB-4A1F-96FF-4BB97D886503}" presName="spaceRect" presStyleCnt="0"/>
      <dgm:spPr/>
    </dgm:pt>
    <dgm:pt modelId="{8D21F8F3-A282-48DB-911B-B24E50E3AB32}" type="pres">
      <dgm:prSet presAssocID="{F4C8A798-9FCB-4A1F-96FF-4BB97D886503}" presName="parTx" presStyleLbl="revTx" presStyleIdx="1" presStyleCnt="5">
        <dgm:presLayoutVars>
          <dgm:chMax val="0"/>
          <dgm:chPref val="0"/>
        </dgm:presLayoutVars>
      </dgm:prSet>
      <dgm:spPr/>
    </dgm:pt>
    <dgm:pt modelId="{A9C8A3AA-5D5D-4B3D-B99C-787BEF70BA62}" type="pres">
      <dgm:prSet presAssocID="{F2621BA2-9CB2-4507-9A1D-4EEA86AF6090}" presName="sibTrans" presStyleCnt="0"/>
      <dgm:spPr/>
    </dgm:pt>
    <dgm:pt modelId="{3BCE9F98-6633-4FFA-8C73-ABF75D1B7F66}" type="pres">
      <dgm:prSet presAssocID="{18DA3DF4-872B-4EC9-A7E2-D1381E92E2F6}" presName="compNode" presStyleCnt="0"/>
      <dgm:spPr/>
    </dgm:pt>
    <dgm:pt modelId="{C01009A3-E7F7-440A-8D63-C430D7329431}" type="pres">
      <dgm:prSet presAssocID="{18DA3DF4-872B-4EC9-A7E2-D1381E92E2F6}" presName="bgRect" presStyleLbl="bgShp" presStyleIdx="2" presStyleCnt="5"/>
      <dgm:spPr/>
    </dgm:pt>
    <dgm:pt modelId="{FA151693-96AB-494B-B0F4-C2FEDC12A9E7}" type="pres">
      <dgm:prSet presAssocID="{18DA3DF4-872B-4EC9-A7E2-D1381E92E2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ED7D03B-D219-441D-B987-994B152E3A60}" type="pres">
      <dgm:prSet presAssocID="{18DA3DF4-872B-4EC9-A7E2-D1381E92E2F6}" presName="spaceRect" presStyleCnt="0"/>
      <dgm:spPr/>
    </dgm:pt>
    <dgm:pt modelId="{B017DBE7-EFDE-4EB6-BA0A-F613FBE52997}" type="pres">
      <dgm:prSet presAssocID="{18DA3DF4-872B-4EC9-A7E2-D1381E92E2F6}" presName="parTx" presStyleLbl="revTx" presStyleIdx="2" presStyleCnt="5">
        <dgm:presLayoutVars>
          <dgm:chMax val="0"/>
          <dgm:chPref val="0"/>
        </dgm:presLayoutVars>
      </dgm:prSet>
      <dgm:spPr/>
    </dgm:pt>
    <dgm:pt modelId="{E7569528-4CD7-41C5-B303-EB51F6CDD25F}" type="pres">
      <dgm:prSet presAssocID="{F27A4035-CED8-4155-9ECD-320595A26D2D}" presName="sibTrans" presStyleCnt="0"/>
      <dgm:spPr/>
    </dgm:pt>
    <dgm:pt modelId="{32C588C1-2848-4C7B-ADDF-E0134B1E4A7B}" type="pres">
      <dgm:prSet presAssocID="{F0A86B34-D02D-4B6D-B284-7F88C4A001DF}" presName="compNode" presStyleCnt="0"/>
      <dgm:spPr/>
    </dgm:pt>
    <dgm:pt modelId="{9F015A94-22A2-4C77-85BC-5E5B38D10543}" type="pres">
      <dgm:prSet presAssocID="{F0A86B34-D02D-4B6D-B284-7F88C4A001DF}" presName="bgRect" presStyleLbl="bgShp" presStyleIdx="3" presStyleCnt="5"/>
      <dgm:spPr/>
    </dgm:pt>
    <dgm:pt modelId="{45A33AC2-DF67-4931-9F5F-E8AAE8E6B4D2}" type="pres">
      <dgm:prSet presAssocID="{F0A86B34-D02D-4B6D-B284-7F88C4A001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BD55A6C-0B22-424A-88E6-09C7494E2A45}" type="pres">
      <dgm:prSet presAssocID="{F0A86B34-D02D-4B6D-B284-7F88C4A001DF}" presName="spaceRect" presStyleCnt="0"/>
      <dgm:spPr/>
    </dgm:pt>
    <dgm:pt modelId="{62898477-6C0F-488F-9401-78B74B9880E2}" type="pres">
      <dgm:prSet presAssocID="{F0A86B34-D02D-4B6D-B284-7F88C4A001DF}" presName="parTx" presStyleLbl="revTx" presStyleIdx="3" presStyleCnt="5">
        <dgm:presLayoutVars>
          <dgm:chMax val="0"/>
          <dgm:chPref val="0"/>
        </dgm:presLayoutVars>
      </dgm:prSet>
      <dgm:spPr/>
    </dgm:pt>
    <dgm:pt modelId="{349BFE26-25E7-4E66-8A39-4F9A3147D764}" type="pres">
      <dgm:prSet presAssocID="{FC9BC585-7BEB-423C-9A0C-5FD93D7F89DA}" presName="sibTrans" presStyleCnt="0"/>
      <dgm:spPr/>
    </dgm:pt>
    <dgm:pt modelId="{196AD476-AD6D-4298-99DD-0B91591668D3}" type="pres">
      <dgm:prSet presAssocID="{0F60DFE0-5F05-4665-9AE0-22061608A7EC}" presName="compNode" presStyleCnt="0"/>
      <dgm:spPr/>
    </dgm:pt>
    <dgm:pt modelId="{5D97DB73-0251-4FEB-925B-B40DED39C823}" type="pres">
      <dgm:prSet presAssocID="{0F60DFE0-5F05-4665-9AE0-22061608A7EC}" presName="bgRect" presStyleLbl="bgShp" presStyleIdx="4" presStyleCnt="5"/>
      <dgm:spPr/>
    </dgm:pt>
    <dgm:pt modelId="{045DC143-E13F-4AAA-9451-9BFAAF2E2902}" type="pres">
      <dgm:prSet presAssocID="{0F60DFE0-5F05-4665-9AE0-22061608A7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D2CBD2-11ED-4A2B-ADDE-99E8EDE0F159}" type="pres">
      <dgm:prSet presAssocID="{0F60DFE0-5F05-4665-9AE0-22061608A7EC}" presName="spaceRect" presStyleCnt="0"/>
      <dgm:spPr/>
    </dgm:pt>
    <dgm:pt modelId="{6DBADBD6-C0A7-424B-AF0C-520BB7D25A95}" type="pres">
      <dgm:prSet presAssocID="{0F60DFE0-5F05-4665-9AE0-22061608A7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D644925-F000-4D1B-B24B-6C7A664E908D}" type="presOf" srcId="{F4C8A798-9FCB-4A1F-96FF-4BB97D886503}" destId="{8D21F8F3-A282-48DB-911B-B24E50E3AB32}" srcOrd="0" destOrd="0" presId="urn:microsoft.com/office/officeart/2018/2/layout/IconVerticalSolidList"/>
    <dgm:cxn modelId="{6A10F73D-7D18-45A7-8964-BFE416C54FEF}" type="presOf" srcId="{18DA3DF4-872B-4EC9-A7E2-D1381E92E2F6}" destId="{B017DBE7-EFDE-4EB6-BA0A-F613FBE52997}" srcOrd="0" destOrd="0" presId="urn:microsoft.com/office/officeart/2018/2/layout/IconVerticalSolidList"/>
    <dgm:cxn modelId="{9C236B79-7FFA-44A7-8547-6714FA55BA03}" type="presOf" srcId="{0D0DBC9C-9D30-4821-9292-A15EC31C974D}" destId="{DCF9E9E4-E9FE-46CF-8BCF-D885D52EEF65}" srcOrd="0" destOrd="0" presId="urn:microsoft.com/office/officeart/2018/2/layout/IconVerticalSolidList"/>
    <dgm:cxn modelId="{7250B57A-8AD1-4A9A-B869-27F1F31296AB}" type="presOf" srcId="{F0A86B34-D02D-4B6D-B284-7F88C4A001DF}" destId="{62898477-6C0F-488F-9401-78B74B9880E2}" srcOrd="0" destOrd="0" presId="urn:microsoft.com/office/officeart/2018/2/layout/IconVerticalSolidList"/>
    <dgm:cxn modelId="{1B39DD7F-2F02-41A8-96D7-5D7D65B8D2CC}" type="presOf" srcId="{0F60DFE0-5F05-4665-9AE0-22061608A7EC}" destId="{6DBADBD6-C0A7-424B-AF0C-520BB7D25A95}" srcOrd="0" destOrd="0" presId="urn:microsoft.com/office/officeart/2018/2/layout/IconVerticalSolidList"/>
    <dgm:cxn modelId="{294FB197-8BBB-40B5-9824-A15E18C98569}" srcId="{497EDDA5-F982-480D-B750-18A791FB9BD6}" destId="{0F60DFE0-5F05-4665-9AE0-22061608A7EC}" srcOrd="4" destOrd="0" parTransId="{075A8A6F-B679-4B39-80B8-CD8D6018F22E}" sibTransId="{79C1AA14-8C20-4D50-82F5-20106A168A16}"/>
    <dgm:cxn modelId="{9B2D10B5-0244-48BE-8E55-0023A96A37B8}" srcId="{497EDDA5-F982-480D-B750-18A791FB9BD6}" destId="{F4C8A798-9FCB-4A1F-96FF-4BB97D886503}" srcOrd="1" destOrd="0" parTransId="{9829EF88-1217-4990-8C27-027A07F609E1}" sibTransId="{F2621BA2-9CB2-4507-9A1D-4EEA86AF6090}"/>
    <dgm:cxn modelId="{40C5B0CC-197E-43B8-A527-8C0B4DF19F09}" type="presOf" srcId="{497EDDA5-F982-480D-B750-18A791FB9BD6}" destId="{80C6FEB6-A6A6-49FE-8558-CD552B180E6E}" srcOrd="0" destOrd="0" presId="urn:microsoft.com/office/officeart/2018/2/layout/IconVerticalSolidList"/>
    <dgm:cxn modelId="{7FBCA5D8-B359-476D-9376-B9557D029492}" srcId="{497EDDA5-F982-480D-B750-18A791FB9BD6}" destId="{18DA3DF4-872B-4EC9-A7E2-D1381E92E2F6}" srcOrd="2" destOrd="0" parTransId="{C51F073F-4145-4ADC-8844-913802AB2523}" sibTransId="{F27A4035-CED8-4155-9ECD-320595A26D2D}"/>
    <dgm:cxn modelId="{216ED1F0-E53C-417F-B50E-89FA32ED6411}" srcId="{497EDDA5-F982-480D-B750-18A791FB9BD6}" destId="{F0A86B34-D02D-4B6D-B284-7F88C4A001DF}" srcOrd="3" destOrd="0" parTransId="{96487639-230E-4D0C-9126-486503DDFC97}" sibTransId="{FC9BC585-7BEB-423C-9A0C-5FD93D7F89DA}"/>
    <dgm:cxn modelId="{D7C0D0F7-C9A5-4B76-B986-13A4CBF4163D}" srcId="{497EDDA5-F982-480D-B750-18A791FB9BD6}" destId="{0D0DBC9C-9D30-4821-9292-A15EC31C974D}" srcOrd="0" destOrd="0" parTransId="{CCE9CC43-4AB5-46C7-86A6-B90003F02958}" sibTransId="{186E9FCC-A288-427E-9470-1058F0AB45A9}"/>
    <dgm:cxn modelId="{2AABC828-6814-4850-8763-ECBE244B6D77}" type="presParOf" srcId="{80C6FEB6-A6A6-49FE-8558-CD552B180E6E}" destId="{299D35BE-9CE7-4E2E-838D-64346B42A2CA}" srcOrd="0" destOrd="0" presId="urn:microsoft.com/office/officeart/2018/2/layout/IconVerticalSolidList"/>
    <dgm:cxn modelId="{5981C401-41ED-4305-9072-04075B15CA60}" type="presParOf" srcId="{299D35BE-9CE7-4E2E-838D-64346B42A2CA}" destId="{344AE992-DB31-4EB0-B8CB-37B5568D7E34}" srcOrd="0" destOrd="0" presId="urn:microsoft.com/office/officeart/2018/2/layout/IconVerticalSolidList"/>
    <dgm:cxn modelId="{2E30EAC3-8033-4138-9E76-9997B064FC88}" type="presParOf" srcId="{299D35BE-9CE7-4E2E-838D-64346B42A2CA}" destId="{4A73C849-0576-4FB7-A16A-F6E038922AFC}" srcOrd="1" destOrd="0" presId="urn:microsoft.com/office/officeart/2018/2/layout/IconVerticalSolidList"/>
    <dgm:cxn modelId="{FC2E7A4A-275D-4B09-AEE3-38E5C35029FE}" type="presParOf" srcId="{299D35BE-9CE7-4E2E-838D-64346B42A2CA}" destId="{8E16C553-D0F2-4776-8065-9DD211CE0D03}" srcOrd="2" destOrd="0" presId="urn:microsoft.com/office/officeart/2018/2/layout/IconVerticalSolidList"/>
    <dgm:cxn modelId="{1BFC5C8F-AEA5-434F-9D2B-EC675EDE4CBE}" type="presParOf" srcId="{299D35BE-9CE7-4E2E-838D-64346B42A2CA}" destId="{DCF9E9E4-E9FE-46CF-8BCF-D885D52EEF65}" srcOrd="3" destOrd="0" presId="urn:microsoft.com/office/officeart/2018/2/layout/IconVerticalSolidList"/>
    <dgm:cxn modelId="{400B5EE8-7AC1-42E9-AFEF-2D3BBEEBDA97}" type="presParOf" srcId="{80C6FEB6-A6A6-49FE-8558-CD552B180E6E}" destId="{B8A8BA1D-7A5D-4FFA-B395-9E3996A87F82}" srcOrd="1" destOrd="0" presId="urn:microsoft.com/office/officeart/2018/2/layout/IconVerticalSolidList"/>
    <dgm:cxn modelId="{95F81148-6487-4A69-8A6F-3A747C75A160}" type="presParOf" srcId="{80C6FEB6-A6A6-49FE-8558-CD552B180E6E}" destId="{CE27F7D5-E251-458E-B823-FDE9A8B14F45}" srcOrd="2" destOrd="0" presId="urn:microsoft.com/office/officeart/2018/2/layout/IconVerticalSolidList"/>
    <dgm:cxn modelId="{18A28E5F-A6FB-42B6-AA79-06190987EDB9}" type="presParOf" srcId="{CE27F7D5-E251-458E-B823-FDE9A8B14F45}" destId="{85E05698-22A6-4824-8EA3-E8047A1498DC}" srcOrd="0" destOrd="0" presId="urn:microsoft.com/office/officeart/2018/2/layout/IconVerticalSolidList"/>
    <dgm:cxn modelId="{E293F68A-3080-487C-A225-3EE136A13E40}" type="presParOf" srcId="{CE27F7D5-E251-458E-B823-FDE9A8B14F45}" destId="{E93BC653-81E4-4B5A-8486-E1BC4551A261}" srcOrd="1" destOrd="0" presId="urn:microsoft.com/office/officeart/2018/2/layout/IconVerticalSolidList"/>
    <dgm:cxn modelId="{B303BBDE-6B60-4DB9-85AE-54E8CFDB0D88}" type="presParOf" srcId="{CE27F7D5-E251-458E-B823-FDE9A8B14F45}" destId="{E93D3A6F-495F-4B42-82C7-012AF170577C}" srcOrd="2" destOrd="0" presId="urn:microsoft.com/office/officeart/2018/2/layout/IconVerticalSolidList"/>
    <dgm:cxn modelId="{8DE66058-AF2A-469F-B627-E68FD8C54D35}" type="presParOf" srcId="{CE27F7D5-E251-458E-B823-FDE9A8B14F45}" destId="{8D21F8F3-A282-48DB-911B-B24E50E3AB32}" srcOrd="3" destOrd="0" presId="urn:microsoft.com/office/officeart/2018/2/layout/IconVerticalSolidList"/>
    <dgm:cxn modelId="{9427F947-46E5-4E43-BCA0-26989B2B9479}" type="presParOf" srcId="{80C6FEB6-A6A6-49FE-8558-CD552B180E6E}" destId="{A9C8A3AA-5D5D-4B3D-B99C-787BEF70BA62}" srcOrd="3" destOrd="0" presId="urn:microsoft.com/office/officeart/2018/2/layout/IconVerticalSolidList"/>
    <dgm:cxn modelId="{5545EE49-FB1A-4A0D-8D65-59C1CD9F6967}" type="presParOf" srcId="{80C6FEB6-A6A6-49FE-8558-CD552B180E6E}" destId="{3BCE9F98-6633-4FFA-8C73-ABF75D1B7F66}" srcOrd="4" destOrd="0" presId="urn:microsoft.com/office/officeart/2018/2/layout/IconVerticalSolidList"/>
    <dgm:cxn modelId="{B46BB69B-0932-4C90-BF7A-E4F407255026}" type="presParOf" srcId="{3BCE9F98-6633-4FFA-8C73-ABF75D1B7F66}" destId="{C01009A3-E7F7-440A-8D63-C430D7329431}" srcOrd="0" destOrd="0" presId="urn:microsoft.com/office/officeart/2018/2/layout/IconVerticalSolidList"/>
    <dgm:cxn modelId="{FA3CD804-8404-4807-8CDB-9E366F5D1566}" type="presParOf" srcId="{3BCE9F98-6633-4FFA-8C73-ABF75D1B7F66}" destId="{FA151693-96AB-494B-B0F4-C2FEDC12A9E7}" srcOrd="1" destOrd="0" presId="urn:microsoft.com/office/officeart/2018/2/layout/IconVerticalSolidList"/>
    <dgm:cxn modelId="{E6F3E963-754E-4D44-8344-A983CC4BE403}" type="presParOf" srcId="{3BCE9F98-6633-4FFA-8C73-ABF75D1B7F66}" destId="{BED7D03B-D219-441D-B987-994B152E3A60}" srcOrd="2" destOrd="0" presId="urn:microsoft.com/office/officeart/2018/2/layout/IconVerticalSolidList"/>
    <dgm:cxn modelId="{089CC3FC-FDAD-4728-80A6-F74A73C9BBFE}" type="presParOf" srcId="{3BCE9F98-6633-4FFA-8C73-ABF75D1B7F66}" destId="{B017DBE7-EFDE-4EB6-BA0A-F613FBE52997}" srcOrd="3" destOrd="0" presId="urn:microsoft.com/office/officeart/2018/2/layout/IconVerticalSolidList"/>
    <dgm:cxn modelId="{2877AB84-EB9F-4E4D-8D07-77F4BC8B7FA6}" type="presParOf" srcId="{80C6FEB6-A6A6-49FE-8558-CD552B180E6E}" destId="{E7569528-4CD7-41C5-B303-EB51F6CDD25F}" srcOrd="5" destOrd="0" presId="urn:microsoft.com/office/officeart/2018/2/layout/IconVerticalSolidList"/>
    <dgm:cxn modelId="{C02D4CFF-5F33-4114-AF52-FB6F72A864D3}" type="presParOf" srcId="{80C6FEB6-A6A6-49FE-8558-CD552B180E6E}" destId="{32C588C1-2848-4C7B-ADDF-E0134B1E4A7B}" srcOrd="6" destOrd="0" presId="urn:microsoft.com/office/officeart/2018/2/layout/IconVerticalSolidList"/>
    <dgm:cxn modelId="{243B320F-091F-4A7F-B7EF-54656E8B1654}" type="presParOf" srcId="{32C588C1-2848-4C7B-ADDF-E0134B1E4A7B}" destId="{9F015A94-22A2-4C77-85BC-5E5B38D10543}" srcOrd="0" destOrd="0" presId="urn:microsoft.com/office/officeart/2018/2/layout/IconVerticalSolidList"/>
    <dgm:cxn modelId="{ED768A55-8E29-4066-A57B-24BFD2325DEC}" type="presParOf" srcId="{32C588C1-2848-4C7B-ADDF-E0134B1E4A7B}" destId="{45A33AC2-DF67-4931-9F5F-E8AAE8E6B4D2}" srcOrd="1" destOrd="0" presId="urn:microsoft.com/office/officeart/2018/2/layout/IconVerticalSolidList"/>
    <dgm:cxn modelId="{5D06E53C-F18A-4B7F-9E33-CD086BD47781}" type="presParOf" srcId="{32C588C1-2848-4C7B-ADDF-E0134B1E4A7B}" destId="{EBD55A6C-0B22-424A-88E6-09C7494E2A45}" srcOrd="2" destOrd="0" presId="urn:microsoft.com/office/officeart/2018/2/layout/IconVerticalSolidList"/>
    <dgm:cxn modelId="{1C00DACD-24F2-4D08-8D35-6197C82DE30D}" type="presParOf" srcId="{32C588C1-2848-4C7B-ADDF-E0134B1E4A7B}" destId="{62898477-6C0F-488F-9401-78B74B9880E2}" srcOrd="3" destOrd="0" presId="urn:microsoft.com/office/officeart/2018/2/layout/IconVerticalSolidList"/>
    <dgm:cxn modelId="{8FC9D288-BA2A-4C22-BFF3-757CFF9B9E2F}" type="presParOf" srcId="{80C6FEB6-A6A6-49FE-8558-CD552B180E6E}" destId="{349BFE26-25E7-4E66-8A39-4F9A3147D764}" srcOrd="7" destOrd="0" presId="urn:microsoft.com/office/officeart/2018/2/layout/IconVerticalSolidList"/>
    <dgm:cxn modelId="{69D9093F-1A6C-46BD-862F-37A183229BA4}" type="presParOf" srcId="{80C6FEB6-A6A6-49FE-8558-CD552B180E6E}" destId="{196AD476-AD6D-4298-99DD-0B91591668D3}" srcOrd="8" destOrd="0" presId="urn:microsoft.com/office/officeart/2018/2/layout/IconVerticalSolidList"/>
    <dgm:cxn modelId="{B8EC3573-5125-4340-82E2-EDA94E5308F8}" type="presParOf" srcId="{196AD476-AD6D-4298-99DD-0B91591668D3}" destId="{5D97DB73-0251-4FEB-925B-B40DED39C823}" srcOrd="0" destOrd="0" presId="urn:microsoft.com/office/officeart/2018/2/layout/IconVerticalSolidList"/>
    <dgm:cxn modelId="{FC107DBF-7332-4BB4-84AD-1E4CD8FB3D33}" type="presParOf" srcId="{196AD476-AD6D-4298-99DD-0B91591668D3}" destId="{045DC143-E13F-4AAA-9451-9BFAAF2E2902}" srcOrd="1" destOrd="0" presId="urn:microsoft.com/office/officeart/2018/2/layout/IconVerticalSolidList"/>
    <dgm:cxn modelId="{43AE4032-4ECB-4387-A682-3A3C57F5697B}" type="presParOf" srcId="{196AD476-AD6D-4298-99DD-0B91591668D3}" destId="{4FD2CBD2-11ED-4A2B-ADDE-99E8EDE0F159}" srcOrd="2" destOrd="0" presId="urn:microsoft.com/office/officeart/2018/2/layout/IconVerticalSolidList"/>
    <dgm:cxn modelId="{00E30D6E-6781-44E3-AAAA-B7579C8172E8}" type="presParOf" srcId="{196AD476-AD6D-4298-99DD-0B91591668D3}" destId="{6DBADBD6-C0A7-424B-AF0C-520BB7D25A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73D63-4FB7-421C-8DAB-48D2B980B2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66D60-DB22-43BF-ADC5-16EA9C999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Boosts your visibility as a data professional</a:t>
          </a:r>
        </a:p>
      </dgm:t>
    </dgm:pt>
    <dgm:pt modelId="{8E0B7FA0-467F-4CB2-825C-8294BD09CB6A}" type="parTrans" cxnId="{B97B30E7-5EE8-4AC1-B843-1EADB008A55A}">
      <dgm:prSet/>
      <dgm:spPr/>
      <dgm:t>
        <a:bodyPr/>
        <a:lstStyle/>
        <a:p>
          <a:endParaRPr lang="en-US"/>
        </a:p>
      </dgm:t>
    </dgm:pt>
    <dgm:pt modelId="{46CBD9B0-40A5-459D-BE03-3C32CB84C4DD}" type="sibTrans" cxnId="{B97B30E7-5EE8-4AC1-B843-1EADB008A55A}">
      <dgm:prSet/>
      <dgm:spPr/>
      <dgm:t>
        <a:bodyPr/>
        <a:lstStyle/>
        <a:p>
          <a:endParaRPr lang="en-US"/>
        </a:p>
      </dgm:t>
    </dgm:pt>
    <dgm:pt modelId="{243BA5EE-54EB-443F-B629-F171884C9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innovation outside academic silos</a:t>
          </a:r>
        </a:p>
      </dgm:t>
    </dgm:pt>
    <dgm:pt modelId="{BA3BC133-6219-4CE0-AADA-EB6A2BBD3FD7}" type="parTrans" cxnId="{88F1FD85-FD8D-499E-9E15-89D0F6EDE599}">
      <dgm:prSet/>
      <dgm:spPr/>
      <dgm:t>
        <a:bodyPr/>
        <a:lstStyle/>
        <a:p>
          <a:endParaRPr lang="en-US"/>
        </a:p>
      </dgm:t>
    </dgm:pt>
    <dgm:pt modelId="{C1A37DB3-27DE-413F-821E-94306A1B195D}" type="sibTrans" cxnId="{88F1FD85-FD8D-499E-9E15-89D0F6EDE599}">
      <dgm:prSet/>
      <dgm:spPr/>
      <dgm:t>
        <a:bodyPr/>
        <a:lstStyle/>
        <a:p>
          <a:endParaRPr lang="en-US"/>
        </a:p>
      </dgm:t>
    </dgm:pt>
    <dgm:pt modelId="{CC39E8E2-36F5-4C85-83D8-5202B489C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Busts WIDE OPEN gatekeeping in careers that require coding</a:t>
          </a:r>
        </a:p>
      </dgm:t>
    </dgm:pt>
    <dgm:pt modelId="{B5C27EDE-E980-4C45-849B-63828890D881}" type="parTrans" cxnId="{0853FB0A-FB6D-45D5-8C17-424F7884D35E}">
      <dgm:prSet/>
      <dgm:spPr/>
      <dgm:t>
        <a:bodyPr/>
        <a:lstStyle/>
        <a:p>
          <a:endParaRPr lang="en-US"/>
        </a:p>
      </dgm:t>
    </dgm:pt>
    <dgm:pt modelId="{D6D0397D-B349-4434-9187-9201E5EFFF4E}" type="sibTrans" cxnId="{0853FB0A-FB6D-45D5-8C17-424F7884D35E}">
      <dgm:prSet/>
      <dgm:spPr/>
      <dgm:t>
        <a:bodyPr/>
        <a:lstStyle/>
        <a:p>
          <a:endParaRPr lang="en-US"/>
        </a:p>
      </dgm:t>
    </dgm:pt>
    <dgm:pt modelId="{300A7D02-F834-40F8-8C32-3FC2A54B19CE}" type="pres">
      <dgm:prSet presAssocID="{2CC73D63-4FB7-421C-8DAB-48D2B980B2B0}" presName="root" presStyleCnt="0">
        <dgm:presLayoutVars>
          <dgm:dir/>
          <dgm:resizeHandles val="exact"/>
        </dgm:presLayoutVars>
      </dgm:prSet>
      <dgm:spPr/>
    </dgm:pt>
    <dgm:pt modelId="{C0452FE9-4A6A-4A81-949A-708F36E89C92}" type="pres">
      <dgm:prSet presAssocID="{FB566D60-DB22-43BF-ADC5-16EA9C99951F}" presName="compNode" presStyleCnt="0"/>
      <dgm:spPr/>
    </dgm:pt>
    <dgm:pt modelId="{904EC2EC-F425-42C1-BE56-25487FFA50BB}" type="pres">
      <dgm:prSet presAssocID="{FB566D60-DB22-43BF-ADC5-16EA9C99951F}" presName="bgRect" presStyleLbl="bgShp" presStyleIdx="0" presStyleCnt="3"/>
      <dgm:spPr/>
    </dgm:pt>
    <dgm:pt modelId="{ACF3C70D-541C-4422-B3AC-857A1C9FF642}" type="pres">
      <dgm:prSet presAssocID="{FB566D60-DB22-43BF-ADC5-16EA9C9995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98AC09-3D88-43B5-B138-839612C45D3D}" type="pres">
      <dgm:prSet presAssocID="{FB566D60-DB22-43BF-ADC5-16EA9C99951F}" presName="spaceRect" presStyleCnt="0"/>
      <dgm:spPr/>
    </dgm:pt>
    <dgm:pt modelId="{75C175F4-15FF-4F47-A4CE-C03761A6FE98}" type="pres">
      <dgm:prSet presAssocID="{FB566D60-DB22-43BF-ADC5-16EA9C99951F}" presName="parTx" presStyleLbl="revTx" presStyleIdx="0" presStyleCnt="3">
        <dgm:presLayoutVars>
          <dgm:chMax val="0"/>
          <dgm:chPref val="0"/>
        </dgm:presLayoutVars>
      </dgm:prSet>
      <dgm:spPr/>
    </dgm:pt>
    <dgm:pt modelId="{04B1135D-4B95-457A-885F-970DE2B79F16}" type="pres">
      <dgm:prSet presAssocID="{46CBD9B0-40A5-459D-BE03-3C32CB84C4DD}" presName="sibTrans" presStyleCnt="0"/>
      <dgm:spPr/>
    </dgm:pt>
    <dgm:pt modelId="{4A48E1B6-3986-4D3A-9DFF-A15E69B45E43}" type="pres">
      <dgm:prSet presAssocID="{243BA5EE-54EB-443F-B629-F171884C9E46}" presName="compNode" presStyleCnt="0"/>
      <dgm:spPr/>
    </dgm:pt>
    <dgm:pt modelId="{F860CA3B-31DD-4E41-A1D2-BAE9898D63C8}" type="pres">
      <dgm:prSet presAssocID="{243BA5EE-54EB-443F-B629-F171884C9E46}" presName="bgRect" presStyleLbl="bgShp" presStyleIdx="1" presStyleCnt="3"/>
      <dgm:spPr/>
    </dgm:pt>
    <dgm:pt modelId="{FB76A9FE-3A94-457F-A910-25995E8A9967}" type="pres">
      <dgm:prSet presAssocID="{243BA5EE-54EB-443F-B629-F171884C9E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5A8AF76-AA26-48AE-93E0-4D9DA2E3096B}" type="pres">
      <dgm:prSet presAssocID="{243BA5EE-54EB-443F-B629-F171884C9E46}" presName="spaceRect" presStyleCnt="0"/>
      <dgm:spPr/>
    </dgm:pt>
    <dgm:pt modelId="{22FB8113-11DB-4DF3-8965-5E84A286D2F6}" type="pres">
      <dgm:prSet presAssocID="{243BA5EE-54EB-443F-B629-F171884C9E46}" presName="parTx" presStyleLbl="revTx" presStyleIdx="1" presStyleCnt="3">
        <dgm:presLayoutVars>
          <dgm:chMax val="0"/>
          <dgm:chPref val="0"/>
        </dgm:presLayoutVars>
      </dgm:prSet>
      <dgm:spPr/>
    </dgm:pt>
    <dgm:pt modelId="{8A2D155B-DC17-493C-B48C-80C3DB42434C}" type="pres">
      <dgm:prSet presAssocID="{C1A37DB3-27DE-413F-821E-94306A1B195D}" presName="sibTrans" presStyleCnt="0"/>
      <dgm:spPr/>
    </dgm:pt>
    <dgm:pt modelId="{D93062F2-B61E-47F2-9C40-80F797B70540}" type="pres">
      <dgm:prSet presAssocID="{CC39E8E2-36F5-4C85-83D8-5202B489C28E}" presName="compNode" presStyleCnt="0"/>
      <dgm:spPr/>
    </dgm:pt>
    <dgm:pt modelId="{AD80F89C-94A4-47D8-B4FC-C1EC4933D0D5}" type="pres">
      <dgm:prSet presAssocID="{CC39E8E2-36F5-4C85-83D8-5202B489C28E}" presName="bgRect" presStyleLbl="bgShp" presStyleIdx="2" presStyleCnt="3"/>
      <dgm:spPr/>
    </dgm:pt>
    <dgm:pt modelId="{BECF199E-0DE3-453A-9B7E-BFDB580CAD04}" type="pres">
      <dgm:prSet presAssocID="{CC39E8E2-36F5-4C85-83D8-5202B489C2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12D4FA-21FD-49CA-B638-12CAF9ED9150}" type="pres">
      <dgm:prSet presAssocID="{CC39E8E2-36F5-4C85-83D8-5202B489C28E}" presName="spaceRect" presStyleCnt="0"/>
      <dgm:spPr/>
    </dgm:pt>
    <dgm:pt modelId="{B500F28B-87D5-4025-8ED5-0ED31E65662B}" type="pres">
      <dgm:prSet presAssocID="{CC39E8E2-36F5-4C85-83D8-5202B489C2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53FB0A-FB6D-45D5-8C17-424F7884D35E}" srcId="{2CC73D63-4FB7-421C-8DAB-48D2B980B2B0}" destId="{CC39E8E2-36F5-4C85-83D8-5202B489C28E}" srcOrd="2" destOrd="0" parTransId="{B5C27EDE-E980-4C45-849B-63828890D881}" sibTransId="{D6D0397D-B349-4434-9187-9201E5EFFF4E}"/>
    <dgm:cxn modelId="{8B019371-6921-4BC3-8837-B80C8DC93CBD}" type="presOf" srcId="{2CC73D63-4FB7-421C-8DAB-48D2B980B2B0}" destId="{300A7D02-F834-40F8-8C32-3FC2A54B19CE}" srcOrd="0" destOrd="0" presId="urn:microsoft.com/office/officeart/2018/2/layout/IconVerticalSolidList"/>
    <dgm:cxn modelId="{88F1FD85-FD8D-499E-9E15-89D0F6EDE599}" srcId="{2CC73D63-4FB7-421C-8DAB-48D2B980B2B0}" destId="{243BA5EE-54EB-443F-B629-F171884C9E46}" srcOrd="1" destOrd="0" parTransId="{BA3BC133-6219-4CE0-AADA-EB6A2BBD3FD7}" sibTransId="{C1A37DB3-27DE-413F-821E-94306A1B195D}"/>
    <dgm:cxn modelId="{CF45898E-A6A8-4E1E-A08B-F263EF4763AA}" type="presOf" srcId="{CC39E8E2-36F5-4C85-83D8-5202B489C28E}" destId="{B500F28B-87D5-4025-8ED5-0ED31E65662B}" srcOrd="0" destOrd="0" presId="urn:microsoft.com/office/officeart/2018/2/layout/IconVerticalSolidList"/>
    <dgm:cxn modelId="{A443D39A-5641-444F-B390-11530BE893CE}" type="presOf" srcId="{243BA5EE-54EB-443F-B629-F171884C9E46}" destId="{22FB8113-11DB-4DF3-8965-5E84A286D2F6}" srcOrd="0" destOrd="0" presId="urn:microsoft.com/office/officeart/2018/2/layout/IconVerticalSolidList"/>
    <dgm:cxn modelId="{66A5AA9B-192E-4217-810F-3928502CB180}" type="presOf" srcId="{FB566D60-DB22-43BF-ADC5-16EA9C99951F}" destId="{75C175F4-15FF-4F47-A4CE-C03761A6FE98}" srcOrd="0" destOrd="0" presId="urn:microsoft.com/office/officeart/2018/2/layout/IconVerticalSolidList"/>
    <dgm:cxn modelId="{B97B30E7-5EE8-4AC1-B843-1EADB008A55A}" srcId="{2CC73D63-4FB7-421C-8DAB-48D2B980B2B0}" destId="{FB566D60-DB22-43BF-ADC5-16EA9C99951F}" srcOrd="0" destOrd="0" parTransId="{8E0B7FA0-467F-4CB2-825C-8294BD09CB6A}" sibTransId="{46CBD9B0-40A5-459D-BE03-3C32CB84C4DD}"/>
    <dgm:cxn modelId="{C15E3D41-2526-4FE6-8C0F-B56D28F99E9B}" type="presParOf" srcId="{300A7D02-F834-40F8-8C32-3FC2A54B19CE}" destId="{C0452FE9-4A6A-4A81-949A-708F36E89C92}" srcOrd="0" destOrd="0" presId="urn:microsoft.com/office/officeart/2018/2/layout/IconVerticalSolidList"/>
    <dgm:cxn modelId="{2E0A8B9F-5927-4B90-B7AF-280793ACA82F}" type="presParOf" srcId="{C0452FE9-4A6A-4A81-949A-708F36E89C92}" destId="{904EC2EC-F425-42C1-BE56-25487FFA50BB}" srcOrd="0" destOrd="0" presId="urn:microsoft.com/office/officeart/2018/2/layout/IconVerticalSolidList"/>
    <dgm:cxn modelId="{587F3088-D1B0-44CC-A0D1-CFE0BFDD7CB1}" type="presParOf" srcId="{C0452FE9-4A6A-4A81-949A-708F36E89C92}" destId="{ACF3C70D-541C-4422-B3AC-857A1C9FF642}" srcOrd="1" destOrd="0" presId="urn:microsoft.com/office/officeart/2018/2/layout/IconVerticalSolidList"/>
    <dgm:cxn modelId="{792F5C3A-B6B9-4C93-BE41-C8D9EFA70193}" type="presParOf" srcId="{C0452FE9-4A6A-4A81-949A-708F36E89C92}" destId="{0C98AC09-3D88-43B5-B138-839612C45D3D}" srcOrd="2" destOrd="0" presId="urn:microsoft.com/office/officeart/2018/2/layout/IconVerticalSolidList"/>
    <dgm:cxn modelId="{80481349-556F-4E06-A365-FD4E5F5625D9}" type="presParOf" srcId="{C0452FE9-4A6A-4A81-949A-708F36E89C92}" destId="{75C175F4-15FF-4F47-A4CE-C03761A6FE98}" srcOrd="3" destOrd="0" presId="urn:microsoft.com/office/officeart/2018/2/layout/IconVerticalSolidList"/>
    <dgm:cxn modelId="{B2BA68C7-41A4-4D2B-85B6-70E197E3BD11}" type="presParOf" srcId="{300A7D02-F834-40F8-8C32-3FC2A54B19CE}" destId="{04B1135D-4B95-457A-885F-970DE2B79F16}" srcOrd="1" destOrd="0" presId="urn:microsoft.com/office/officeart/2018/2/layout/IconVerticalSolidList"/>
    <dgm:cxn modelId="{6BE84C07-3C00-449F-8756-414E99FA84EE}" type="presParOf" srcId="{300A7D02-F834-40F8-8C32-3FC2A54B19CE}" destId="{4A48E1B6-3986-4D3A-9DFF-A15E69B45E43}" srcOrd="2" destOrd="0" presId="urn:microsoft.com/office/officeart/2018/2/layout/IconVerticalSolidList"/>
    <dgm:cxn modelId="{D8F48880-005D-439D-8E77-2E390ADE1573}" type="presParOf" srcId="{4A48E1B6-3986-4D3A-9DFF-A15E69B45E43}" destId="{F860CA3B-31DD-4E41-A1D2-BAE9898D63C8}" srcOrd="0" destOrd="0" presId="urn:microsoft.com/office/officeart/2018/2/layout/IconVerticalSolidList"/>
    <dgm:cxn modelId="{5A8DD9DD-8CC6-4203-B52B-409FAFD39D15}" type="presParOf" srcId="{4A48E1B6-3986-4D3A-9DFF-A15E69B45E43}" destId="{FB76A9FE-3A94-457F-A910-25995E8A9967}" srcOrd="1" destOrd="0" presId="urn:microsoft.com/office/officeart/2018/2/layout/IconVerticalSolidList"/>
    <dgm:cxn modelId="{A07816DC-795E-490F-8930-3EB6EDE44F36}" type="presParOf" srcId="{4A48E1B6-3986-4D3A-9DFF-A15E69B45E43}" destId="{85A8AF76-AA26-48AE-93E0-4D9DA2E3096B}" srcOrd="2" destOrd="0" presId="urn:microsoft.com/office/officeart/2018/2/layout/IconVerticalSolidList"/>
    <dgm:cxn modelId="{509C1DF8-208D-4B89-84D9-C052D34F8CE7}" type="presParOf" srcId="{4A48E1B6-3986-4D3A-9DFF-A15E69B45E43}" destId="{22FB8113-11DB-4DF3-8965-5E84A286D2F6}" srcOrd="3" destOrd="0" presId="urn:microsoft.com/office/officeart/2018/2/layout/IconVerticalSolidList"/>
    <dgm:cxn modelId="{769B6424-0039-41C7-B76C-6801F72BC0E2}" type="presParOf" srcId="{300A7D02-F834-40F8-8C32-3FC2A54B19CE}" destId="{8A2D155B-DC17-493C-B48C-80C3DB42434C}" srcOrd="3" destOrd="0" presId="urn:microsoft.com/office/officeart/2018/2/layout/IconVerticalSolidList"/>
    <dgm:cxn modelId="{4AF745D1-8EA3-4785-A7A1-73A3A29881AC}" type="presParOf" srcId="{300A7D02-F834-40F8-8C32-3FC2A54B19CE}" destId="{D93062F2-B61E-47F2-9C40-80F797B70540}" srcOrd="4" destOrd="0" presId="urn:microsoft.com/office/officeart/2018/2/layout/IconVerticalSolidList"/>
    <dgm:cxn modelId="{BF13414A-6E8B-4DD4-99CD-63208E4E2EAF}" type="presParOf" srcId="{D93062F2-B61E-47F2-9C40-80F797B70540}" destId="{AD80F89C-94A4-47D8-B4FC-C1EC4933D0D5}" srcOrd="0" destOrd="0" presId="urn:microsoft.com/office/officeart/2018/2/layout/IconVerticalSolidList"/>
    <dgm:cxn modelId="{F4BE0E8F-AAAB-43B0-8EEE-688D810ABECE}" type="presParOf" srcId="{D93062F2-B61E-47F2-9C40-80F797B70540}" destId="{BECF199E-0DE3-453A-9B7E-BFDB580CAD04}" srcOrd="1" destOrd="0" presId="urn:microsoft.com/office/officeart/2018/2/layout/IconVerticalSolidList"/>
    <dgm:cxn modelId="{C7F5312C-FB83-46F4-B1A9-878AE0E8BEF0}" type="presParOf" srcId="{D93062F2-B61E-47F2-9C40-80F797B70540}" destId="{2F12D4FA-21FD-49CA-B638-12CAF9ED9150}" srcOrd="2" destOrd="0" presId="urn:microsoft.com/office/officeart/2018/2/layout/IconVerticalSolidList"/>
    <dgm:cxn modelId="{3BC6A098-5D26-4992-BD5B-0EB3EC8C1D58}" type="presParOf" srcId="{D93062F2-B61E-47F2-9C40-80F797B70540}" destId="{B500F28B-87D5-4025-8ED5-0ED31E6566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D1CB29-4679-48A1-84C4-62F2889191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072A10F-4690-4327-B365-8E8E82E34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 your own research questions</a:t>
          </a:r>
        </a:p>
      </dgm:t>
    </dgm:pt>
    <dgm:pt modelId="{5B331E1B-ACAC-4E8C-9742-C90F55393CDE}" type="parTrans" cxnId="{E080754A-62DF-4B78-9C02-2C58A1528965}">
      <dgm:prSet/>
      <dgm:spPr/>
      <dgm:t>
        <a:bodyPr/>
        <a:lstStyle/>
        <a:p>
          <a:endParaRPr lang="en-US"/>
        </a:p>
      </dgm:t>
    </dgm:pt>
    <dgm:pt modelId="{C30AE195-4FA9-4CB0-88C7-DCBC1E8E519C}" type="sibTrans" cxnId="{E080754A-62DF-4B78-9C02-2C58A1528965}">
      <dgm:prSet/>
      <dgm:spPr/>
      <dgm:t>
        <a:bodyPr/>
        <a:lstStyle/>
        <a:p>
          <a:endParaRPr lang="en-US"/>
        </a:p>
      </dgm:t>
    </dgm:pt>
    <dgm:pt modelId="{9635D77F-334B-4741-920E-E876EF5989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Practice real-world skills: EDA, modeling, visualization</a:t>
          </a:r>
        </a:p>
      </dgm:t>
    </dgm:pt>
    <dgm:pt modelId="{49598827-AC87-4C3C-BB63-5E7446962853}" type="parTrans" cxnId="{99033506-E8E3-4B77-86E4-5E2405438182}">
      <dgm:prSet/>
      <dgm:spPr/>
      <dgm:t>
        <a:bodyPr/>
        <a:lstStyle/>
        <a:p>
          <a:endParaRPr lang="en-US"/>
        </a:p>
      </dgm:t>
    </dgm:pt>
    <dgm:pt modelId="{8BD7D2D9-26A5-4D09-94AC-12308A620235}" type="sibTrans" cxnId="{99033506-E8E3-4B77-86E4-5E2405438182}">
      <dgm:prSet/>
      <dgm:spPr/>
      <dgm:t>
        <a:bodyPr/>
        <a:lstStyle/>
        <a:p>
          <a:endParaRPr lang="en-US"/>
        </a:p>
      </dgm:t>
    </dgm:pt>
    <dgm:pt modelId="{37C0A0AB-BF83-4A4E-8E58-548EA7C103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portfolio that resonates with employers</a:t>
          </a:r>
        </a:p>
      </dgm:t>
    </dgm:pt>
    <dgm:pt modelId="{BE7D340F-B391-4E7E-9F26-F119881A19C6}" type="parTrans" cxnId="{59DDB704-9A0C-4B18-A781-7DA0312BAF38}">
      <dgm:prSet/>
      <dgm:spPr/>
      <dgm:t>
        <a:bodyPr/>
        <a:lstStyle/>
        <a:p>
          <a:endParaRPr lang="en-US"/>
        </a:p>
      </dgm:t>
    </dgm:pt>
    <dgm:pt modelId="{C1BF74C6-99BB-456E-984F-188B4156A85F}" type="sibTrans" cxnId="{59DDB704-9A0C-4B18-A781-7DA0312BAF38}">
      <dgm:prSet/>
      <dgm:spPr/>
      <dgm:t>
        <a:bodyPr/>
        <a:lstStyle/>
        <a:p>
          <a:endParaRPr lang="en-US"/>
        </a:p>
      </dgm:t>
    </dgm:pt>
    <dgm:pt modelId="{06B00A5C-EA09-4272-B143-1C3D15BDB2AE}" type="pres">
      <dgm:prSet presAssocID="{A0D1CB29-4679-48A1-84C4-62F2889191A9}" presName="root" presStyleCnt="0">
        <dgm:presLayoutVars>
          <dgm:dir/>
          <dgm:resizeHandles val="exact"/>
        </dgm:presLayoutVars>
      </dgm:prSet>
      <dgm:spPr/>
    </dgm:pt>
    <dgm:pt modelId="{E5292685-9F06-4309-928B-392489A3BBBA}" type="pres">
      <dgm:prSet presAssocID="{0072A10F-4690-4327-B365-8E8E82E348F3}" presName="compNode" presStyleCnt="0"/>
      <dgm:spPr/>
    </dgm:pt>
    <dgm:pt modelId="{8C519BC3-D1F7-4F07-8ED1-175F5DA310D2}" type="pres">
      <dgm:prSet presAssocID="{0072A10F-4690-4327-B365-8E8E82E348F3}" presName="bgRect" presStyleLbl="bgShp" presStyleIdx="0" presStyleCnt="3"/>
      <dgm:spPr/>
    </dgm:pt>
    <dgm:pt modelId="{B74766F8-469B-4AE8-9BF4-DA6FE455A914}" type="pres">
      <dgm:prSet presAssocID="{0072A10F-4690-4327-B365-8E8E82E348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815B2B8-34E7-4B0C-8889-902A0FB783EC}" type="pres">
      <dgm:prSet presAssocID="{0072A10F-4690-4327-B365-8E8E82E348F3}" presName="spaceRect" presStyleCnt="0"/>
      <dgm:spPr/>
    </dgm:pt>
    <dgm:pt modelId="{F1A49EED-CFC9-4DC7-A3E2-EF1D294562F1}" type="pres">
      <dgm:prSet presAssocID="{0072A10F-4690-4327-B365-8E8E82E348F3}" presName="parTx" presStyleLbl="revTx" presStyleIdx="0" presStyleCnt="3">
        <dgm:presLayoutVars>
          <dgm:chMax val="0"/>
          <dgm:chPref val="0"/>
        </dgm:presLayoutVars>
      </dgm:prSet>
      <dgm:spPr/>
    </dgm:pt>
    <dgm:pt modelId="{B7EC74A9-A45B-4DD8-A34D-86F0102E7455}" type="pres">
      <dgm:prSet presAssocID="{C30AE195-4FA9-4CB0-88C7-DCBC1E8E519C}" presName="sibTrans" presStyleCnt="0"/>
      <dgm:spPr/>
    </dgm:pt>
    <dgm:pt modelId="{81604553-9DA0-4ECD-8D31-3CCD124093B0}" type="pres">
      <dgm:prSet presAssocID="{9635D77F-334B-4741-920E-E876EF598905}" presName="compNode" presStyleCnt="0"/>
      <dgm:spPr/>
    </dgm:pt>
    <dgm:pt modelId="{24641A4B-38E9-4385-A5F3-31BC3792B9FD}" type="pres">
      <dgm:prSet presAssocID="{9635D77F-334B-4741-920E-E876EF598905}" presName="bgRect" presStyleLbl="bgShp" presStyleIdx="1" presStyleCnt="3"/>
      <dgm:spPr/>
    </dgm:pt>
    <dgm:pt modelId="{45D7297C-FFD7-4BAB-BCDC-368F47EB30A1}" type="pres">
      <dgm:prSet presAssocID="{9635D77F-334B-4741-920E-E876EF5989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2F4E2D4-75B7-4DEA-9EEC-B3FC1F2D59E2}" type="pres">
      <dgm:prSet presAssocID="{9635D77F-334B-4741-920E-E876EF598905}" presName="spaceRect" presStyleCnt="0"/>
      <dgm:spPr/>
    </dgm:pt>
    <dgm:pt modelId="{9F593C05-2E7C-49F7-8E26-36FB9908F4BC}" type="pres">
      <dgm:prSet presAssocID="{9635D77F-334B-4741-920E-E876EF598905}" presName="parTx" presStyleLbl="revTx" presStyleIdx="1" presStyleCnt="3">
        <dgm:presLayoutVars>
          <dgm:chMax val="0"/>
          <dgm:chPref val="0"/>
        </dgm:presLayoutVars>
      </dgm:prSet>
      <dgm:spPr/>
    </dgm:pt>
    <dgm:pt modelId="{FF3370B6-2A31-4F87-872C-7E4E9A2D72C3}" type="pres">
      <dgm:prSet presAssocID="{8BD7D2D9-26A5-4D09-94AC-12308A620235}" presName="sibTrans" presStyleCnt="0"/>
      <dgm:spPr/>
    </dgm:pt>
    <dgm:pt modelId="{82FD5D0A-BE53-4E6F-A986-525DFD11068D}" type="pres">
      <dgm:prSet presAssocID="{37C0A0AB-BF83-4A4E-8E58-548EA7C10315}" presName="compNode" presStyleCnt="0"/>
      <dgm:spPr/>
    </dgm:pt>
    <dgm:pt modelId="{8ED4D044-F93B-43C0-B506-CAF02AA1920A}" type="pres">
      <dgm:prSet presAssocID="{37C0A0AB-BF83-4A4E-8E58-548EA7C10315}" presName="bgRect" presStyleLbl="bgShp" presStyleIdx="2" presStyleCnt="3"/>
      <dgm:spPr/>
    </dgm:pt>
    <dgm:pt modelId="{85ED3A09-0C14-4E76-A25D-53EA4B4C32B1}" type="pres">
      <dgm:prSet presAssocID="{37C0A0AB-BF83-4A4E-8E58-548EA7C103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A3844AD7-269E-4C60-AA42-6DAFF35ACFF5}" type="pres">
      <dgm:prSet presAssocID="{37C0A0AB-BF83-4A4E-8E58-548EA7C10315}" presName="spaceRect" presStyleCnt="0"/>
      <dgm:spPr/>
    </dgm:pt>
    <dgm:pt modelId="{7136FA93-B3D3-4032-A63C-661473C142E2}" type="pres">
      <dgm:prSet presAssocID="{37C0A0AB-BF83-4A4E-8E58-548EA7C103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DDB704-9A0C-4B18-A781-7DA0312BAF38}" srcId="{A0D1CB29-4679-48A1-84C4-62F2889191A9}" destId="{37C0A0AB-BF83-4A4E-8E58-548EA7C10315}" srcOrd="2" destOrd="0" parTransId="{BE7D340F-B391-4E7E-9F26-F119881A19C6}" sibTransId="{C1BF74C6-99BB-456E-984F-188B4156A85F}"/>
    <dgm:cxn modelId="{99033506-E8E3-4B77-86E4-5E2405438182}" srcId="{A0D1CB29-4679-48A1-84C4-62F2889191A9}" destId="{9635D77F-334B-4741-920E-E876EF598905}" srcOrd="1" destOrd="0" parTransId="{49598827-AC87-4C3C-BB63-5E7446962853}" sibTransId="{8BD7D2D9-26A5-4D09-94AC-12308A620235}"/>
    <dgm:cxn modelId="{E080754A-62DF-4B78-9C02-2C58A1528965}" srcId="{A0D1CB29-4679-48A1-84C4-62F2889191A9}" destId="{0072A10F-4690-4327-B365-8E8E82E348F3}" srcOrd="0" destOrd="0" parTransId="{5B331E1B-ACAC-4E8C-9742-C90F55393CDE}" sibTransId="{C30AE195-4FA9-4CB0-88C7-DCBC1E8E519C}"/>
    <dgm:cxn modelId="{7CB47E55-3B00-0B4E-8FB7-87F890032F16}" type="presOf" srcId="{A0D1CB29-4679-48A1-84C4-62F2889191A9}" destId="{06B00A5C-EA09-4272-B143-1C3D15BDB2AE}" srcOrd="0" destOrd="0" presId="urn:microsoft.com/office/officeart/2018/2/layout/IconVerticalSolidList"/>
    <dgm:cxn modelId="{302B83BD-0702-8E42-AB31-6A7BFA483D5B}" type="presOf" srcId="{37C0A0AB-BF83-4A4E-8E58-548EA7C10315}" destId="{7136FA93-B3D3-4032-A63C-661473C142E2}" srcOrd="0" destOrd="0" presId="urn:microsoft.com/office/officeart/2018/2/layout/IconVerticalSolidList"/>
    <dgm:cxn modelId="{C0489BE6-3C03-2544-8E5E-66A66AFBB921}" type="presOf" srcId="{9635D77F-334B-4741-920E-E876EF598905}" destId="{9F593C05-2E7C-49F7-8E26-36FB9908F4BC}" srcOrd="0" destOrd="0" presId="urn:microsoft.com/office/officeart/2018/2/layout/IconVerticalSolidList"/>
    <dgm:cxn modelId="{4387D1EE-1504-BE4C-850B-38D28A7B8132}" type="presOf" srcId="{0072A10F-4690-4327-B365-8E8E82E348F3}" destId="{F1A49EED-CFC9-4DC7-A3E2-EF1D294562F1}" srcOrd="0" destOrd="0" presId="urn:microsoft.com/office/officeart/2018/2/layout/IconVerticalSolidList"/>
    <dgm:cxn modelId="{ED281B1C-8519-EA41-8548-B05ED0CB9990}" type="presParOf" srcId="{06B00A5C-EA09-4272-B143-1C3D15BDB2AE}" destId="{E5292685-9F06-4309-928B-392489A3BBBA}" srcOrd="0" destOrd="0" presId="urn:microsoft.com/office/officeart/2018/2/layout/IconVerticalSolidList"/>
    <dgm:cxn modelId="{2C519BCE-0563-BB4E-909C-F1B4A8CE6D1C}" type="presParOf" srcId="{E5292685-9F06-4309-928B-392489A3BBBA}" destId="{8C519BC3-D1F7-4F07-8ED1-175F5DA310D2}" srcOrd="0" destOrd="0" presId="urn:microsoft.com/office/officeart/2018/2/layout/IconVerticalSolidList"/>
    <dgm:cxn modelId="{1D4B5581-E191-824C-B456-8C61EE3E4D2B}" type="presParOf" srcId="{E5292685-9F06-4309-928B-392489A3BBBA}" destId="{B74766F8-469B-4AE8-9BF4-DA6FE455A914}" srcOrd="1" destOrd="0" presId="urn:microsoft.com/office/officeart/2018/2/layout/IconVerticalSolidList"/>
    <dgm:cxn modelId="{EA75FF9F-41B0-0946-958F-4FD05E6599A1}" type="presParOf" srcId="{E5292685-9F06-4309-928B-392489A3BBBA}" destId="{F815B2B8-34E7-4B0C-8889-902A0FB783EC}" srcOrd="2" destOrd="0" presId="urn:microsoft.com/office/officeart/2018/2/layout/IconVerticalSolidList"/>
    <dgm:cxn modelId="{B3FB8F1B-A1E1-734C-99A3-E2B5789EC04C}" type="presParOf" srcId="{E5292685-9F06-4309-928B-392489A3BBBA}" destId="{F1A49EED-CFC9-4DC7-A3E2-EF1D294562F1}" srcOrd="3" destOrd="0" presId="urn:microsoft.com/office/officeart/2018/2/layout/IconVerticalSolidList"/>
    <dgm:cxn modelId="{06A30228-45FE-5C42-9F3C-6FC38AF7A453}" type="presParOf" srcId="{06B00A5C-EA09-4272-B143-1C3D15BDB2AE}" destId="{B7EC74A9-A45B-4DD8-A34D-86F0102E7455}" srcOrd="1" destOrd="0" presId="urn:microsoft.com/office/officeart/2018/2/layout/IconVerticalSolidList"/>
    <dgm:cxn modelId="{88AEC37B-0574-2E40-A0CE-6947270A9CF7}" type="presParOf" srcId="{06B00A5C-EA09-4272-B143-1C3D15BDB2AE}" destId="{81604553-9DA0-4ECD-8D31-3CCD124093B0}" srcOrd="2" destOrd="0" presId="urn:microsoft.com/office/officeart/2018/2/layout/IconVerticalSolidList"/>
    <dgm:cxn modelId="{E2D5163E-D66C-494C-B150-5D9B7CDD81D9}" type="presParOf" srcId="{81604553-9DA0-4ECD-8D31-3CCD124093B0}" destId="{24641A4B-38E9-4385-A5F3-31BC3792B9FD}" srcOrd="0" destOrd="0" presId="urn:microsoft.com/office/officeart/2018/2/layout/IconVerticalSolidList"/>
    <dgm:cxn modelId="{F90351FC-E2A8-FD4C-B3B7-5AB575709AEF}" type="presParOf" srcId="{81604553-9DA0-4ECD-8D31-3CCD124093B0}" destId="{45D7297C-FFD7-4BAB-BCDC-368F47EB30A1}" srcOrd="1" destOrd="0" presId="urn:microsoft.com/office/officeart/2018/2/layout/IconVerticalSolidList"/>
    <dgm:cxn modelId="{42742A2F-D0F0-DE4E-B91B-1DB50C035C61}" type="presParOf" srcId="{81604553-9DA0-4ECD-8D31-3CCD124093B0}" destId="{72F4E2D4-75B7-4DEA-9EEC-B3FC1F2D59E2}" srcOrd="2" destOrd="0" presId="urn:microsoft.com/office/officeart/2018/2/layout/IconVerticalSolidList"/>
    <dgm:cxn modelId="{2485D0A4-BB7A-F24C-A12C-4765A84526EA}" type="presParOf" srcId="{81604553-9DA0-4ECD-8D31-3CCD124093B0}" destId="{9F593C05-2E7C-49F7-8E26-36FB9908F4BC}" srcOrd="3" destOrd="0" presId="urn:microsoft.com/office/officeart/2018/2/layout/IconVerticalSolidList"/>
    <dgm:cxn modelId="{DF30E589-8D1F-E04E-B576-0FB712419BA6}" type="presParOf" srcId="{06B00A5C-EA09-4272-B143-1C3D15BDB2AE}" destId="{FF3370B6-2A31-4F87-872C-7E4E9A2D72C3}" srcOrd="3" destOrd="0" presId="urn:microsoft.com/office/officeart/2018/2/layout/IconVerticalSolidList"/>
    <dgm:cxn modelId="{EFAE38BD-9502-984D-999B-1FFA59FFD2DC}" type="presParOf" srcId="{06B00A5C-EA09-4272-B143-1C3D15BDB2AE}" destId="{82FD5D0A-BE53-4E6F-A986-525DFD11068D}" srcOrd="4" destOrd="0" presId="urn:microsoft.com/office/officeart/2018/2/layout/IconVerticalSolidList"/>
    <dgm:cxn modelId="{96A28A4D-04B3-B746-86BE-11269C834D0F}" type="presParOf" srcId="{82FD5D0A-BE53-4E6F-A986-525DFD11068D}" destId="{8ED4D044-F93B-43C0-B506-CAF02AA1920A}" srcOrd="0" destOrd="0" presId="urn:microsoft.com/office/officeart/2018/2/layout/IconVerticalSolidList"/>
    <dgm:cxn modelId="{25973A69-058C-0744-830F-77F0324D34E4}" type="presParOf" srcId="{82FD5D0A-BE53-4E6F-A986-525DFD11068D}" destId="{85ED3A09-0C14-4E76-A25D-53EA4B4C32B1}" srcOrd="1" destOrd="0" presId="urn:microsoft.com/office/officeart/2018/2/layout/IconVerticalSolidList"/>
    <dgm:cxn modelId="{FED1B7F8-1DC8-C943-9F59-73639B5584EB}" type="presParOf" srcId="{82FD5D0A-BE53-4E6F-A986-525DFD11068D}" destId="{A3844AD7-269E-4C60-AA42-6DAFF35ACFF5}" srcOrd="2" destOrd="0" presId="urn:microsoft.com/office/officeart/2018/2/layout/IconVerticalSolidList"/>
    <dgm:cxn modelId="{B4976930-88FA-484D-BE0C-29FACEEB6D17}" type="presParOf" srcId="{82FD5D0A-BE53-4E6F-A986-525DFD11068D}" destId="{7136FA93-B3D3-4032-A63C-661473C142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D0D1D-1A67-4201-9597-A979F14FDE5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A47D8F-2D51-487B-A2AD-DDE3E4F4B426}">
      <dgm:prSet/>
      <dgm:spPr/>
      <dgm:t>
        <a:bodyPr/>
        <a:lstStyle/>
        <a:p>
          <a:r>
            <a:rPr lang="en-US"/>
            <a:t>Refine your research question</a:t>
          </a:r>
        </a:p>
      </dgm:t>
    </dgm:pt>
    <dgm:pt modelId="{94DB1704-1717-4989-B5B9-70BB45D16DAB}" type="parTrans" cxnId="{DCEE1BBD-860D-4688-8D08-B1A1B80CC01B}">
      <dgm:prSet/>
      <dgm:spPr/>
      <dgm:t>
        <a:bodyPr/>
        <a:lstStyle/>
        <a:p>
          <a:endParaRPr lang="en-US"/>
        </a:p>
      </dgm:t>
    </dgm:pt>
    <dgm:pt modelId="{6EA08E32-8DBE-4803-A8C4-BD6E78C19FB8}" type="sibTrans" cxnId="{DCEE1BBD-860D-4688-8D08-B1A1B80CC01B}">
      <dgm:prSet/>
      <dgm:spPr/>
      <dgm:t>
        <a:bodyPr/>
        <a:lstStyle/>
        <a:p>
          <a:endParaRPr lang="en-US"/>
        </a:p>
      </dgm:t>
    </dgm:pt>
    <dgm:pt modelId="{477B438B-9340-41B2-AB24-6C41B2EF615D}">
      <dgm:prSet/>
      <dgm:spPr/>
      <dgm:t>
        <a:bodyPr/>
        <a:lstStyle/>
        <a:p>
          <a:r>
            <a:rPr lang="en-US"/>
            <a:t>Suggest data sources</a:t>
          </a:r>
        </a:p>
      </dgm:t>
    </dgm:pt>
    <dgm:pt modelId="{FDB4C841-140B-4FAC-85D4-ACB830AD4FDF}" type="parTrans" cxnId="{62A7C36E-85D6-45DF-B35D-112C85816980}">
      <dgm:prSet/>
      <dgm:spPr/>
      <dgm:t>
        <a:bodyPr/>
        <a:lstStyle/>
        <a:p>
          <a:endParaRPr lang="en-US"/>
        </a:p>
      </dgm:t>
    </dgm:pt>
    <dgm:pt modelId="{BE800DC6-9EF3-4C10-A662-039769EFDFA7}" type="sibTrans" cxnId="{62A7C36E-85D6-45DF-B35D-112C85816980}">
      <dgm:prSet/>
      <dgm:spPr/>
      <dgm:t>
        <a:bodyPr/>
        <a:lstStyle/>
        <a:p>
          <a:endParaRPr lang="en-US"/>
        </a:p>
      </dgm:t>
    </dgm:pt>
    <dgm:pt modelId="{012D76A6-B856-4F69-9FA0-EB82498B9274}">
      <dgm:prSet/>
      <dgm:spPr/>
      <dgm:t>
        <a:bodyPr/>
        <a:lstStyle/>
        <a:p>
          <a:r>
            <a:rPr lang="en-US"/>
            <a:t>Draft code</a:t>
          </a:r>
        </a:p>
      </dgm:t>
    </dgm:pt>
    <dgm:pt modelId="{430D6507-E461-4F46-ABAE-C65C41684E5D}" type="parTrans" cxnId="{5150423A-F91D-4C39-BBFE-35937B0C671F}">
      <dgm:prSet/>
      <dgm:spPr/>
      <dgm:t>
        <a:bodyPr/>
        <a:lstStyle/>
        <a:p>
          <a:endParaRPr lang="en-US"/>
        </a:p>
      </dgm:t>
    </dgm:pt>
    <dgm:pt modelId="{067B48DB-29D9-460E-BA7F-702A6D40D6EA}" type="sibTrans" cxnId="{5150423A-F91D-4C39-BBFE-35937B0C671F}">
      <dgm:prSet/>
      <dgm:spPr/>
      <dgm:t>
        <a:bodyPr/>
        <a:lstStyle/>
        <a:p>
          <a:endParaRPr lang="en-US"/>
        </a:p>
      </dgm:t>
    </dgm:pt>
    <dgm:pt modelId="{2B6D0438-D185-4578-B07D-225B56E7CA00}">
      <dgm:prSet/>
      <dgm:spPr/>
      <dgm:t>
        <a:bodyPr/>
        <a:lstStyle/>
        <a:p>
          <a:r>
            <a:rPr lang="en-US"/>
            <a:t>Explain statistical concepts</a:t>
          </a:r>
        </a:p>
      </dgm:t>
    </dgm:pt>
    <dgm:pt modelId="{C03C8977-9263-4464-A2E9-406BC9D20768}" type="parTrans" cxnId="{0B5B6DBE-8DBB-4871-B280-1A0D23B501A2}">
      <dgm:prSet/>
      <dgm:spPr/>
      <dgm:t>
        <a:bodyPr/>
        <a:lstStyle/>
        <a:p>
          <a:endParaRPr lang="en-US"/>
        </a:p>
      </dgm:t>
    </dgm:pt>
    <dgm:pt modelId="{FB8EF12F-F9C7-43A7-9912-F7FD4E9B26A9}" type="sibTrans" cxnId="{0B5B6DBE-8DBB-4871-B280-1A0D23B501A2}">
      <dgm:prSet/>
      <dgm:spPr/>
      <dgm:t>
        <a:bodyPr/>
        <a:lstStyle/>
        <a:p>
          <a:endParaRPr lang="en-US"/>
        </a:p>
      </dgm:t>
    </dgm:pt>
    <dgm:pt modelId="{FB60CB52-99D1-478B-9EEB-91B0A0BAEF85}">
      <dgm:prSet/>
      <dgm:spPr/>
      <dgm:t>
        <a:bodyPr/>
        <a:lstStyle/>
        <a:p>
          <a:r>
            <a:rPr lang="en-US"/>
            <a:t>Create visualizations</a:t>
          </a:r>
        </a:p>
      </dgm:t>
    </dgm:pt>
    <dgm:pt modelId="{2ADB5334-9580-4AE6-AFCE-019A34D1E097}" type="parTrans" cxnId="{DEB065FD-BCA9-4FA3-9C15-0C5C7297E0E6}">
      <dgm:prSet/>
      <dgm:spPr/>
      <dgm:t>
        <a:bodyPr/>
        <a:lstStyle/>
        <a:p>
          <a:endParaRPr lang="en-US"/>
        </a:p>
      </dgm:t>
    </dgm:pt>
    <dgm:pt modelId="{DE68BC9D-7F00-4809-AE8C-EC22109971BA}" type="sibTrans" cxnId="{DEB065FD-BCA9-4FA3-9C15-0C5C7297E0E6}">
      <dgm:prSet/>
      <dgm:spPr/>
      <dgm:t>
        <a:bodyPr/>
        <a:lstStyle/>
        <a:p>
          <a:endParaRPr lang="en-US"/>
        </a:p>
      </dgm:t>
    </dgm:pt>
    <dgm:pt modelId="{17DE58CF-791F-7341-AD87-3EB975EEA948}" type="pres">
      <dgm:prSet presAssocID="{5D8D0D1D-1A67-4201-9597-A979F14FDE5F}" presName="Name0" presStyleCnt="0">
        <dgm:presLayoutVars>
          <dgm:dir/>
          <dgm:resizeHandles val="exact"/>
        </dgm:presLayoutVars>
      </dgm:prSet>
      <dgm:spPr/>
    </dgm:pt>
    <dgm:pt modelId="{AB93DBBE-E9D7-1A42-9AFD-34EEB6CFE319}" type="pres">
      <dgm:prSet presAssocID="{3EA47D8F-2D51-487B-A2AD-DDE3E4F4B426}" presName="node" presStyleLbl="node1" presStyleIdx="0" presStyleCnt="5">
        <dgm:presLayoutVars>
          <dgm:bulletEnabled val="1"/>
        </dgm:presLayoutVars>
      </dgm:prSet>
      <dgm:spPr/>
    </dgm:pt>
    <dgm:pt modelId="{B0C10615-E55A-EB46-A89B-C5D63BA48BD9}" type="pres">
      <dgm:prSet presAssocID="{6EA08E32-8DBE-4803-A8C4-BD6E78C19FB8}" presName="sibTrans" presStyleLbl="sibTrans1D1" presStyleIdx="0" presStyleCnt="4"/>
      <dgm:spPr/>
    </dgm:pt>
    <dgm:pt modelId="{78F929FE-965E-6247-8EF2-77795892E6E9}" type="pres">
      <dgm:prSet presAssocID="{6EA08E32-8DBE-4803-A8C4-BD6E78C19FB8}" presName="connectorText" presStyleLbl="sibTrans1D1" presStyleIdx="0" presStyleCnt="4"/>
      <dgm:spPr/>
    </dgm:pt>
    <dgm:pt modelId="{0EA34C01-0D92-8D43-A247-72A667156EA3}" type="pres">
      <dgm:prSet presAssocID="{477B438B-9340-41B2-AB24-6C41B2EF615D}" presName="node" presStyleLbl="node1" presStyleIdx="1" presStyleCnt="5">
        <dgm:presLayoutVars>
          <dgm:bulletEnabled val="1"/>
        </dgm:presLayoutVars>
      </dgm:prSet>
      <dgm:spPr/>
    </dgm:pt>
    <dgm:pt modelId="{C0736A40-A9ED-8449-91EC-F05ACE37077F}" type="pres">
      <dgm:prSet presAssocID="{BE800DC6-9EF3-4C10-A662-039769EFDFA7}" presName="sibTrans" presStyleLbl="sibTrans1D1" presStyleIdx="1" presStyleCnt="4"/>
      <dgm:spPr/>
    </dgm:pt>
    <dgm:pt modelId="{75F9A670-19CB-3E46-8B3A-6F1E173A734F}" type="pres">
      <dgm:prSet presAssocID="{BE800DC6-9EF3-4C10-A662-039769EFDFA7}" presName="connectorText" presStyleLbl="sibTrans1D1" presStyleIdx="1" presStyleCnt="4"/>
      <dgm:spPr/>
    </dgm:pt>
    <dgm:pt modelId="{9C53E9AE-CE1E-684F-9922-6DFA64B10282}" type="pres">
      <dgm:prSet presAssocID="{012D76A6-B856-4F69-9FA0-EB82498B9274}" presName="node" presStyleLbl="node1" presStyleIdx="2" presStyleCnt="5">
        <dgm:presLayoutVars>
          <dgm:bulletEnabled val="1"/>
        </dgm:presLayoutVars>
      </dgm:prSet>
      <dgm:spPr/>
    </dgm:pt>
    <dgm:pt modelId="{83ADB07F-F5EE-9F4D-8770-D964FF068742}" type="pres">
      <dgm:prSet presAssocID="{067B48DB-29D9-460E-BA7F-702A6D40D6EA}" presName="sibTrans" presStyleLbl="sibTrans1D1" presStyleIdx="2" presStyleCnt="4"/>
      <dgm:spPr/>
    </dgm:pt>
    <dgm:pt modelId="{4BFB429D-40CC-E541-9240-2C27BA86BBFD}" type="pres">
      <dgm:prSet presAssocID="{067B48DB-29D9-460E-BA7F-702A6D40D6EA}" presName="connectorText" presStyleLbl="sibTrans1D1" presStyleIdx="2" presStyleCnt="4"/>
      <dgm:spPr/>
    </dgm:pt>
    <dgm:pt modelId="{436AC8EF-CD3A-0B44-91E4-96C74AD88D55}" type="pres">
      <dgm:prSet presAssocID="{2B6D0438-D185-4578-B07D-225B56E7CA00}" presName="node" presStyleLbl="node1" presStyleIdx="3" presStyleCnt="5">
        <dgm:presLayoutVars>
          <dgm:bulletEnabled val="1"/>
        </dgm:presLayoutVars>
      </dgm:prSet>
      <dgm:spPr/>
    </dgm:pt>
    <dgm:pt modelId="{48A1857E-D57F-7D4A-A5AF-4057DDCFF498}" type="pres">
      <dgm:prSet presAssocID="{FB8EF12F-F9C7-43A7-9912-F7FD4E9B26A9}" presName="sibTrans" presStyleLbl="sibTrans1D1" presStyleIdx="3" presStyleCnt="4"/>
      <dgm:spPr/>
    </dgm:pt>
    <dgm:pt modelId="{C6D165C8-FF33-5A43-A8A3-960FCDF5F88C}" type="pres">
      <dgm:prSet presAssocID="{FB8EF12F-F9C7-43A7-9912-F7FD4E9B26A9}" presName="connectorText" presStyleLbl="sibTrans1D1" presStyleIdx="3" presStyleCnt="4"/>
      <dgm:spPr/>
    </dgm:pt>
    <dgm:pt modelId="{1CBBDACC-67C1-2740-BA9E-5189B5B1F58F}" type="pres">
      <dgm:prSet presAssocID="{FB60CB52-99D1-478B-9EEB-91B0A0BAEF85}" presName="node" presStyleLbl="node1" presStyleIdx="4" presStyleCnt="5">
        <dgm:presLayoutVars>
          <dgm:bulletEnabled val="1"/>
        </dgm:presLayoutVars>
      </dgm:prSet>
      <dgm:spPr/>
    </dgm:pt>
  </dgm:ptLst>
  <dgm:cxnLst>
    <dgm:cxn modelId="{447A601A-0BFB-5C4C-B193-0C62176A2E4C}" type="presOf" srcId="{FB8EF12F-F9C7-43A7-9912-F7FD4E9B26A9}" destId="{48A1857E-D57F-7D4A-A5AF-4057DDCFF498}" srcOrd="0" destOrd="0" presId="urn:microsoft.com/office/officeart/2016/7/layout/RepeatingBendingProcessNew"/>
    <dgm:cxn modelId="{57A37E32-31B5-7541-A4E3-C2D5C9583A3A}" type="presOf" srcId="{067B48DB-29D9-460E-BA7F-702A6D40D6EA}" destId="{4BFB429D-40CC-E541-9240-2C27BA86BBFD}" srcOrd="1" destOrd="0" presId="urn:microsoft.com/office/officeart/2016/7/layout/RepeatingBendingProcessNew"/>
    <dgm:cxn modelId="{5150423A-F91D-4C39-BBFE-35937B0C671F}" srcId="{5D8D0D1D-1A67-4201-9597-A979F14FDE5F}" destId="{012D76A6-B856-4F69-9FA0-EB82498B9274}" srcOrd="2" destOrd="0" parTransId="{430D6507-E461-4F46-ABAE-C65C41684E5D}" sibTransId="{067B48DB-29D9-460E-BA7F-702A6D40D6EA}"/>
    <dgm:cxn modelId="{B0A53C58-C0A5-F84A-811F-94DC9BCF543C}" type="presOf" srcId="{012D76A6-B856-4F69-9FA0-EB82498B9274}" destId="{9C53E9AE-CE1E-684F-9922-6DFA64B10282}" srcOrd="0" destOrd="0" presId="urn:microsoft.com/office/officeart/2016/7/layout/RepeatingBendingProcessNew"/>
    <dgm:cxn modelId="{62A7C36E-85D6-45DF-B35D-112C85816980}" srcId="{5D8D0D1D-1A67-4201-9597-A979F14FDE5F}" destId="{477B438B-9340-41B2-AB24-6C41B2EF615D}" srcOrd="1" destOrd="0" parTransId="{FDB4C841-140B-4FAC-85D4-ACB830AD4FDF}" sibTransId="{BE800DC6-9EF3-4C10-A662-039769EFDFA7}"/>
    <dgm:cxn modelId="{CCB9BB8B-E1DD-C548-BD16-D50534A31EA8}" type="presOf" srcId="{BE800DC6-9EF3-4C10-A662-039769EFDFA7}" destId="{75F9A670-19CB-3E46-8B3A-6F1E173A734F}" srcOrd="1" destOrd="0" presId="urn:microsoft.com/office/officeart/2016/7/layout/RepeatingBendingProcessNew"/>
    <dgm:cxn modelId="{2617449F-E4B1-5944-AA22-DEDAEC420232}" type="presOf" srcId="{067B48DB-29D9-460E-BA7F-702A6D40D6EA}" destId="{83ADB07F-F5EE-9F4D-8770-D964FF068742}" srcOrd="0" destOrd="0" presId="urn:microsoft.com/office/officeart/2016/7/layout/RepeatingBendingProcessNew"/>
    <dgm:cxn modelId="{DFFC74A4-4824-E34B-B1C6-DDAB9E10CDBF}" type="presOf" srcId="{BE800DC6-9EF3-4C10-A662-039769EFDFA7}" destId="{C0736A40-A9ED-8449-91EC-F05ACE37077F}" srcOrd="0" destOrd="0" presId="urn:microsoft.com/office/officeart/2016/7/layout/RepeatingBendingProcessNew"/>
    <dgm:cxn modelId="{4908B5AF-836E-5144-8711-DDFDA746044F}" type="presOf" srcId="{3EA47D8F-2D51-487B-A2AD-DDE3E4F4B426}" destId="{AB93DBBE-E9D7-1A42-9AFD-34EEB6CFE319}" srcOrd="0" destOrd="0" presId="urn:microsoft.com/office/officeart/2016/7/layout/RepeatingBendingProcessNew"/>
    <dgm:cxn modelId="{A9ED0EB3-DF80-114D-BB1B-8DC7ABDB18FD}" type="presOf" srcId="{477B438B-9340-41B2-AB24-6C41B2EF615D}" destId="{0EA34C01-0D92-8D43-A247-72A667156EA3}" srcOrd="0" destOrd="0" presId="urn:microsoft.com/office/officeart/2016/7/layout/RepeatingBendingProcessNew"/>
    <dgm:cxn modelId="{CDFC4BBA-FD03-9846-9EC1-B152848CF009}" type="presOf" srcId="{2B6D0438-D185-4578-B07D-225B56E7CA00}" destId="{436AC8EF-CD3A-0B44-91E4-96C74AD88D55}" srcOrd="0" destOrd="0" presId="urn:microsoft.com/office/officeart/2016/7/layout/RepeatingBendingProcessNew"/>
    <dgm:cxn modelId="{DCEE1BBD-860D-4688-8D08-B1A1B80CC01B}" srcId="{5D8D0D1D-1A67-4201-9597-A979F14FDE5F}" destId="{3EA47D8F-2D51-487B-A2AD-DDE3E4F4B426}" srcOrd="0" destOrd="0" parTransId="{94DB1704-1717-4989-B5B9-70BB45D16DAB}" sibTransId="{6EA08E32-8DBE-4803-A8C4-BD6E78C19FB8}"/>
    <dgm:cxn modelId="{0B5B6DBE-8DBB-4871-B280-1A0D23B501A2}" srcId="{5D8D0D1D-1A67-4201-9597-A979F14FDE5F}" destId="{2B6D0438-D185-4578-B07D-225B56E7CA00}" srcOrd="3" destOrd="0" parTransId="{C03C8977-9263-4464-A2E9-406BC9D20768}" sibTransId="{FB8EF12F-F9C7-43A7-9912-F7FD4E9B26A9}"/>
    <dgm:cxn modelId="{FB6136C0-5FEB-F946-A857-93E54B928CF1}" type="presOf" srcId="{6EA08E32-8DBE-4803-A8C4-BD6E78C19FB8}" destId="{B0C10615-E55A-EB46-A89B-C5D63BA48BD9}" srcOrd="0" destOrd="0" presId="urn:microsoft.com/office/officeart/2016/7/layout/RepeatingBendingProcessNew"/>
    <dgm:cxn modelId="{BE0A19CD-6B8E-A240-8CA0-9302770EEACD}" type="presOf" srcId="{FB8EF12F-F9C7-43A7-9912-F7FD4E9B26A9}" destId="{C6D165C8-FF33-5A43-A8A3-960FCDF5F88C}" srcOrd="1" destOrd="0" presId="urn:microsoft.com/office/officeart/2016/7/layout/RepeatingBendingProcessNew"/>
    <dgm:cxn modelId="{C4B00BD4-3A81-5346-8217-20A442289052}" type="presOf" srcId="{FB60CB52-99D1-478B-9EEB-91B0A0BAEF85}" destId="{1CBBDACC-67C1-2740-BA9E-5189B5B1F58F}" srcOrd="0" destOrd="0" presId="urn:microsoft.com/office/officeart/2016/7/layout/RepeatingBendingProcessNew"/>
    <dgm:cxn modelId="{D33D07DD-8657-C542-9B5E-49A43145450F}" type="presOf" srcId="{5D8D0D1D-1A67-4201-9597-A979F14FDE5F}" destId="{17DE58CF-791F-7341-AD87-3EB975EEA948}" srcOrd="0" destOrd="0" presId="urn:microsoft.com/office/officeart/2016/7/layout/RepeatingBendingProcessNew"/>
    <dgm:cxn modelId="{87D7FAF2-4CAE-CD46-8E35-E95BF3469A28}" type="presOf" srcId="{6EA08E32-8DBE-4803-A8C4-BD6E78C19FB8}" destId="{78F929FE-965E-6247-8EF2-77795892E6E9}" srcOrd="1" destOrd="0" presId="urn:microsoft.com/office/officeart/2016/7/layout/RepeatingBendingProcessNew"/>
    <dgm:cxn modelId="{DEB065FD-BCA9-4FA3-9C15-0C5C7297E0E6}" srcId="{5D8D0D1D-1A67-4201-9597-A979F14FDE5F}" destId="{FB60CB52-99D1-478B-9EEB-91B0A0BAEF85}" srcOrd="4" destOrd="0" parTransId="{2ADB5334-9580-4AE6-AFCE-019A34D1E097}" sibTransId="{DE68BC9D-7F00-4809-AE8C-EC22109971BA}"/>
    <dgm:cxn modelId="{D6BC19FC-5A50-8E4D-949C-14AAD6F77915}" type="presParOf" srcId="{17DE58CF-791F-7341-AD87-3EB975EEA948}" destId="{AB93DBBE-E9D7-1A42-9AFD-34EEB6CFE319}" srcOrd="0" destOrd="0" presId="urn:microsoft.com/office/officeart/2016/7/layout/RepeatingBendingProcessNew"/>
    <dgm:cxn modelId="{860B7787-8C26-0B41-AE31-5D8DD9D8E861}" type="presParOf" srcId="{17DE58CF-791F-7341-AD87-3EB975EEA948}" destId="{B0C10615-E55A-EB46-A89B-C5D63BA48BD9}" srcOrd="1" destOrd="0" presId="urn:microsoft.com/office/officeart/2016/7/layout/RepeatingBendingProcessNew"/>
    <dgm:cxn modelId="{4032B2A1-9D10-CD47-979B-7A2BA0B2EF2F}" type="presParOf" srcId="{B0C10615-E55A-EB46-A89B-C5D63BA48BD9}" destId="{78F929FE-965E-6247-8EF2-77795892E6E9}" srcOrd="0" destOrd="0" presId="urn:microsoft.com/office/officeart/2016/7/layout/RepeatingBendingProcessNew"/>
    <dgm:cxn modelId="{93F1FAD2-E471-D747-9EF1-56F11B7611F9}" type="presParOf" srcId="{17DE58CF-791F-7341-AD87-3EB975EEA948}" destId="{0EA34C01-0D92-8D43-A247-72A667156EA3}" srcOrd="2" destOrd="0" presId="urn:microsoft.com/office/officeart/2016/7/layout/RepeatingBendingProcessNew"/>
    <dgm:cxn modelId="{25785521-E5C0-9F41-8B0F-223DAB95A5CB}" type="presParOf" srcId="{17DE58CF-791F-7341-AD87-3EB975EEA948}" destId="{C0736A40-A9ED-8449-91EC-F05ACE37077F}" srcOrd="3" destOrd="0" presId="urn:microsoft.com/office/officeart/2016/7/layout/RepeatingBendingProcessNew"/>
    <dgm:cxn modelId="{BDD195D9-C57C-024A-A6D1-3E35F55A72F3}" type="presParOf" srcId="{C0736A40-A9ED-8449-91EC-F05ACE37077F}" destId="{75F9A670-19CB-3E46-8B3A-6F1E173A734F}" srcOrd="0" destOrd="0" presId="urn:microsoft.com/office/officeart/2016/7/layout/RepeatingBendingProcessNew"/>
    <dgm:cxn modelId="{6FF51B39-3333-4340-9188-A4E88DD76F9C}" type="presParOf" srcId="{17DE58CF-791F-7341-AD87-3EB975EEA948}" destId="{9C53E9AE-CE1E-684F-9922-6DFA64B10282}" srcOrd="4" destOrd="0" presId="urn:microsoft.com/office/officeart/2016/7/layout/RepeatingBendingProcessNew"/>
    <dgm:cxn modelId="{74B99380-CACC-3149-83B1-DEDBB0220F8F}" type="presParOf" srcId="{17DE58CF-791F-7341-AD87-3EB975EEA948}" destId="{83ADB07F-F5EE-9F4D-8770-D964FF068742}" srcOrd="5" destOrd="0" presId="urn:microsoft.com/office/officeart/2016/7/layout/RepeatingBendingProcessNew"/>
    <dgm:cxn modelId="{4EBACA1C-7446-084C-B56A-78BFB254BB11}" type="presParOf" srcId="{83ADB07F-F5EE-9F4D-8770-D964FF068742}" destId="{4BFB429D-40CC-E541-9240-2C27BA86BBFD}" srcOrd="0" destOrd="0" presId="urn:microsoft.com/office/officeart/2016/7/layout/RepeatingBendingProcessNew"/>
    <dgm:cxn modelId="{5BFC42CF-7106-0D48-8A6F-ABD284EB66D8}" type="presParOf" srcId="{17DE58CF-791F-7341-AD87-3EB975EEA948}" destId="{436AC8EF-CD3A-0B44-91E4-96C74AD88D55}" srcOrd="6" destOrd="0" presId="urn:microsoft.com/office/officeart/2016/7/layout/RepeatingBendingProcessNew"/>
    <dgm:cxn modelId="{BA64AB6C-F15D-B74E-8F12-BFA83B6DBDA0}" type="presParOf" srcId="{17DE58CF-791F-7341-AD87-3EB975EEA948}" destId="{48A1857E-D57F-7D4A-A5AF-4057DDCFF498}" srcOrd="7" destOrd="0" presId="urn:microsoft.com/office/officeart/2016/7/layout/RepeatingBendingProcessNew"/>
    <dgm:cxn modelId="{FAC5FCF9-F0B4-D748-A439-F07A1A566BAE}" type="presParOf" srcId="{48A1857E-D57F-7D4A-A5AF-4057DDCFF498}" destId="{C6D165C8-FF33-5A43-A8A3-960FCDF5F88C}" srcOrd="0" destOrd="0" presId="urn:microsoft.com/office/officeart/2016/7/layout/RepeatingBendingProcessNew"/>
    <dgm:cxn modelId="{02A08609-B5CA-6046-9D91-125445335F19}" type="presParOf" srcId="{17DE58CF-791F-7341-AD87-3EB975EEA948}" destId="{1CBBDACC-67C1-2740-BA9E-5189B5B1F58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9A68B-4FB6-4172-B5A7-19AF4B3E7AA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6DAA2E-145A-47DE-BC82-366BA546ED30}">
      <dgm:prSet/>
      <dgm:spPr/>
      <dgm:t>
        <a:bodyPr/>
        <a:lstStyle/>
        <a:p>
          <a:r>
            <a:rPr lang="en-US"/>
            <a:t>Clean datasets with missing ECOG/stage data</a:t>
          </a:r>
        </a:p>
      </dgm:t>
    </dgm:pt>
    <dgm:pt modelId="{B966A447-2CA8-4ED4-9DF4-7B7B26A6FFF4}" type="parTrans" cxnId="{BB070CE5-20F3-4398-AF0C-723249352EDF}">
      <dgm:prSet/>
      <dgm:spPr/>
      <dgm:t>
        <a:bodyPr/>
        <a:lstStyle/>
        <a:p>
          <a:endParaRPr lang="en-US"/>
        </a:p>
      </dgm:t>
    </dgm:pt>
    <dgm:pt modelId="{FF1DCF65-0822-4779-897D-9615F830EA3D}" type="sibTrans" cxnId="{BB070CE5-20F3-4398-AF0C-723249352EDF}">
      <dgm:prSet/>
      <dgm:spPr/>
      <dgm:t>
        <a:bodyPr/>
        <a:lstStyle/>
        <a:p>
          <a:endParaRPr lang="en-US"/>
        </a:p>
      </dgm:t>
    </dgm:pt>
    <dgm:pt modelId="{4FC7E2AF-F4B0-40AF-BEF6-C0B268C56EC0}">
      <dgm:prSet/>
      <dgm:spPr/>
      <dgm:t>
        <a:bodyPr/>
        <a:lstStyle/>
        <a:p>
          <a:r>
            <a:rPr lang="en-US"/>
            <a:t>Build models like logistic regression or XGBoost</a:t>
          </a:r>
        </a:p>
      </dgm:t>
    </dgm:pt>
    <dgm:pt modelId="{04CF3640-F78C-484B-8F63-2D2260971697}" type="parTrans" cxnId="{FC5B10B0-3B81-445E-9803-B0C55BEC3AC7}">
      <dgm:prSet/>
      <dgm:spPr/>
      <dgm:t>
        <a:bodyPr/>
        <a:lstStyle/>
        <a:p>
          <a:endParaRPr lang="en-US"/>
        </a:p>
      </dgm:t>
    </dgm:pt>
    <dgm:pt modelId="{84D491C9-E9AE-47C7-AD86-414B259046FA}" type="sibTrans" cxnId="{FC5B10B0-3B81-445E-9803-B0C55BEC3AC7}">
      <dgm:prSet/>
      <dgm:spPr/>
      <dgm:t>
        <a:bodyPr/>
        <a:lstStyle/>
        <a:p>
          <a:endParaRPr lang="en-US"/>
        </a:p>
      </dgm:t>
    </dgm:pt>
    <dgm:pt modelId="{F2B84EBD-56F3-C64B-AEBC-298BDA6D1535}" type="pres">
      <dgm:prSet presAssocID="{37C9A68B-4FB6-4172-B5A7-19AF4B3E7A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A6F654-983B-5549-917B-E37E6A63B2D3}" type="pres">
      <dgm:prSet presAssocID="{536DAA2E-145A-47DE-BC82-366BA546ED30}" presName="hierRoot1" presStyleCnt="0"/>
      <dgm:spPr/>
    </dgm:pt>
    <dgm:pt modelId="{1017A2E8-6319-024E-BD99-9F49FA444917}" type="pres">
      <dgm:prSet presAssocID="{536DAA2E-145A-47DE-BC82-366BA546ED30}" presName="composite" presStyleCnt="0"/>
      <dgm:spPr/>
    </dgm:pt>
    <dgm:pt modelId="{86AAFD1A-3F3F-4B49-804E-5D3D2D2F1314}" type="pres">
      <dgm:prSet presAssocID="{536DAA2E-145A-47DE-BC82-366BA546ED30}" presName="background" presStyleLbl="node0" presStyleIdx="0" presStyleCnt="2"/>
      <dgm:spPr/>
    </dgm:pt>
    <dgm:pt modelId="{AC06EF42-6D7F-BA4A-B9AE-C34A0A7A54EE}" type="pres">
      <dgm:prSet presAssocID="{536DAA2E-145A-47DE-BC82-366BA546ED30}" presName="text" presStyleLbl="fgAcc0" presStyleIdx="0" presStyleCnt="2">
        <dgm:presLayoutVars>
          <dgm:chPref val="3"/>
        </dgm:presLayoutVars>
      </dgm:prSet>
      <dgm:spPr/>
    </dgm:pt>
    <dgm:pt modelId="{B672E95C-92F9-474A-A212-6A6F6E4D3F0B}" type="pres">
      <dgm:prSet presAssocID="{536DAA2E-145A-47DE-BC82-366BA546ED30}" presName="hierChild2" presStyleCnt="0"/>
      <dgm:spPr/>
    </dgm:pt>
    <dgm:pt modelId="{14D61256-9380-0045-8976-C67B83CB0CD2}" type="pres">
      <dgm:prSet presAssocID="{4FC7E2AF-F4B0-40AF-BEF6-C0B268C56EC0}" presName="hierRoot1" presStyleCnt="0"/>
      <dgm:spPr/>
    </dgm:pt>
    <dgm:pt modelId="{20B91527-7EB2-5244-85A3-2A435B5A4EC9}" type="pres">
      <dgm:prSet presAssocID="{4FC7E2AF-F4B0-40AF-BEF6-C0B268C56EC0}" presName="composite" presStyleCnt="0"/>
      <dgm:spPr/>
    </dgm:pt>
    <dgm:pt modelId="{C2F89DDA-758B-C54A-A380-54337FA39B9F}" type="pres">
      <dgm:prSet presAssocID="{4FC7E2AF-F4B0-40AF-BEF6-C0B268C56EC0}" presName="background" presStyleLbl="node0" presStyleIdx="1" presStyleCnt="2"/>
      <dgm:spPr/>
    </dgm:pt>
    <dgm:pt modelId="{592685D2-9AFA-4941-AA6A-00C6E06E0220}" type="pres">
      <dgm:prSet presAssocID="{4FC7E2AF-F4B0-40AF-BEF6-C0B268C56EC0}" presName="text" presStyleLbl="fgAcc0" presStyleIdx="1" presStyleCnt="2">
        <dgm:presLayoutVars>
          <dgm:chPref val="3"/>
        </dgm:presLayoutVars>
      </dgm:prSet>
      <dgm:spPr/>
    </dgm:pt>
    <dgm:pt modelId="{5995A884-1B16-D649-9B86-AAB756A8E87E}" type="pres">
      <dgm:prSet presAssocID="{4FC7E2AF-F4B0-40AF-BEF6-C0B268C56EC0}" presName="hierChild2" presStyleCnt="0"/>
      <dgm:spPr/>
    </dgm:pt>
  </dgm:ptLst>
  <dgm:cxnLst>
    <dgm:cxn modelId="{51C38E47-7D56-1341-97A8-A7E9F9C7F897}" type="presOf" srcId="{37C9A68B-4FB6-4172-B5A7-19AF4B3E7AA3}" destId="{F2B84EBD-56F3-C64B-AEBC-298BDA6D1535}" srcOrd="0" destOrd="0" presId="urn:microsoft.com/office/officeart/2005/8/layout/hierarchy1"/>
    <dgm:cxn modelId="{6C71E248-FB0E-E440-9A77-1F31FAF7D96F}" type="presOf" srcId="{4FC7E2AF-F4B0-40AF-BEF6-C0B268C56EC0}" destId="{592685D2-9AFA-4941-AA6A-00C6E06E0220}" srcOrd="0" destOrd="0" presId="urn:microsoft.com/office/officeart/2005/8/layout/hierarchy1"/>
    <dgm:cxn modelId="{34903899-9951-754E-A079-B9FB8041CCA0}" type="presOf" srcId="{536DAA2E-145A-47DE-BC82-366BA546ED30}" destId="{AC06EF42-6D7F-BA4A-B9AE-C34A0A7A54EE}" srcOrd="0" destOrd="0" presId="urn:microsoft.com/office/officeart/2005/8/layout/hierarchy1"/>
    <dgm:cxn modelId="{FC5B10B0-3B81-445E-9803-B0C55BEC3AC7}" srcId="{37C9A68B-4FB6-4172-B5A7-19AF4B3E7AA3}" destId="{4FC7E2AF-F4B0-40AF-BEF6-C0B268C56EC0}" srcOrd="1" destOrd="0" parTransId="{04CF3640-F78C-484B-8F63-2D2260971697}" sibTransId="{84D491C9-E9AE-47C7-AD86-414B259046FA}"/>
    <dgm:cxn modelId="{BB070CE5-20F3-4398-AF0C-723249352EDF}" srcId="{37C9A68B-4FB6-4172-B5A7-19AF4B3E7AA3}" destId="{536DAA2E-145A-47DE-BC82-366BA546ED30}" srcOrd="0" destOrd="0" parTransId="{B966A447-2CA8-4ED4-9DF4-7B7B26A6FFF4}" sibTransId="{FF1DCF65-0822-4779-897D-9615F830EA3D}"/>
    <dgm:cxn modelId="{CB15F791-1082-5742-8D70-1952F5C0264B}" type="presParOf" srcId="{F2B84EBD-56F3-C64B-AEBC-298BDA6D1535}" destId="{74A6F654-983B-5549-917B-E37E6A63B2D3}" srcOrd="0" destOrd="0" presId="urn:microsoft.com/office/officeart/2005/8/layout/hierarchy1"/>
    <dgm:cxn modelId="{017308AC-598A-7444-B861-6122F92CD4C4}" type="presParOf" srcId="{74A6F654-983B-5549-917B-E37E6A63B2D3}" destId="{1017A2E8-6319-024E-BD99-9F49FA444917}" srcOrd="0" destOrd="0" presId="urn:microsoft.com/office/officeart/2005/8/layout/hierarchy1"/>
    <dgm:cxn modelId="{C1EE2ACF-857F-774E-9D7F-A084B1CCCC97}" type="presParOf" srcId="{1017A2E8-6319-024E-BD99-9F49FA444917}" destId="{86AAFD1A-3F3F-4B49-804E-5D3D2D2F1314}" srcOrd="0" destOrd="0" presId="urn:microsoft.com/office/officeart/2005/8/layout/hierarchy1"/>
    <dgm:cxn modelId="{40853600-807A-2946-8EFD-F42025BF34F1}" type="presParOf" srcId="{1017A2E8-6319-024E-BD99-9F49FA444917}" destId="{AC06EF42-6D7F-BA4A-B9AE-C34A0A7A54EE}" srcOrd="1" destOrd="0" presId="urn:microsoft.com/office/officeart/2005/8/layout/hierarchy1"/>
    <dgm:cxn modelId="{46A69A41-A792-2442-BCF3-5F88AFB169FF}" type="presParOf" srcId="{74A6F654-983B-5549-917B-E37E6A63B2D3}" destId="{B672E95C-92F9-474A-A212-6A6F6E4D3F0B}" srcOrd="1" destOrd="0" presId="urn:microsoft.com/office/officeart/2005/8/layout/hierarchy1"/>
    <dgm:cxn modelId="{B13D341F-6E62-8343-955A-104EDAA00DC5}" type="presParOf" srcId="{F2B84EBD-56F3-C64B-AEBC-298BDA6D1535}" destId="{14D61256-9380-0045-8976-C67B83CB0CD2}" srcOrd="1" destOrd="0" presId="urn:microsoft.com/office/officeart/2005/8/layout/hierarchy1"/>
    <dgm:cxn modelId="{D5344D04-4F48-FE49-83DB-07A4D795B1D7}" type="presParOf" srcId="{14D61256-9380-0045-8976-C67B83CB0CD2}" destId="{20B91527-7EB2-5244-85A3-2A435B5A4EC9}" srcOrd="0" destOrd="0" presId="urn:microsoft.com/office/officeart/2005/8/layout/hierarchy1"/>
    <dgm:cxn modelId="{37DD756B-F3F2-7143-AB60-6BF9D646A1F6}" type="presParOf" srcId="{20B91527-7EB2-5244-85A3-2A435B5A4EC9}" destId="{C2F89DDA-758B-C54A-A380-54337FA39B9F}" srcOrd="0" destOrd="0" presId="urn:microsoft.com/office/officeart/2005/8/layout/hierarchy1"/>
    <dgm:cxn modelId="{D99D6B18-AD31-F74C-98DE-B73932BEDA9D}" type="presParOf" srcId="{20B91527-7EB2-5244-85A3-2A435B5A4EC9}" destId="{592685D2-9AFA-4941-AA6A-00C6E06E0220}" srcOrd="1" destOrd="0" presId="urn:microsoft.com/office/officeart/2005/8/layout/hierarchy1"/>
    <dgm:cxn modelId="{C21DA995-F938-4543-B0E2-7ED7C30A5D22}" type="presParOf" srcId="{14D61256-9380-0045-8976-C67B83CB0CD2}" destId="{5995A884-1B16-D649-9B86-AAB756A8E8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27A189-7962-4A8A-B3C5-7DD4FF4B8CB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BDE8C0-9502-4469-9D77-3D5CFF72AEC1}">
      <dgm:prSet/>
      <dgm:spPr/>
      <dgm:t>
        <a:bodyPr/>
        <a:lstStyle/>
        <a:p>
          <a:r>
            <a:rPr lang="en-US"/>
            <a:t>Choose chart types for epidemiology: funnel, violin plots</a:t>
          </a:r>
        </a:p>
      </dgm:t>
    </dgm:pt>
    <dgm:pt modelId="{9136FC5F-ADD5-4EBD-A6E7-4683AE454D7A}" type="parTrans" cxnId="{F683CCF5-57C5-4726-B892-7351840632DE}">
      <dgm:prSet/>
      <dgm:spPr/>
      <dgm:t>
        <a:bodyPr/>
        <a:lstStyle/>
        <a:p>
          <a:endParaRPr lang="en-US"/>
        </a:p>
      </dgm:t>
    </dgm:pt>
    <dgm:pt modelId="{4AA13664-9D4C-44FE-BFD4-ED28BD3CA464}" type="sibTrans" cxnId="{F683CCF5-57C5-4726-B892-7351840632D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E247FE2-824F-47C1-82E1-7A68E3E55E03}">
      <dgm:prSet/>
      <dgm:spPr/>
      <dgm:t>
        <a:bodyPr/>
        <a:lstStyle/>
        <a:p>
          <a:r>
            <a:rPr lang="en-US"/>
            <a:t>Color schemes for race/sex</a:t>
          </a:r>
        </a:p>
      </dgm:t>
    </dgm:pt>
    <dgm:pt modelId="{F6AB03C3-4C85-4233-BA3F-2127F7E4D05E}" type="parTrans" cxnId="{5CF326B5-035F-4E79-94C1-8DC0BB8D3514}">
      <dgm:prSet/>
      <dgm:spPr/>
      <dgm:t>
        <a:bodyPr/>
        <a:lstStyle/>
        <a:p>
          <a:endParaRPr lang="en-US"/>
        </a:p>
      </dgm:t>
    </dgm:pt>
    <dgm:pt modelId="{2C21A2F5-2299-4A61-91C8-51FE9BF7B124}" type="sibTrans" cxnId="{5CF326B5-035F-4E79-94C1-8DC0BB8D351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50DF98B-1AE2-4DE2-AAA1-C9B0B7F908D5}">
      <dgm:prSet/>
      <dgm:spPr/>
      <dgm:t>
        <a:bodyPr/>
        <a:lstStyle/>
        <a:p>
          <a:r>
            <a:rPr lang="en-US"/>
            <a:t>Convert messy data into clean visuals</a:t>
          </a:r>
        </a:p>
      </dgm:t>
    </dgm:pt>
    <dgm:pt modelId="{52918051-4516-44EA-9D7B-5181BF246B85}" type="parTrans" cxnId="{42F8EE7A-5A5C-4B2C-8E27-F6EA7879EA6E}">
      <dgm:prSet/>
      <dgm:spPr/>
      <dgm:t>
        <a:bodyPr/>
        <a:lstStyle/>
        <a:p>
          <a:endParaRPr lang="en-US"/>
        </a:p>
      </dgm:t>
    </dgm:pt>
    <dgm:pt modelId="{AE142159-D5EA-426A-8950-EC2954A2573D}" type="sibTrans" cxnId="{42F8EE7A-5A5C-4B2C-8E27-F6EA7879EA6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0FF237-B650-5841-BAE9-BEC4629D8480}" type="pres">
      <dgm:prSet presAssocID="{9127A189-7962-4A8A-B3C5-7DD4FF4B8CB5}" presName="Name0" presStyleCnt="0">
        <dgm:presLayoutVars>
          <dgm:animLvl val="lvl"/>
          <dgm:resizeHandles val="exact"/>
        </dgm:presLayoutVars>
      </dgm:prSet>
      <dgm:spPr/>
    </dgm:pt>
    <dgm:pt modelId="{B12C1DCA-F83B-7D49-A720-6E08A11C6285}" type="pres">
      <dgm:prSet presAssocID="{03BDE8C0-9502-4469-9D77-3D5CFF72AEC1}" presName="compositeNode" presStyleCnt="0">
        <dgm:presLayoutVars>
          <dgm:bulletEnabled val="1"/>
        </dgm:presLayoutVars>
      </dgm:prSet>
      <dgm:spPr/>
    </dgm:pt>
    <dgm:pt modelId="{B57714CB-C4F1-D142-BB97-4279D3470DE6}" type="pres">
      <dgm:prSet presAssocID="{03BDE8C0-9502-4469-9D77-3D5CFF72AEC1}" presName="bgRect" presStyleLbl="alignNode1" presStyleIdx="0" presStyleCnt="3"/>
      <dgm:spPr/>
    </dgm:pt>
    <dgm:pt modelId="{E6EDF358-1E3E-B04C-B846-93A82DAFD2C3}" type="pres">
      <dgm:prSet presAssocID="{4AA13664-9D4C-44FE-BFD4-ED28BD3CA46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6D9AE1A-F4C0-264B-BE2F-C2C3BE73C7D1}" type="pres">
      <dgm:prSet presAssocID="{03BDE8C0-9502-4469-9D77-3D5CFF72AEC1}" presName="nodeRect" presStyleLbl="alignNode1" presStyleIdx="0" presStyleCnt="3">
        <dgm:presLayoutVars>
          <dgm:bulletEnabled val="1"/>
        </dgm:presLayoutVars>
      </dgm:prSet>
      <dgm:spPr/>
    </dgm:pt>
    <dgm:pt modelId="{467B8A71-50AB-E24C-9AC8-8E78ADACCCC1}" type="pres">
      <dgm:prSet presAssocID="{4AA13664-9D4C-44FE-BFD4-ED28BD3CA464}" presName="sibTrans" presStyleCnt="0"/>
      <dgm:spPr/>
    </dgm:pt>
    <dgm:pt modelId="{0E4FA31E-39E2-994E-8D27-2D5D80D56AFD}" type="pres">
      <dgm:prSet presAssocID="{DE247FE2-824F-47C1-82E1-7A68E3E55E03}" presName="compositeNode" presStyleCnt="0">
        <dgm:presLayoutVars>
          <dgm:bulletEnabled val="1"/>
        </dgm:presLayoutVars>
      </dgm:prSet>
      <dgm:spPr/>
    </dgm:pt>
    <dgm:pt modelId="{FA7F4DAD-087C-F940-9757-DAA3DFCC233A}" type="pres">
      <dgm:prSet presAssocID="{DE247FE2-824F-47C1-82E1-7A68E3E55E03}" presName="bgRect" presStyleLbl="alignNode1" presStyleIdx="1" presStyleCnt="3"/>
      <dgm:spPr/>
    </dgm:pt>
    <dgm:pt modelId="{854A7EB1-7F94-244E-94E6-4981FD8D9773}" type="pres">
      <dgm:prSet presAssocID="{2C21A2F5-2299-4A61-91C8-51FE9BF7B12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BC2CC03-60E4-5E40-9971-02A35B6AEF6C}" type="pres">
      <dgm:prSet presAssocID="{DE247FE2-824F-47C1-82E1-7A68E3E55E03}" presName="nodeRect" presStyleLbl="alignNode1" presStyleIdx="1" presStyleCnt="3">
        <dgm:presLayoutVars>
          <dgm:bulletEnabled val="1"/>
        </dgm:presLayoutVars>
      </dgm:prSet>
      <dgm:spPr/>
    </dgm:pt>
    <dgm:pt modelId="{6B78D5B9-9E9D-2F44-87FC-0D6033F8428E}" type="pres">
      <dgm:prSet presAssocID="{2C21A2F5-2299-4A61-91C8-51FE9BF7B124}" presName="sibTrans" presStyleCnt="0"/>
      <dgm:spPr/>
    </dgm:pt>
    <dgm:pt modelId="{363D8362-73D7-724B-9D7F-8513D7064B49}" type="pres">
      <dgm:prSet presAssocID="{F50DF98B-1AE2-4DE2-AAA1-C9B0B7F908D5}" presName="compositeNode" presStyleCnt="0">
        <dgm:presLayoutVars>
          <dgm:bulletEnabled val="1"/>
        </dgm:presLayoutVars>
      </dgm:prSet>
      <dgm:spPr/>
    </dgm:pt>
    <dgm:pt modelId="{E4964E7B-5E4D-A042-8A69-043D3BE8CB49}" type="pres">
      <dgm:prSet presAssocID="{F50DF98B-1AE2-4DE2-AAA1-C9B0B7F908D5}" presName="bgRect" presStyleLbl="alignNode1" presStyleIdx="2" presStyleCnt="3"/>
      <dgm:spPr/>
    </dgm:pt>
    <dgm:pt modelId="{D4518AE7-0DCF-9D41-BE78-C831AAB4BC1D}" type="pres">
      <dgm:prSet presAssocID="{AE142159-D5EA-426A-8950-EC2954A257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B62B60E-3CA5-AA40-BDE2-03CEA06149F8}" type="pres">
      <dgm:prSet presAssocID="{F50DF98B-1AE2-4DE2-AAA1-C9B0B7F908D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729508-BA50-ED40-8918-5BAFB7F06F60}" type="presOf" srcId="{AE142159-D5EA-426A-8950-EC2954A2573D}" destId="{D4518AE7-0DCF-9D41-BE78-C831AAB4BC1D}" srcOrd="0" destOrd="0" presId="urn:microsoft.com/office/officeart/2016/7/layout/LinearBlockProcessNumbered"/>
    <dgm:cxn modelId="{E5FD0518-5E4C-E040-9E47-5144EC5344D8}" type="presOf" srcId="{DE247FE2-824F-47C1-82E1-7A68E3E55E03}" destId="{FA7F4DAD-087C-F940-9757-DAA3DFCC233A}" srcOrd="0" destOrd="0" presId="urn:microsoft.com/office/officeart/2016/7/layout/LinearBlockProcessNumbered"/>
    <dgm:cxn modelId="{31E3FD2F-C9E6-2F4D-AF48-9747005C7FDD}" type="presOf" srcId="{F50DF98B-1AE2-4DE2-AAA1-C9B0B7F908D5}" destId="{E4964E7B-5E4D-A042-8A69-043D3BE8CB49}" srcOrd="0" destOrd="0" presId="urn:microsoft.com/office/officeart/2016/7/layout/LinearBlockProcessNumbered"/>
    <dgm:cxn modelId="{E3120E69-9520-CE49-9307-7D1FF13799C0}" type="presOf" srcId="{F50DF98B-1AE2-4DE2-AAA1-C9B0B7F908D5}" destId="{AB62B60E-3CA5-AA40-BDE2-03CEA06149F8}" srcOrd="1" destOrd="0" presId="urn:microsoft.com/office/officeart/2016/7/layout/LinearBlockProcessNumbered"/>
    <dgm:cxn modelId="{42F8EE7A-5A5C-4B2C-8E27-F6EA7879EA6E}" srcId="{9127A189-7962-4A8A-B3C5-7DD4FF4B8CB5}" destId="{F50DF98B-1AE2-4DE2-AAA1-C9B0B7F908D5}" srcOrd="2" destOrd="0" parTransId="{52918051-4516-44EA-9D7B-5181BF246B85}" sibTransId="{AE142159-D5EA-426A-8950-EC2954A2573D}"/>
    <dgm:cxn modelId="{0579907B-624E-5C40-A48F-AD7104BA93B0}" type="presOf" srcId="{2C21A2F5-2299-4A61-91C8-51FE9BF7B124}" destId="{854A7EB1-7F94-244E-94E6-4981FD8D9773}" srcOrd="0" destOrd="0" presId="urn:microsoft.com/office/officeart/2016/7/layout/LinearBlockProcessNumbered"/>
    <dgm:cxn modelId="{59E0A481-F1DC-D349-ADC7-2A96773E7790}" type="presOf" srcId="{9127A189-7962-4A8A-B3C5-7DD4FF4B8CB5}" destId="{220FF237-B650-5841-BAE9-BEC4629D8480}" srcOrd="0" destOrd="0" presId="urn:microsoft.com/office/officeart/2016/7/layout/LinearBlockProcessNumbered"/>
    <dgm:cxn modelId="{5E1F5785-0225-F942-A78C-8BF59C2D0085}" type="presOf" srcId="{03BDE8C0-9502-4469-9D77-3D5CFF72AEC1}" destId="{B57714CB-C4F1-D142-BB97-4279D3470DE6}" srcOrd="0" destOrd="0" presId="urn:microsoft.com/office/officeart/2016/7/layout/LinearBlockProcessNumbered"/>
    <dgm:cxn modelId="{DECBE8A8-53F5-D54B-B032-178814D08585}" type="presOf" srcId="{DE247FE2-824F-47C1-82E1-7A68E3E55E03}" destId="{FBC2CC03-60E4-5E40-9971-02A35B6AEF6C}" srcOrd="1" destOrd="0" presId="urn:microsoft.com/office/officeart/2016/7/layout/LinearBlockProcessNumbered"/>
    <dgm:cxn modelId="{5CF326B5-035F-4E79-94C1-8DC0BB8D3514}" srcId="{9127A189-7962-4A8A-B3C5-7DD4FF4B8CB5}" destId="{DE247FE2-824F-47C1-82E1-7A68E3E55E03}" srcOrd="1" destOrd="0" parTransId="{F6AB03C3-4C85-4233-BA3F-2127F7E4D05E}" sibTransId="{2C21A2F5-2299-4A61-91C8-51FE9BF7B124}"/>
    <dgm:cxn modelId="{FECD44F0-1AD3-0C46-976A-4DDA027D6858}" type="presOf" srcId="{4AA13664-9D4C-44FE-BFD4-ED28BD3CA464}" destId="{E6EDF358-1E3E-B04C-B846-93A82DAFD2C3}" srcOrd="0" destOrd="0" presId="urn:microsoft.com/office/officeart/2016/7/layout/LinearBlockProcessNumbered"/>
    <dgm:cxn modelId="{8756BFF2-C881-094E-8F8B-6BCCF3867365}" type="presOf" srcId="{03BDE8C0-9502-4469-9D77-3D5CFF72AEC1}" destId="{16D9AE1A-F4C0-264B-BE2F-C2C3BE73C7D1}" srcOrd="1" destOrd="0" presId="urn:microsoft.com/office/officeart/2016/7/layout/LinearBlockProcessNumbered"/>
    <dgm:cxn modelId="{F683CCF5-57C5-4726-B892-7351840632DE}" srcId="{9127A189-7962-4A8A-B3C5-7DD4FF4B8CB5}" destId="{03BDE8C0-9502-4469-9D77-3D5CFF72AEC1}" srcOrd="0" destOrd="0" parTransId="{9136FC5F-ADD5-4EBD-A6E7-4683AE454D7A}" sibTransId="{4AA13664-9D4C-44FE-BFD4-ED28BD3CA464}"/>
    <dgm:cxn modelId="{FFD39E72-612E-2E4F-8EA1-90E0F79B3C8B}" type="presParOf" srcId="{220FF237-B650-5841-BAE9-BEC4629D8480}" destId="{B12C1DCA-F83B-7D49-A720-6E08A11C6285}" srcOrd="0" destOrd="0" presId="urn:microsoft.com/office/officeart/2016/7/layout/LinearBlockProcessNumbered"/>
    <dgm:cxn modelId="{508FA145-DB6C-CB42-BA65-4437CE90A5C0}" type="presParOf" srcId="{B12C1DCA-F83B-7D49-A720-6E08A11C6285}" destId="{B57714CB-C4F1-D142-BB97-4279D3470DE6}" srcOrd="0" destOrd="0" presId="urn:microsoft.com/office/officeart/2016/7/layout/LinearBlockProcessNumbered"/>
    <dgm:cxn modelId="{694DAD9B-075F-5E4C-819A-B6F2DF878F6B}" type="presParOf" srcId="{B12C1DCA-F83B-7D49-A720-6E08A11C6285}" destId="{E6EDF358-1E3E-B04C-B846-93A82DAFD2C3}" srcOrd="1" destOrd="0" presId="urn:microsoft.com/office/officeart/2016/7/layout/LinearBlockProcessNumbered"/>
    <dgm:cxn modelId="{7FCE26F8-EB10-5643-B28C-490A94019804}" type="presParOf" srcId="{B12C1DCA-F83B-7D49-A720-6E08A11C6285}" destId="{16D9AE1A-F4C0-264B-BE2F-C2C3BE73C7D1}" srcOrd="2" destOrd="0" presId="urn:microsoft.com/office/officeart/2016/7/layout/LinearBlockProcessNumbered"/>
    <dgm:cxn modelId="{54EF8085-BB28-FC4F-A8DE-3245A8C910E2}" type="presParOf" srcId="{220FF237-B650-5841-BAE9-BEC4629D8480}" destId="{467B8A71-50AB-E24C-9AC8-8E78ADACCCC1}" srcOrd="1" destOrd="0" presId="urn:microsoft.com/office/officeart/2016/7/layout/LinearBlockProcessNumbered"/>
    <dgm:cxn modelId="{7D6E40FA-8E9E-2043-881C-767E7F6ACC56}" type="presParOf" srcId="{220FF237-B650-5841-BAE9-BEC4629D8480}" destId="{0E4FA31E-39E2-994E-8D27-2D5D80D56AFD}" srcOrd="2" destOrd="0" presId="urn:microsoft.com/office/officeart/2016/7/layout/LinearBlockProcessNumbered"/>
    <dgm:cxn modelId="{EF08C9DC-5CC3-5040-9C33-966449EF62F1}" type="presParOf" srcId="{0E4FA31E-39E2-994E-8D27-2D5D80D56AFD}" destId="{FA7F4DAD-087C-F940-9757-DAA3DFCC233A}" srcOrd="0" destOrd="0" presId="urn:microsoft.com/office/officeart/2016/7/layout/LinearBlockProcessNumbered"/>
    <dgm:cxn modelId="{2037FBB7-F17A-6F4E-B64A-B73D01BF8A86}" type="presParOf" srcId="{0E4FA31E-39E2-994E-8D27-2D5D80D56AFD}" destId="{854A7EB1-7F94-244E-94E6-4981FD8D9773}" srcOrd="1" destOrd="0" presId="urn:microsoft.com/office/officeart/2016/7/layout/LinearBlockProcessNumbered"/>
    <dgm:cxn modelId="{89D845B5-9DAC-3C41-BB4B-869F0B95BD47}" type="presParOf" srcId="{0E4FA31E-39E2-994E-8D27-2D5D80D56AFD}" destId="{FBC2CC03-60E4-5E40-9971-02A35B6AEF6C}" srcOrd="2" destOrd="0" presId="urn:microsoft.com/office/officeart/2016/7/layout/LinearBlockProcessNumbered"/>
    <dgm:cxn modelId="{52B16FE5-AF4E-B242-9B19-567782589358}" type="presParOf" srcId="{220FF237-B650-5841-BAE9-BEC4629D8480}" destId="{6B78D5B9-9E9D-2F44-87FC-0D6033F8428E}" srcOrd="3" destOrd="0" presId="urn:microsoft.com/office/officeart/2016/7/layout/LinearBlockProcessNumbered"/>
    <dgm:cxn modelId="{24CC6252-FA62-484D-8BBA-EADC255914D5}" type="presParOf" srcId="{220FF237-B650-5841-BAE9-BEC4629D8480}" destId="{363D8362-73D7-724B-9D7F-8513D7064B49}" srcOrd="4" destOrd="0" presId="urn:microsoft.com/office/officeart/2016/7/layout/LinearBlockProcessNumbered"/>
    <dgm:cxn modelId="{E7080152-799F-9049-A66B-B248B863CD0B}" type="presParOf" srcId="{363D8362-73D7-724B-9D7F-8513D7064B49}" destId="{E4964E7B-5E4D-A042-8A69-043D3BE8CB49}" srcOrd="0" destOrd="0" presId="urn:microsoft.com/office/officeart/2016/7/layout/LinearBlockProcessNumbered"/>
    <dgm:cxn modelId="{7179B0FF-B065-574B-8B72-1370357D5801}" type="presParOf" srcId="{363D8362-73D7-724B-9D7F-8513D7064B49}" destId="{D4518AE7-0DCF-9D41-BE78-C831AAB4BC1D}" srcOrd="1" destOrd="0" presId="urn:microsoft.com/office/officeart/2016/7/layout/LinearBlockProcessNumbered"/>
    <dgm:cxn modelId="{ED1BBA37-B144-3941-BBC7-F3824C4DDECC}" type="presParOf" srcId="{363D8362-73D7-724B-9D7F-8513D7064B49}" destId="{AB62B60E-3CA5-AA40-BDE2-03CEA06149F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01E160-F72E-4CB6-B7E1-BE717EBA44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E5E0D7-992D-4C9C-B5EF-F2A6B9D4AA37}">
      <dgm:prSet/>
      <dgm:spPr/>
      <dgm:t>
        <a:bodyPr/>
        <a:lstStyle/>
        <a:p>
          <a:r>
            <a:rPr lang="en-US"/>
            <a:t>ChatGPT is not a domain expert</a:t>
          </a:r>
        </a:p>
      </dgm:t>
    </dgm:pt>
    <dgm:pt modelId="{BF6EBDA3-4943-4EF5-8A99-B8A853A29B88}" type="parTrans" cxnId="{448E3EFF-89D5-4E2E-A17B-FB0FEC6F20B7}">
      <dgm:prSet/>
      <dgm:spPr/>
      <dgm:t>
        <a:bodyPr/>
        <a:lstStyle/>
        <a:p>
          <a:endParaRPr lang="en-US"/>
        </a:p>
      </dgm:t>
    </dgm:pt>
    <dgm:pt modelId="{880B0465-D84F-40DA-B91B-29C2AB4EE2B7}" type="sibTrans" cxnId="{448E3EFF-89D5-4E2E-A17B-FB0FEC6F20B7}">
      <dgm:prSet/>
      <dgm:spPr/>
      <dgm:t>
        <a:bodyPr/>
        <a:lstStyle/>
        <a:p>
          <a:endParaRPr lang="en-US"/>
        </a:p>
      </dgm:t>
    </dgm:pt>
    <dgm:pt modelId="{93EF4B26-709C-4C4F-81FD-CC1C50ECF8D7}">
      <dgm:prSet/>
      <dgm:spPr/>
      <dgm:t>
        <a:bodyPr/>
        <a:lstStyle/>
        <a:p>
          <a:r>
            <a:rPr lang="en-US"/>
            <a:t>Doesn’t replace statistical validation</a:t>
          </a:r>
        </a:p>
      </dgm:t>
    </dgm:pt>
    <dgm:pt modelId="{DA92F6FE-C211-4211-8C19-6DA0C2345D64}" type="parTrans" cxnId="{0664821D-922B-43E2-A750-54EF7F134948}">
      <dgm:prSet/>
      <dgm:spPr/>
      <dgm:t>
        <a:bodyPr/>
        <a:lstStyle/>
        <a:p>
          <a:endParaRPr lang="en-US"/>
        </a:p>
      </dgm:t>
    </dgm:pt>
    <dgm:pt modelId="{FCABBB06-31C4-4F5B-AF86-3D1C3C76EE0E}" type="sibTrans" cxnId="{0664821D-922B-43E2-A750-54EF7F134948}">
      <dgm:prSet/>
      <dgm:spPr/>
      <dgm:t>
        <a:bodyPr/>
        <a:lstStyle/>
        <a:p>
          <a:endParaRPr lang="en-US"/>
        </a:p>
      </dgm:t>
    </dgm:pt>
    <dgm:pt modelId="{F7853822-03BE-4D71-8AE3-B09AFA2A2180}">
      <dgm:prSet/>
      <dgm:spPr/>
      <dgm:t>
        <a:bodyPr/>
        <a:lstStyle/>
        <a:p>
          <a:r>
            <a:rPr lang="en-US"/>
            <a:t>Watch out for hallucinated outputs in health contexts</a:t>
          </a:r>
        </a:p>
      </dgm:t>
    </dgm:pt>
    <dgm:pt modelId="{2D1C9B5C-7699-46A3-88CC-147592890FFF}" type="parTrans" cxnId="{A316C17C-F31D-4740-A294-390A38DA3B86}">
      <dgm:prSet/>
      <dgm:spPr/>
      <dgm:t>
        <a:bodyPr/>
        <a:lstStyle/>
        <a:p>
          <a:endParaRPr lang="en-US"/>
        </a:p>
      </dgm:t>
    </dgm:pt>
    <dgm:pt modelId="{F02578B3-D00A-4BA2-91A6-849924112915}" type="sibTrans" cxnId="{A316C17C-F31D-4740-A294-390A38DA3B86}">
      <dgm:prSet/>
      <dgm:spPr/>
      <dgm:t>
        <a:bodyPr/>
        <a:lstStyle/>
        <a:p>
          <a:endParaRPr lang="en-US"/>
        </a:p>
      </dgm:t>
    </dgm:pt>
    <dgm:pt modelId="{77FBE764-EDE9-4046-9E47-07B18D669ECE}" type="pres">
      <dgm:prSet presAssocID="{A801E160-F72E-4CB6-B7E1-BE717EBA445E}" presName="linear" presStyleCnt="0">
        <dgm:presLayoutVars>
          <dgm:animLvl val="lvl"/>
          <dgm:resizeHandles val="exact"/>
        </dgm:presLayoutVars>
      </dgm:prSet>
      <dgm:spPr/>
    </dgm:pt>
    <dgm:pt modelId="{E4264094-4633-664A-81C2-CDC039A67EF2}" type="pres">
      <dgm:prSet presAssocID="{25E5E0D7-992D-4C9C-B5EF-F2A6B9D4AA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C35024-F151-4D43-B8E7-B51581AAEEB2}" type="pres">
      <dgm:prSet presAssocID="{880B0465-D84F-40DA-B91B-29C2AB4EE2B7}" presName="spacer" presStyleCnt="0"/>
      <dgm:spPr/>
    </dgm:pt>
    <dgm:pt modelId="{37338585-19A5-EB40-87B1-9707B1C0EAB7}" type="pres">
      <dgm:prSet presAssocID="{93EF4B26-709C-4C4F-81FD-CC1C50ECF8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FD135-FAD0-514B-A5D3-5DECE1608FCF}" type="pres">
      <dgm:prSet presAssocID="{FCABBB06-31C4-4F5B-AF86-3D1C3C76EE0E}" presName="spacer" presStyleCnt="0"/>
      <dgm:spPr/>
    </dgm:pt>
    <dgm:pt modelId="{5BAD4F35-5A42-E745-977A-0250BC596C95}" type="pres">
      <dgm:prSet presAssocID="{F7853822-03BE-4D71-8AE3-B09AFA2A21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664821D-922B-43E2-A750-54EF7F134948}" srcId="{A801E160-F72E-4CB6-B7E1-BE717EBA445E}" destId="{93EF4B26-709C-4C4F-81FD-CC1C50ECF8D7}" srcOrd="1" destOrd="0" parTransId="{DA92F6FE-C211-4211-8C19-6DA0C2345D64}" sibTransId="{FCABBB06-31C4-4F5B-AF86-3D1C3C76EE0E}"/>
    <dgm:cxn modelId="{3920F540-9810-0249-A8EA-D078E9798CC0}" type="presOf" srcId="{F7853822-03BE-4D71-8AE3-B09AFA2A2180}" destId="{5BAD4F35-5A42-E745-977A-0250BC596C95}" srcOrd="0" destOrd="0" presId="urn:microsoft.com/office/officeart/2005/8/layout/vList2"/>
    <dgm:cxn modelId="{39C2614B-7AA6-4945-93B1-0C424CE1EE31}" type="presOf" srcId="{A801E160-F72E-4CB6-B7E1-BE717EBA445E}" destId="{77FBE764-EDE9-4046-9E47-07B18D669ECE}" srcOrd="0" destOrd="0" presId="urn:microsoft.com/office/officeart/2005/8/layout/vList2"/>
    <dgm:cxn modelId="{55014957-36F2-014A-A0DB-700D5A3CC233}" type="presOf" srcId="{25E5E0D7-992D-4C9C-B5EF-F2A6B9D4AA37}" destId="{E4264094-4633-664A-81C2-CDC039A67EF2}" srcOrd="0" destOrd="0" presId="urn:microsoft.com/office/officeart/2005/8/layout/vList2"/>
    <dgm:cxn modelId="{A316C17C-F31D-4740-A294-390A38DA3B86}" srcId="{A801E160-F72E-4CB6-B7E1-BE717EBA445E}" destId="{F7853822-03BE-4D71-8AE3-B09AFA2A2180}" srcOrd="2" destOrd="0" parTransId="{2D1C9B5C-7699-46A3-88CC-147592890FFF}" sibTransId="{F02578B3-D00A-4BA2-91A6-849924112915}"/>
    <dgm:cxn modelId="{63732281-BF46-D34C-BCE3-16209AD195EA}" type="presOf" srcId="{93EF4B26-709C-4C4F-81FD-CC1C50ECF8D7}" destId="{37338585-19A5-EB40-87B1-9707B1C0EAB7}" srcOrd="0" destOrd="0" presId="urn:microsoft.com/office/officeart/2005/8/layout/vList2"/>
    <dgm:cxn modelId="{448E3EFF-89D5-4E2E-A17B-FB0FEC6F20B7}" srcId="{A801E160-F72E-4CB6-B7E1-BE717EBA445E}" destId="{25E5E0D7-992D-4C9C-B5EF-F2A6B9D4AA37}" srcOrd="0" destOrd="0" parTransId="{BF6EBDA3-4943-4EF5-8A99-B8A853A29B88}" sibTransId="{880B0465-D84F-40DA-B91B-29C2AB4EE2B7}"/>
    <dgm:cxn modelId="{872AC96E-A815-7A41-8FD0-ADAE9FE7B7D5}" type="presParOf" srcId="{77FBE764-EDE9-4046-9E47-07B18D669ECE}" destId="{E4264094-4633-664A-81C2-CDC039A67EF2}" srcOrd="0" destOrd="0" presId="urn:microsoft.com/office/officeart/2005/8/layout/vList2"/>
    <dgm:cxn modelId="{A10086FE-5E73-0E44-B159-BAB2EC84F4A4}" type="presParOf" srcId="{77FBE764-EDE9-4046-9E47-07B18D669ECE}" destId="{5FC35024-F151-4D43-B8E7-B51581AAEEB2}" srcOrd="1" destOrd="0" presId="urn:microsoft.com/office/officeart/2005/8/layout/vList2"/>
    <dgm:cxn modelId="{0B178E47-8B5E-CE47-836A-A4DE181AEDCA}" type="presParOf" srcId="{77FBE764-EDE9-4046-9E47-07B18D669ECE}" destId="{37338585-19A5-EB40-87B1-9707B1C0EAB7}" srcOrd="2" destOrd="0" presId="urn:microsoft.com/office/officeart/2005/8/layout/vList2"/>
    <dgm:cxn modelId="{4BFE296E-155C-6847-BB52-24771EBD8323}" type="presParOf" srcId="{77FBE764-EDE9-4046-9E47-07B18D669ECE}" destId="{851FD135-FAD0-514B-A5D3-5DECE1608FCF}" srcOrd="3" destOrd="0" presId="urn:microsoft.com/office/officeart/2005/8/layout/vList2"/>
    <dgm:cxn modelId="{32A8A732-D096-8A48-92F0-58EE3CC2E401}" type="presParOf" srcId="{77FBE764-EDE9-4046-9E47-07B18D669ECE}" destId="{5BAD4F35-5A42-E745-977A-0250BC596C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6B3D5A-AABE-47A0-A81D-31F820FB1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E6A6D-59A7-444F-B7BD-2E45B979367A}">
      <dgm:prSet/>
      <dgm:spPr/>
      <dgm:t>
        <a:bodyPr/>
        <a:lstStyle/>
        <a:p>
          <a:r>
            <a:rPr lang="en-US"/>
            <a:t>ChatGPT = tool, not a shortcut</a:t>
          </a:r>
        </a:p>
      </dgm:t>
    </dgm:pt>
    <dgm:pt modelId="{5FE59F9A-595A-465C-BFD1-7FDD2737350E}" type="parTrans" cxnId="{D32711EC-107C-44D4-BEDA-2F931FDF7175}">
      <dgm:prSet/>
      <dgm:spPr/>
      <dgm:t>
        <a:bodyPr/>
        <a:lstStyle/>
        <a:p>
          <a:endParaRPr lang="en-US"/>
        </a:p>
      </dgm:t>
    </dgm:pt>
    <dgm:pt modelId="{464D3DBC-1219-485A-9EC9-E939EF7224C7}" type="sibTrans" cxnId="{D32711EC-107C-44D4-BEDA-2F931FDF7175}">
      <dgm:prSet/>
      <dgm:spPr/>
      <dgm:t>
        <a:bodyPr/>
        <a:lstStyle/>
        <a:p>
          <a:endParaRPr lang="en-US"/>
        </a:p>
      </dgm:t>
    </dgm:pt>
    <dgm:pt modelId="{C53F80C2-850C-46F3-91A7-952FC750EE78}">
      <dgm:prSet/>
      <dgm:spPr/>
      <dgm:t>
        <a:bodyPr/>
        <a:lstStyle/>
        <a:p>
          <a:r>
            <a:rPr lang="en-US" dirty="0"/>
            <a:t>Great for prototyping and brainstorming </a:t>
          </a:r>
        </a:p>
      </dgm:t>
    </dgm:pt>
    <dgm:pt modelId="{53CE45D1-2D87-4D82-AFAC-64B6160A2C83}" type="parTrans" cxnId="{0596ECFE-7C33-4B10-883F-0AB7C02FA0B0}">
      <dgm:prSet/>
      <dgm:spPr/>
      <dgm:t>
        <a:bodyPr/>
        <a:lstStyle/>
        <a:p>
          <a:endParaRPr lang="en-US"/>
        </a:p>
      </dgm:t>
    </dgm:pt>
    <dgm:pt modelId="{248282F0-68A0-47FF-B980-9C54386FCCCB}" type="sibTrans" cxnId="{0596ECFE-7C33-4B10-883F-0AB7C02FA0B0}">
      <dgm:prSet/>
      <dgm:spPr/>
      <dgm:t>
        <a:bodyPr/>
        <a:lstStyle/>
        <a:p>
          <a:endParaRPr lang="en-US"/>
        </a:p>
      </dgm:t>
    </dgm:pt>
    <dgm:pt modelId="{48957EA9-41D0-44DF-BAD5-B9137A51BE8B}">
      <dgm:prSet/>
      <dgm:spPr/>
      <dgm:t>
        <a:bodyPr/>
        <a:lstStyle/>
        <a:p>
          <a:r>
            <a:rPr lang="en-US"/>
            <a:t>Combine AI with critical thinking for powerful results</a:t>
          </a:r>
        </a:p>
      </dgm:t>
    </dgm:pt>
    <dgm:pt modelId="{59E24AAE-6845-4A92-BB6F-4DA6828F1DE5}" type="parTrans" cxnId="{9BABBE98-48C8-4591-8EE5-C0775919AF0A}">
      <dgm:prSet/>
      <dgm:spPr/>
      <dgm:t>
        <a:bodyPr/>
        <a:lstStyle/>
        <a:p>
          <a:endParaRPr lang="en-US"/>
        </a:p>
      </dgm:t>
    </dgm:pt>
    <dgm:pt modelId="{5CC9EA8D-EF11-4A7F-94DD-5C6D4208180C}" type="sibTrans" cxnId="{9BABBE98-48C8-4591-8EE5-C0775919AF0A}">
      <dgm:prSet/>
      <dgm:spPr/>
      <dgm:t>
        <a:bodyPr/>
        <a:lstStyle/>
        <a:p>
          <a:endParaRPr lang="en-US"/>
        </a:p>
      </dgm:t>
    </dgm:pt>
    <dgm:pt modelId="{7CEF5654-D3EF-3542-99AC-CED6EB4B1FA2}" type="pres">
      <dgm:prSet presAssocID="{7C6B3D5A-AABE-47A0-A81D-31F820FB1D73}" presName="linear" presStyleCnt="0">
        <dgm:presLayoutVars>
          <dgm:animLvl val="lvl"/>
          <dgm:resizeHandles val="exact"/>
        </dgm:presLayoutVars>
      </dgm:prSet>
      <dgm:spPr/>
    </dgm:pt>
    <dgm:pt modelId="{D8181D74-4ABC-AE42-8E2D-B684D882F1C4}" type="pres">
      <dgm:prSet presAssocID="{6F7E6A6D-59A7-444F-B7BD-2E45B97936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A77CF1-220B-EC41-9B71-6FD540D9D653}" type="pres">
      <dgm:prSet presAssocID="{464D3DBC-1219-485A-9EC9-E939EF7224C7}" presName="spacer" presStyleCnt="0"/>
      <dgm:spPr/>
    </dgm:pt>
    <dgm:pt modelId="{4557AA3B-245D-514A-A831-C75C3B2799C2}" type="pres">
      <dgm:prSet presAssocID="{C53F80C2-850C-46F3-91A7-952FC750EE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15BB16-9D1F-4F40-8855-5B989FD9652F}" type="pres">
      <dgm:prSet presAssocID="{248282F0-68A0-47FF-B980-9C54386FCCCB}" presName="spacer" presStyleCnt="0"/>
      <dgm:spPr/>
    </dgm:pt>
    <dgm:pt modelId="{666FACB7-0DAF-F34C-87E3-F7811D3F2EAD}" type="pres">
      <dgm:prSet presAssocID="{48957EA9-41D0-44DF-BAD5-B9137A51BE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E4411B-D354-AB4E-9BAF-328F0B41B808}" type="presOf" srcId="{48957EA9-41D0-44DF-BAD5-B9137A51BE8B}" destId="{666FACB7-0DAF-F34C-87E3-F7811D3F2EAD}" srcOrd="0" destOrd="0" presId="urn:microsoft.com/office/officeart/2005/8/layout/vList2"/>
    <dgm:cxn modelId="{702ACE48-8B86-9C4D-8812-B181C2BD42C1}" type="presOf" srcId="{C53F80C2-850C-46F3-91A7-952FC750EE78}" destId="{4557AA3B-245D-514A-A831-C75C3B2799C2}" srcOrd="0" destOrd="0" presId="urn:microsoft.com/office/officeart/2005/8/layout/vList2"/>
    <dgm:cxn modelId="{63218277-A5B8-364C-9B5F-43C27A126A30}" type="presOf" srcId="{7C6B3D5A-AABE-47A0-A81D-31F820FB1D73}" destId="{7CEF5654-D3EF-3542-99AC-CED6EB4B1FA2}" srcOrd="0" destOrd="0" presId="urn:microsoft.com/office/officeart/2005/8/layout/vList2"/>
    <dgm:cxn modelId="{9BABBE98-48C8-4591-8EE5-C0775919AF0A}" srcId="{7C6B3D5A-AABE-47A0-A81D-31F820FB1D73}" destId="{48957EA9-41D0-44DF-BAD5-B9137A51BE8B}" srcOrd="2" destOrd="0" parTransId="{59E24AAE-6845-4A92-BB6F-4DA6828F1DE5}" sibTransId="{5CC9EA8D-EF11-4A7F-94DD-5C6D4208180C}"/>
    <dgm:cxn modelId="{1111789B-13FF-D840-899C-77423979C4DA}" type="presOf" srcId="{6F7E6A6D-59A7-444F-B7BD-2E45B979367A}" destId="{D8181D74-4ABC-AE42-8E2D-B684D882F1C4}" srcOrd="0" destOrd="0" presId="urn:microsoft.com/office/officeart/2005/8/layout/vList2"/>
    <dgm:cxn modelId="{D32711EC-107C-44D4-BEDA-2F931FDF7175}" srcId="{7C6B3D5A-AABE-47A0-A81D-31F820FB1D73}" destId="{6F7E6A6D-59A7-444F-B7BD-2E45B979367A}" srcOrd="0" destOrd="0" parTransId="{5FE59F9A-595A-465C-BFD1-7FDD2737350E}" sibTransId="{464D3DBC-1219-485A-9EC9-E939EF7224C7}"/>
    <dgm:cxn modelId="{0596ECFE-7C33-4B10-883F-0AB7C02FA0B0}" srcId="{7C6B3D5A-AABE-47A0-A81D-31F820FB1D73}" destId="{C53F80C2-850C-46F3-91A7-952FC750EE78}" srcOrd="1" destOrd="0" parTransId="{53CE45D1-2D87-4D82-AFAC-64B6160A2C83}" sibTransId="{248282F0-68A0-47FF-B980-9C54386FCCCB}"/>
    <dgm:cxn modelId="{AAE0B482-D112-A044-8E78-7B5F3FB6CE54}" type="presParOf" srcId="{7CEF5654-D3EF-3542-99AC-CED6EB4B1FA2}" destId="{D8181D74-4ABC-AE42-8E2D-B684D882F1C4}" srcOrd="0" destOrd="0" presId="urn:microsoft.com/office/officeart/2005/8/layout/vList2"/>
    <dgm:cxn modelId="{744EFF1E-EAC2-5044-BD5C-ABC8D0BE76A7}" type="presParOf" srcId="{7CEF5654-D3EF-3542-99AC-CED6EB4B1FA2}" destId="{61A77CF1-220B-EC41-9B71-6FD540D9D653}" srcOrd="1" destOrd="0" presId="urn:microsoft.com/office/officeart/2005/8/layout/vList2"/>
    <dgm:cxn modelId="{6A35D784-C959-6245-805F-9C85C9A6627A}" type="presParOf" srcId="{7CEF5654-D3EF-3542-99AC-CED6EB4B1FA2}" destId="{4557AA3B-245D-514A-A831-C75C3B2799C2}" srcOrd="2" destOrd="0" presId="urn:microsoft.com/office/officeart/2005/8/layout/vList2"/>
    <dgm:cxn modelId="{6DF4F54E-E99B-8A41-91EC-DC13253F3E6B}" type="presParOf" srcId="{7CEF5654-D3EF-3542-99AC-CED6EB4B1FA2}" destId="{A415BB16-9D1F-4F40-8855-5B989FD9652F}" srcOrd="3" destOrd="0" presId="urn:microsoft.com/office/officeart/2005/8/layout/vList2"/>
    <dgm:cxn modelId="{EE9CE198-EE27-584F-8CC2-97FF6EEB01C7}" type="presParOf" srcId="{7CEF5654-D3EF-3542-99AC-CED6EB4B1FA2}" destId="{666FACB7-0DAF-F34C-87E3-F7811D3F2E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6B3D5A-AABE-47A0-A81D-31F820FB1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57EA9-41D0-44DF-BAD5-B9137A51BE8B}">
      <dgm:prSet/>
      <dgm:spPr/>
      <dgm:t>
        <a:bodyPr/>
        <a:lstStyle/>
        <a:p>
          <a:pPr algn="ctr"/>
          <a:r>
            <a:rPr lang="en-US" dirty="0"/>
            <a:t>??????</a:t>
          </a:r>
        </a:p>
      </dgm:t>
    </dgm:pt>
    <dgm:pt modelId="{59E24AAE-6845-4A92-BB6F-4DA6828F1DE5}" type="parTrans" cxnId="{9BABBE98-48C8-4591-8EE5-C0775919AF0A}">
      <dgm:prSet/>
      <dgm:spPr/>
      <dgm:t>
        <a:bodyPr/>
        <a:lstStyle/>
        <a:p>
          <a:endParaRPr lang="en-US"/>
        </a:p>
      </dgm:t>
    </dgm:pt>
    <dgm:pt modelId="{5CC9EA8D-EF11-4A7F-94DD-5C6D4208180C}" type="sibTrans" cxnId="{9BABBE98-48C8-4591-8EE5-C0775919AF0A}">
      <dgm:prSet/>
      <dgm:spPr/>
      <dgm:t>
        <a:bodyPr/>
        <a:lstStyle/>
        <a:p>
          <a:endParaRPr lang="en-US"/>
        </a:p>
      </dgm:t>
    </dgm:pt>
    <dgm:pt modelId="{7CEF5654-D3EF-3542-99AC-CED6EB4B1FA2}" type="pres">
      <dgm:prSet presAssocID="{7C6B3D5A-AABE-47A0-A81D-31F820FB1D73}" presName="linear" presStyleCnt="0">
        <dgm:presLayoutVars>
          <dgm:animLvl val="lvl"/>
          <dgm:resizeHandles val="exact"/>
        </dgm:presLayoutVars>
      </dgm:prSet>
      <dgm:spPr/>
    </dgm:pt>
    <dgm:pt modelId="{666FACB7-0DAF-F34C-87E3-F7811D3F2EAD}" type="pres">
      <dgm:prSet presAssocID="{48957EA9-41D0-44DF-BAD5-B9137A51BE8B}" presName="parentText" presStyleLbl="node1" presStyleIdx="0" presStyleCnt="1" custScaleY="243266">
        <dgm:presLayoutVars>
          <dgm:chMax val="0"/>
          <dgm:bulletEnabled val="1"/>
        </dgm:presLayoutVars>
      </dgm:prSet>
      <dgm:spPr/>
    </dgm:pt>
  </dgm:ptLst>
  <dgm:cxnLst>
    <dgm:cxn modelId="{F1E4411B-D354-AB4E-9BAF-328F0B41B808}" type="presOf" srcId="{48957EA9-41D0-44DF-BAD5-B9137A51BE8B}" destId="{666FACB7-0DAF-F34C-87E3-F7811D3F2EAD}" srcOrd="0" destOrd="0" presId="urn:microsoft.com/office/officeart/2005/8/layout/vList2"/>
    <dgm:cxn modelId="{63218277-A5B8-364C-9B5F-43C27A126A30}" type="presOf" srcId="{7C6B3D5A-AABE-47A0-A81D-31F820FB1D73}" destId="{7CEF5654-D3EF-3542-99AC-CED6EB4B1FA2}" srcOrd="0" destOrd="0" presId="urn:microsoft.com/office/officeart/2005/8/layout/vList2"/>
    <dgm:cxn modelId="{9BABBE98-48C8-4591-8EE5-C0775919AF0A}" srcId="{7C6B3D5A-AABE-47A0-A81D-31F820FB1D73}" destId="{48957EA9-41D0-44DF-BAD5-B9137A51BE8B}" srcOrd="0" destOrd="0" parTransId="{59E24AAE-6845-4A92-BB6F-4DA6828F1DE5}" sibTransId="{5CC9EA8D-EF11-4A7F-94DD-5C6D4208180C}"/>
    <dgm:cxn modelId="{EE9CE198-EE27-584F-8CC2-97FF6EEB01C7}" type="presParOf" srcId="{7CEF5654-D3EF-3542-99AC-CED6EB4B1FA2}" destId="{666FACB7-0DAF-F34C-87E3-F7811D3F2E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E992-DB31-4EB0-B8CB-37B5568D7E34}">
      <dsp:nvSpPr>
        <dsp:cNvPr id="0" name=""/>
        <dsp:cNvSpPr/>
      </dsp:nvSpPr>
      <dsp:spPr>
        <a:xfrm>
          <a:off x="0" y="4332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3C849-0576-4FB7-A16A-F6E038922AFC}">
      <dsp:nvSpPr>
        <dsp:cNvPr id="0" name=""/>
        <dsp:cNvSpPr/>
      </dsp:nvSpPr>
      <dsp:spPr>
        <a:xfrm>
          <a:off x="279176" y="211984"/>
          <a:ext cx="507593" cy="507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9E9E4-E9FE-46CF-8BCF-D885D52EEF65}">
      <dsp:nvSpPr>
        <dsp:cNvPr id="0" name=""/>
        <dsp:cNvSpPr/>
      </dsp:nvSpPr>
      <dsp:spPr>
        <a:xfrm>
          <a:off x="1065945" y="4332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Why personal projects matter</a:t>
          </a:r>
        </a:p>
      </dsp:txBody>
      <dsp:txXfrm>
        <a:off x="1065945" y="4332"/>
        <a:ext cx="2580889" cy="922896"/>
      </dsp:txXfrm>
    </dsp:sp>
    <dsp:sp modelId="{85E05698-22A6-4824-8EA3-E8047A1498DC}">
      <dsp:nvSpPr>
        <dsp:cNvPr id="0" name=""/>
        <dsp:cNvSpPr/>
      </dsp:nvSpPr>
      <dsp:spPr>
        <a:xfrm>
          <a:off x="0" y="1157953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BC653-81E4-4B5A-8486-E1BC4551A261}">
      <dsp:nvSpPr>
        <dsp:cNvPr id="0" name=""/>
        <dsp:cNvSpPr/>
      </dsp:nvSpPr>
      <dsp:spPr>
        <a:xfrm>
          <a:off x="279176" y="1365605"/>
          <a:ext cx="507593" cy="507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1F8F3-A282-48DB-911B-B24E50E3AB32}">
      <dsp:nvSpPr>
        <dsp:cNvPr id="0" name=""/>
        <dsp:cNvSpPr/>
      </dsp:nvSpPr>
      <dsp:spPr>
        <a:xfrm>
          <a:off x="1065945" y="1157953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ChatGPT fits into your workflow</a:t>
          </a:r>
        </a:p>
      </dsp:txBody>
      <dsp:txXfrm>
        <a:off x="1065945" y="1157953"/>
        <a:ext cx="2580889" cy="922896"/>
      </dsp:txXfrm>
    </dsp:sp>
    <dsp:sp modelId="{C01009A3-E7F7-440A-8D63-C430D7329431}">
      <dsp:nvSpPr>
        <dsp:cNvPr id="0" name=""/>
        <dsp:cNvSpPr/>
      </dsp:nvSpPr>
      <dsp:spPr>
        <a:xfrm>
          <a:off x="0" y="2311575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51693-96AB-494B-B0F4-C2FEDC12A9E7}">
      <dsp:nvSpPr>
        <dsp:cNvPr id="0" name=""/>
        <dsp:cNvSpPr/>
      </dsp:nvSpPr>
      <dsp:spPr>
        <a:xfrm>
          <a:off x="279176" y="2519226"/>
          <a:ext cx="507593" cy="507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7DBE7-EFDE-4EB6-BA0A-F613FBE52997}">
      <dsp:nvSpPr>
        <dsp:cNvPr id="0" name=""/>
        <dsp:cNvSpPr/>
      </dsp:nvSpPr>
      <dsp:spPr>
        <a:xfrm>
          <a:off x="1065945" y="2311575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Live examples and project ideas</a:t>
          </a:r>
        </a:p>
      </dsp:txBody>
      <dsp:txXfrm>
        <a:off x="1065945" y="2311575"/>
        <a:ext cx="2580889" cy="922896"/>
      </dsp:txXfrm>
    </dsp:sp>
    <dsp:sp modelId="{9F015A94-22A2-4C77-85BC-5E5B38D10543}">
      <dsp:nvSpPr>
        <dsp:cNvPr id="0" name=""/>
        <dsp:cNvSpPr/>
      </dsp:nvSpPr>
      <dsp:spPr>
        <a:xfrm>
          <a:off x="0" y="3465196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33AC2-DF67-4931-9F5F-E8AAE8E6B4D2}">
      <dsp:nvSpPr>
        <dsp:cNvPr id="0" name=""/>
        <dsp:cNvSpPr/>
      </dsp:nvSpPr>
      <dsp:spPr>
        <a:xfrm>
          <a:off x="279176" y="3672847"/>
          <a:ext cx="507593" cy="507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98477-6C0F-488F-9401-78B74B9880E2}">
      <dsp:nvSpPr>
        <dsp:cNvPr id="0" name=""/>
        <dsp:cNvSpPr/>
      </dsp:nvSpPr>
      <dsp:spPr>
        <a:xfrm>
          <a:off x="1065945" y="3465196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Limitations + ethical considerations</a:t>
          </a:r>
        </a:p>
      </dsp:txBody>
      <dsp:txXfrm>
        <a:off x="1065945" y="3465196"/>
        <a:ext cx="2580889" cy="922896"/>
      </dsp:txXfrm>
    </dsp:sp>
    <dsp:sp modelId="{5D97DB73-0251-4FEB-925B-B40DED39C823}">
      <dsp:nvSpPr>
        <dsp:cNvPr id="0" name=""/>
        <dsp:cNvSpPr/>
      </dsp:nvSpPr>
      <dsp:spPr>
        <a:xfrm>
          <a:off x="0" y="4618817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C143-E13F-4AAA-9451-9BFAAF2E2902}">
      <dsp:nvSpPr>
        <dsp:cNvPr id="0" name=""/>
        <dsp:cNvSpPr/>
      </dsp:nvSpPr>
      <dsp:spPr>
        <a:xfrm>
          <a:off x="279176" y="4826469"/>
          <a:ext cx="507593" cy="5075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ADBD6-C0A7-424B-AF0C-520BB7D25A95}">
      <dsp:nvSpPr>
        <dsp:cNvPr id="0" name=""/>
        <dsp:cNvSpPr/>
      </dsp:nvSpPr>
      <dsp:spPr>
        <a:xfrm>
          <a:off x="1065945" y="4618817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Q&amp;A</a:t>
          </a:r>
        </a:p>
      </dsp:txBody>
      <dsp:txXfrm>
        <a:off x="1065945" y="4618817"/>
        <a:ext cx="2580889" cy="922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EC2EC-F425-42C1-BE56-25487FFA50BB}">
      <dsp:nvSpPr>
        <dsp:cNvPr id="0" name=""/>
        <dsp:cNvSpPr/>
      </dsp:nvSpPr>
      <dsp:spPr>
        <a:xfrm>
          <a:off x="0" y="677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3C70D-541C-4422-B3AC-857A1C9FF642}">
      <dsp:nvSpPr>
        <dsp:cNvPr id="0" name=""/>
        <dsp:cNvSpPr/>
      </dsp:nvSpPr>
      <dsp:spPr>
        <a:xfrm>
          <a:off x="479219" y="357121"/>
          <a:ext cx="871308" cy="87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175F4-15FF-4F47-A4CE-C03761A6FE98}">
      <dsp:nvSpPr>
        <dsp:cNvPr id="0" name=""/>
        <dsp:cNvSpPr/>
      </dsp:nvSpPr>
      <dsp:spPr>
        <a:xfrm>
          <a:off x="1829748" y="677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Boosts your visibility as a data professional</a:t>
          </a:r>
        </a:p>
      </dsp:txBody>
      <dsp:txXfrm>
        <a:off x="1829748" y="677"/>
        <a:ext cx="1817086" cy="1584197"/>
      </dsp:txXfrm>
    </dsp:sp>
    <dsp:sp modelId="{F860CA3B-31DD-4E41-A1D2-BAE9898D63C8}">
      <dsp:nvSpPr>
        <dsp:cNvPr id="0" name=""/>
        <dsp:cNvSpPr/>
      </dsp:nvSpPr>
      <dsp:spPr>
        <a:xfrm>
          <a:off x="0" y="1980924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6A9FE-3A94-457F-A910-25995E8A9967}">
      <dsp:nvSpPr>
        <dsp:cNvPr id="0" name=""/>
        <dsp:cNvSpPr/>
      </dsp:nvSpPr>
      <dsp:spPr>
        <a:xfrm>
          <a:off x="479219" y="2337369"/>
          <a:ext cx="871308" cy="87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8113-11DB-4DF3-8965-5E84A286D2F6}">
      <dsp:nvSpPr>
        <dsp:cNvPr id="0" name=""/>
        <dsp:cNvSpPr/>
      </dsp:nvSpPr>
      <dsp:spPr>
        <a:xfrm>
          <a:off x="1829748" y="1980924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innovation outside academic silos</a:t>
          </a:r>
        </a:p>
      </dsp:txBody>
      <dsp:txXfrm>
        <a:off x="1829748" y="1980924"/>
        <a:ext cx="1817086" cy="1584197"/>
      </dsp:txXfrm>
    </dsp:sp>
    <dsp:sp modelId="{AD80F89C-94A4-47D8-B4FC-C1EC4933D0D5}">
      <dsp:nvSpPr>
        <dsp:cNvPr id="0" name=""/>
        <dsp:cNvSpPr/>
      </dsp:nvSpPr>
      <dsp:spPr>
        <a:xfrm>
          <a:off x="0" y="3961171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F199E-0DE3-453A-9B7E-BFDB580CAD04}">
      <dsp:nvSpPr>
        <dsp:cNvPr id="0" name=""/>
        <dsp:cNvSpPr/>
      </dsp:nvSpPr>
      <dsp:spPr>
        <a:xfrm>
          <a:off x="479219" y="4317616"/>
          <a:ext cx="871308" cy="87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0F28B-87D5-4025-8ED5-0ED31E65662B}">
      <dsp:nvSpPr>
        <dsp:cNvPr id="0" name=""/>
        <dsp:cNvSpPr/>
      </dsp:nvSpPr>
      <dsp:spPr>
        <a:xfrm>
          <a:off x="1829748" y="3961171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Busts WIDE OPEN gatekeeping in careers that require coding</a:t>
          </a:r>
        </a:p>
      </dsp:txBody>
      <dsp:txXfrm>
        <a:off x="1829748" y="3961171"/>
        <a:ext cx="1817086" cy="1584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19BC3-D1F7-4F07-8ED1-175F5DA310D2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766F8-469B-4AE8-9BF4-DA6FE455A914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49EED-CFC9-4DC7-A3E2-EF1D294562F1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Drive your own research questions</a:t>
          </a:r>
        </a:p>
      </dsp:txBody>
      <dsp:txXfrm>
        <a:off x="1383287" y="511"/>
        <a:ext cx="6812583" cy="1197651"/>
      </dsp:txXfrm>
    </dsp:sp>
    <dsp:sp modelId="{24641A4B-38E9-4385-A5F3-31BC3792B9FD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7297C-FFD7-4BAB-BCDC-368F47EB30A1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93C05-2E7C-49F7-8E26-36FB9908F4BC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Practice real-world skills: EDA, modeling, visualization</a:t>
          </a:r>
        </a:p>
      </dsp:txBody>
      <dsp:txXfrm>
        <a:off x="1383287" y="1497576"/>
        <a:ext cx="6812583" cy="1197651"/>
      </dsp:txXfrm>
    </dsp:sp>
    <dsp:sp modelId="{8ED4D044-F93B-43C0-B506-CAF02AA1920A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D3A09-0C14-4E76-A25D-53EA4B4C32B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6FA93-B3D3-4032-A63C-661473C142E2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 a portfolio that resonates with employers</a:t>
          </a:r>
        </a:p>
      </dsp:txBody>
      <dsp:txXfrm>
        <a:off x="1383287" y="2994641"/>
        <a:ext cx="6812583" cy="1197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10615-E55A-EB46-A89B-C5D63BA48BD9}">
      <dsp:nvSpPr>
        <dsp:cNvPr id="0" name=""/>
        <dsp:cNvSpPr/>
      </dsp:nvSpPr>
      <dsp:spPr>
        <a:xfrm>
          <a:off x="2240516" y="820988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864131"/>
        <a:ext cx="25774" cy="5154"/>
      </dsp:txXfrm>
    </dsp:sp>
    <dsp:sp modelId="{AB93DBBE-E9D7-1A42-9AFD-34EEB6CFE319}">
      <dsp:nvSpPr>
        <dsp:cNvPr id="0" name=""/>
        <dsp:cNvSpPr/>
      </dsp:nvSpPr>
      <dsp:spPr>
        <a:xfrm>
          <a:off x="1049" y="194328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Refine your research question</a:t>
          </a:r>
        </a:p>
      </dsp:txBody>
      <dsp:txXfrm>
        <a:off x="1049" y="194328"/>
        <a:ext cx="2241266" cy="1344759"/>
      </dsp:txXfrm>
    </dsp:sp>
    <dsp:sp modelId="{C0736A40-A9ED-8449-91EC-F05ACE37077F}">
      <dsp:nvSpPr>
        <dsp:cNvPr id="0" name=""/>
        <dsp:cNvSpPr/>
      </dsp:nvSpPr>
      <dsp:spPr>
        <a:xfrm>
          <a:off x="1121683" y="1537288"/>
          <a:ext cx="2756757" cy="484891"/>
        </a:xfrm>
        <a:custGeom>
          <a:avLst/>
          <a:gdLst/>
          <a:ahLst/>
          <a:cxnLst/>
          <a:rect l="0" t="0" r="0" b="0"/>
          <a:pathLst>
            <a:path>
              <a:moveTo>
                <a:pt x="2756757" y="0"/>
              </a:moveTo>
              <a:lnTo>
                <a:pt x="2756757" y="259545"/>
              </a:lnTo>
              <a:lnTo>
                <a:pt x="0" y="259545"/>
              </a:lnTo>
              <a:lnTo>
                <a:pt x="0" y="48489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948" y="1777156"/>
        <a:ext cx="140227" cy="5154"/>
      </dsp:txXfrm>
    </dsp:sp>
    <dsp:sp modelId="{0EA34C01-0D92-8D43-A247-72A667156EA3}">
      <dsp:nvSpPr>
        <dsp:cNvPr id="0" name=""/>
        <dsp:cNvSpPr/>
      </dsp:nvSpPr>
      <dsp:spPr>
        <a:xfrm>
          <a:off x="2757807" y="194328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Suggest data sources</a:t>
          </a:r>
        </a:p>
      </dsp:txBody>
      <dsp:txXfrm>
        <a:off x="2757807" y="194328"/>
        <a:ext cx="2241266" cy="1344759"/>
      </dsp:txXfrm>
    </dsp:sp>
    <dsp:sp modelId="{83ADB07F-F5EE-9F4D-8770-D964FF068742}">
      <dsp:nvSpPr>
        <dsp:cNvPr id="0" name=""/>
        <dsp:cNvSpPr/>
      </dsp:nvSpPr>
      <dsp:spPr>
        <a:xfrm>
          <a:off x="2240516" y="2681240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2724382"/>
        <a:ext cx="25774" cy="5154"/>
      </dsp:txXfrm>
    </dsp:sp>
    <dsp:sp modelId="{9C53E9AE-CE1E-684F-9922-6DFA64B10282}">
      <dsp:nvSpPr>
        <dsp:cNvPr id="0" name=""/>
        <dsp:cNvSpPr/>
      </dsp:nvSpPr>
      <dsp:spPr>
        <a:xfrm>
          <a:off x="1049" y="2054580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Draft code</a:t>
          </a:r>
        </a:p>
      </dsp:txBody>
      <dsp:txXfrm>
        <a:off x="1049" y="2054580"/>
        <a:ext cx="2241266" cy="1344759"/>
      </dsp:txXfrm>
    </dsp:sp>
    <dsp:sp modelId="{48A1857E-D57F-7D4A-A5AF-4057DDCFF498}">
      <dsp:nvSpPr>
        <dsp:cNvPr id="0" name=""/>
        <dsp:cNvSpPr/>
      </dsp:nvSpPr>
      <dsp:spPr>
        <a:xfrm>
          <a:off x="1121683" y="3397539"/>
          <a:ext cx="2756757" cy="484891"/>
        </a:xfrm>
        <a:custGeom>
          <a:avLst/>
          <a:gdLst/>
          <a:ahLst/>
          <a:cxnLst/>
          <a:rect l="0" t="0" r="0" b="0"/>
          <a:pathLst>
            <a:path>
              <a:moveTo>
                <a:pt x="2756757" y="0"/>
              </a:moveTo>
              <a:lnTo>
                <a:pt x="2756757" y="259545"/>
              </a:lnTo>
              <a:lnTo>
                <a:pt x="0" y="259545"/>
              </a:lnTo>
              <a:lnTo>
                <a:pt x="0" y="48489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948" y="3637408"/>
        <a:ext cx="140227" cy="5154"/>
      </dsp:txXfrm>
    </dsp:sp>
    <dsp:sp modelId="{436AC8EF-CD3A-0B44-91E4-96C74AD88D55}">
      <dsp:nvSpPr>
        <dsp:cNvPr id="0" name=""/>
        <dsp:cNvSpPr/>
      </dsp:nvSpPr>
      <dsp:spPr>
        <a:xfrm>
          <a:off x="2757807" y="2054580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Explain statistical concepts</a:t>
          </a:r>
        </a:p>
      </dsp:txBody>
      <dsp:txXfrm>
        <a:off x="2757807" y="2054580"/>
        <a:ext cx="2241266" cy="1344759"/>
      </dsp:txXfrm>
    </dsp:sp>
    <dsp:sp modelId="{1CBBDACC-67C1-2740-BA9E-5189B5B1F58F}">
      <dsp:nvSpPr>
        <dsp:cNvPr id="0" name=""/>
        <dsp:cNvSpPr/>
      </dsp:nvSpPr>
      <dsp:spPr>
        <a:xfrm>
          <a:off x="1049" y="3914831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visualizations</a:t>
          </a:r>
        </a:p>
      </dsp:txBody>
      <dsp:txXfrm>
        <a:off x="1049" y="3914831"/>
        <a:ext cx="2241266" cy="1344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AFD1A-3F3F-4B49-804E-5D3D2D2F1314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6EF42-6D7F-BA4A-B9AE-C34A0A7A54EE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Clean datasets with missing ECOG/stage data</a:t>
          </a:r>
        </a:p>
      </dsp:txBody>
      <dsp:txXfrm>
        <a:off x="456496" y="980400"/>
        <a:ext cx="3381034" cy="2099279"/>
      </dsp:txXfrm>
    </dsp:sp>
    <dsp:sp modelId="{C2F89DDA-758B-C54A-A380-54337FA39B9F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685D2-9AFA-4941-AA6A-00C6E06E0220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Build models like logistic regression or XGBoost</a:t>
          </a:r>
        </a:p>
      </dsp:txBody>
      <dsp:txXfrm>
        <a:off x="4748523" y="980400"/>
        <a:ext cx="3381034" cy="2099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714CB-C4F1-D142-BB97-4279D3470DE6}">
      <dsp:nvSpPr>
        <dsp:cNvPr id="0" name=""/>
        <dsp:cNvSpPr/>
      </dsp:nvSpPr>
      <dsp:spPr>
        <a:xfrm>
          <a:off x="640" y="540467"/>
          <a:ext cx="2593224" cy="3111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 chart types for epidemiology: funnel, violin plots</a:t>
          </a:r>
        </a:p>
      </dsp:txBody>
      <dsp:txXfrm>
        <a:off x="640" y="1785215"/>
        <a:ext cx="2593224" cy="1867121"/>
      </dsp:txXfrm>
    </dsp:sp>
    <dsp:sp modelId="{E6EDF358-1E3E-B04C-B846-93A82DAFD2C3}">
      <dsp:nvSpPr>
        <dsp:cNvPr id="0" name=""/>
        <dsp:cNvSpPr/>
      </dsp:nvSpPr>
      <dsp:spPr>
        <a:xfrm>
          <a:off x="640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540467"/>
        <a:ext cx="2593224" cy="1244747"/>
      </dsp:txXfrm>
    </dsp:sp>
    <dsp:sp modelId="{FA7F4DAD-087C-F940-9757-DAA3DFCC233A}">
      <dsp:nvSpPr>
        <dsp:cNvPr id="0" name=""/>
        <dsp:cNvSpPr/>
      </dsp:nvSpPr>
      <dsp:spPr>
        <a:xfrm>
          <a:off x="2801323" y="540467"/>
          <a:ext cx="2593224" cy="3111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Color schemes for race/sex</a:t>
          </a:r>
        </a:p>
      </dsp:txBody>
      <dsp:txXfrm>
        <a:off x="2801323" y="1785215"/>
        <a:ext cx="2593224" cy="1867121"/>
      </dsp:txXfrm>
    </dsp:sp>
    <dsp:sp modelId="{854A7EB1-7F94-244E-94E6-4981FD8D9773}">
      <dsp:nvSpPr>
        <dsp:cNvPr id="0" name=""/>
        <dsp:cNvSpPr/>
      </dsp:nvSpPr>
      <dsp:spPr>
        <a:xfrm>
          <a:off x="2801323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540467"/>
        <a:ext cx="2593224" cy="1244747"/>
      </dsp:txXfrm>
    </dsp:sp>
    <dsp:sp modelId="{E4964E7B-5E4D-A042-8A69-043D3BE8CB49}">
      <dsp:nvSpPr>
        <dsp:cNvPr id="0" name=""/>
        <dsp:cNvSpPr/>
      </dsp:nvSpPr>
      <dsp:spPr>
        <a:xfrm>
          <a:off x="5602005" y="540467"/>
          <a:ext cx="2593224" cy="3111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Convert messy data into clean visuals</a:t>
          </a:r>
        </a:p>
      </dsp:txBody>
      <dsp:txXfrm>
        <a:off x="5602005" y="1785215"/>
        <a:ext cx="2593224" cy="1867121"/>
      </dsp:txXfrm>
    </dsp:sp>
    <dsp:sp modelId="{D4518AE7-0DCF-9D41-BE78-C831AAB4BC1D}">
      <dsp:nvSpPr>
        <dsp:cNvPr id="0" name=""/>
        <dsp:cNvSpPr/>
      </dsp:nvSpPr>
      <dsp:spPr>
        <a:xfrm>
          <a:off x="5602005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540467"/>
        <a:ext cx="2593224" cy="12447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64094-4633-664A-81C2-CDC039A67EF2}">
      <dsp:nvSpPr>
        <dsp:cNvPr id="0" name=""/>
        <dsp:cNvSpPr/>
      </dsp:nvSpPr>
      <dsp:spPr>
        <a:xfrm>
          <a:off x="0" y="14143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ChatGPT is not a domain expert</a:t>
          </a:r>
        </a:p>
      </dsp:txBody>
      <dsp:txXfrm>
        <a:off x="69812" y="83955"/>
        <a:ext cx="8089976" cy="1290481"/>
      </dsp:txXfrm>
    </dsp:sp>
    <dsp:sp modelId="{37338585-19A5-EB40-87B1-9707B1C0EAB7}">
      <dsp:nvSpPr>
        <dsp:cNvPr id="0" name=""/>
        <dsp:cNvSpPr/>
      </dsp:nvSpPr>
      <dsp:spPr>
        <a:xfrm>
          <a:off x="0" y="1547928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Doesn’t replace statistical validation</a:t>
          </a:r>
        </a:p>
      </dsp:txBody>
      <dsp:txXfrm>
        <a:off x="69812" y="1617740"/>
        <a:ext cx="8089976" cy="1290481"/>
      </dsp:txXfrm>
    </dsp:sp>
    <dsp:sp modelId="{5BAD4F35-5A42-E745-977A-0250BC596C95}">
      <dsp:nvSpPr>
        <dsp:cNvPr id="0" name=""/>
        <dsp:cNvSpPr/>
      </dsp:nvSpPr>
      <dsp:spPr>
        <a:xfrm>
          <a:off x="0" y="3081714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Watch out for hallucinated outputs in health contexts</a:t>
          </a:r>
        </a:p>
      </dsp:txBody>
      <dsp:txXfrm>
        <a:off x="69812" y="3151526"/>
        <a:ext cx="8089976" cy="1290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1D74-4ABC-AE42-8E2D-B684D882F1C4}">
      <dsp:nvSpPr>
        <dsp:cNvPr id="0" name=""/>
        <dsp:cNvSpPr/>
      </dsp:nvSpPr>
      <dsp:spPr>
        <a:xfrm>
          <a:off x="0" y="14143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ChatGPT = tool, not a shortcut</a:t>
          </a:r>
        </a:p>
      </dsp:txBody>
      <dsp:txXfrm>
        <a:off x="69812" y="83955"/>
        <a:ext cx="8089976" cy="1290481"/>
      </dsp:txXfrm>
    </dsp:sp>
    <dsp:sp modelId="{4557AA3B-245D-514A-A831-C75C3B2799C2}">
      <dsp:nvSpPr>
        <dsp:cNvPr id="0" name=""/>
        <dsp:cNvSpPr/>
      </dsp:nvSpPr>
      <dsp:spPr>
        <a:xfrm>
          <a:off x="0" y="1547928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Great for prototyping and brainstorming </a:t>
          </a:r>
        </a:p>
      </dsp:txBody>
      <dsp:txXfrm>
        <a:off x="69812" y="1617740"/>
        <a:ext cx="8089976" cy="1290481"/>
      </dsp:txXfrm>
    </dsp:sp>
    <dsp:sp modelId="{666FACB7-0DAF-F34C-87E3-F7811D3F2EAD}">
      <dsp:nvSpPr>
        <dsp:cNvPr id="0" name=""/>
        <dsp:cNvSpPr/>
      </dsp:nvSpPr>
      <dsp:spPr>
        <a:xfrm>
          <a:off x="0" y="3081714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Combine AI with critical thinking for powerful results</a:t>
          </a:r>
        </a:p>
      </dsp:txBody>
      <dsp:txXfrm>
        <a:off x="69812" y="3151526"/>
        <a:ext cx="8089976" cy="12904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FACB7-0DAF-F34C-87E3-F7811D3F2EAD}">
      <dsp:nvSpPr>
        <dsp:cNvPr id="0" name=""/>
        <dsp:cNvSpPr/>
      </dsp:nvSpPr>
      <dsp:spPr>
        <a:xfrm>
          <a:off x="0" y="366692"/>
          <a:ext cx="3401122" cy="3792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??????</a:t>
          </a:r>
        </a:p>
      </dsp:txBody>
      <dsp:txXfrm>
        <a:off x="166029" y="532721"/>
        <a:ext cx="3069064" cy="346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ChatGPT for Personal Projects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How AI Can Supercharge Your Public Health Projects</a:t>
            </a:r>
          </a:p>
          <a:p>
            <a:pPr algn="r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Kimberly Deas, PhD, 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48EFA-BE7D-879C-1508-803AB97A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BD5E-FBE9-3EEB-AFFB-EA92F11A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285789"/>
            <a:ext cx="8229600" cy="1143000"/>
          </a:xfrm>
        </p:spPr>
        <p:txBody>
          <a:bodyPr/>
          <a:lstStyle/>
          <a:p>
            <a:r>
              <a:rPr lang="en-US" dirty="0"/>
              <a:t>Q &amp; 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9FA85-A9D6-9FBB-A3A8-049158667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677627"/>
              </p:ext>
            </p:extLst>
          </p:nvPr>
        </p:nvGraphicFramePr>
        <p:xfrm>
          <a:off x="2871439" y="1600200"/>
          <a:ext cx="340112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41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We’ll Cover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3E7E9B1-A8FE-1FDB-A0FD-D9A738C986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7368" y="649480"/>
          <a:ext cx="36468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Why Personal Projects?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C003C61-3A2F-FD36-84EA-DC64FA2B80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7368" y="649480"/>
          <a:ext cx="36468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Power of Personal Projects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ECC6A1-75E5-BEF5-6B69-5E3EE0230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442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Where ChatGPT Comes 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7D99D-7D52-0E5C-AABF-809527975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2974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Project Idea: Lung Cancer Risk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BBF7F0-9A37-15D2-4B01-2B7686F80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47895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Visualization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440E42-71C2-B8DA-B555-2C4B4DE84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1323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Cautions &amp;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6AC96-EC4E-C413-8E0F-23C022932A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993002-25A3-D2D6-E5F5-B5E2656B0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067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208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ChatGPT for Personal Projects</vt:lpstr>
      <vt:lpstr>What We’ll Cover</vt:lpstr>
      <vt:lpstr>Why Personal Projects?</vt:lpstr>
      <vt:lpstr>The Power of Personal Projects</vt:lpstr>
      <vt:lpstr>Where ChatGPT Comes In</vt:lpstr>
      <vt:lpstr>Project Idea: Lung Cancer Risk Modeling</vt:lpstr>
      <vt:lpstr>Visualization Tips</vt:lpstr>
      <vt:lpstr>Cautions &amp; Limitations</vt:lpstr>
      <vt:lpstr>Final Thoughts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Kimberly Deas</cp:lastModifiedBy>
  <cp:revision>4</cp:revision>
  <dcterms:created xsi:type="dcterms:W3CDTF">2013-01-27T09:14:16Z</dcterms:created>
  <dcterms:modified xsi:type="dcterms:W3CDTF">2025-06-19T14:10:37Z</dcterms:modified>
  <cp:category/>
</cp:coreProperties>
</file>