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3" r:id="rId4"/>
    <p:sldId id="303" r:id="rId5"/>
    <p:sldId id="281" r:id="rId6"/>
    <p:sldId id="289" r:id="rId7"/>
    <p:sldId id="296" r:id="rId8"/>
    <p:sldId id="290" r:id="rId9"/>
    <p:sldId id="297" r:id="rId10"/>
    <p:sldId id="282" r:id="rId11"/>
    <p:sldId id="293" r:id="rId12"/>
    <p:sldId id="298" r:id="rId13"/>
    <p:sldId id="299" r:id="rId14"/>
    <p:sldId id="301" r:id="rId15"/>
    <p:sldId id="304" r:id="rId16"/>
    <p:sldId id="300" r:id="rId17"/>
    <p:sldId id="302" r:id="rId18"/>
    <p:sldId id="284" r:id="rId19"/>
    <p:sldId id="306" r:id="rId20"/>
    <p:sldId id="285" r:id="rId21"/>
    <p:sldId id="266" r:id="rId22"/>
    <p:sldId id="309" r:id="rId23"/>
    <p:sldId id="30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FFFFFF"/>
    <a:srgbClr val="C6E4EC"/>
    <a:srgbClr val="CAE8F0"/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427" y="3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2024-01-12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3545785" TargetMode="External"/><Relationship Id="rId2" Type="http://schemas.openxmlformats.org/officeDocument/2006/relationships/hyperlink" Target="https://www.nature.com/articles/s41598-023-39851-7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models/tensorflow/efficientdet/frameworks/tensorFlow2/variations/lite3-detection" TargetMode="External"/><Relationship Id="rId5" Type="http://schemas.openxmlformats.org/officeDocument/2006/relationships/hyperlink" Target="https://www.kaggle.com/code/abdelazizwf/yolov8" TargetMode="External"/><Relationship Id="rId4" Type="http://schemas.openxmlformats.org/officeDocument/2006/relationships/hyperlink" Target="https://docs.wandb.ai/ref/python/integrations/keras/wandbcallbac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6436404" y="3521242"/>
            <a:ext cx="56941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accent1"/>
                </a:solidFill>
              </a:rPr>
              <a:t>Jelly-fish</a:t>
            </a:r>
          </a:p>
          <a:p>
            <a:r>
              <a:rPr lang="en-US" altLang="ko-KR" sz="6600" b="1" dirty="0">
                <a:solidFill>
                  <a:schemeClr val="bg1"/>
                </a:solidFill>
              </a:rPr>
              <a:t>Classification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CFA5D-378A-FE3A-D403-633476370E0A}"/>
              </a:ext>
            </a:extLst>
          </p:cNvPr>
          <p:cNvSpPr txBox="1"/>
          <p:nvPr/>
        </p:nvSpPr>
        <p:spPr>
          <a:xfrm>
            <a:off x="7915783" y="5688830"/>
            <a:ext cx="4099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1</a:t>
            </a:r>
            <a:r>
              <a:rPr lang="ko-KR" altLang="en-US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조 </a:t>
            </a:r>
            <a:r>
              <a:rPr lang="en-US" altLang="ko-KR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/ </a:t>
            </a:r>
            <a:r>
              <a:rPr lang="ko-KR" altLang="en-US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해파리 구별해조</a:t>
            </a:r>
            <a:endParaRPr lang="en-US" altLang="ko-KR" b="1" dirty="0">
              <a:solidFill>
                <a:schemeClr val="bg1"/>
              </a:solidFill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팀원 </a:t>
            </a:r>
            <a:r>
              <a:rPr lang="en-US" altLang="ko-KR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김민기</a:t>
            </a:r>
            <a:r>
              <a:rPr lang="en-US" altLang="ko-KR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ea typeface="나눔스퀘어 ExtraBold" panose="020B0600000101010101" pitchFamily="50" charset="-127"/>
              </a:rPr>
              <a:t>강영현</a:t>
            </a:r>
            <a:r>
              <a:rPr lang="en-US" altLang="ko-KR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오우진</a:t>
            </a:r>
            <a:r>
              <a:rPr lang="en-US" altLang="ko-KR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a typeface="나눔스퀘어 ExtraBold" panose="020B0600000101010101" pitchFamily="50" charset="-127"/>
              </a:rPr>
              <a:t>조수민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1BE377-926E-4FEE-AD02-3004BC88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72F4B2-3965-4BA5-88D5-AB710EECCD10}"/>
              </a:ext>
            </a:extLst>
          </p:cNvPr>
          <p:cNvSpPr/>
          <p:nvPr/>
        </p:nvSpPr>
        <p:spPr>
          <a:xfrm>
            <a:off x="42672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49A04B8-B31A-4DF2-BF99-26783BC0A85D}"/>
              </a:ext>
            </a:extLst>
          </p:cNvPr>
          <p:cNvGrpSpPr/>
          <p:nvPr/>
        </p:nvGrpSpPr>
        <p:grpSpPr>
          <a:xfrm>
            <a:off x="549708" y="3708260"/>
            <a:ext cx="2863284" cy="1354217"/>
            <a:chOff x="2552735" y="2021840"/>
            <a:chExt cx="3898858" cy="18440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9C66CA-FC18-4A73-AA6D-20A2EC96985F}"/>
                </a:ext>
              </a:extLst>
            </p:cNvPr>
            <p:cNvSpPr txBox="1"/>
            <p:nvPr/>
          </p:nvSpPr>
          <p:spPr>
            <a:xfrm>
              <a:off x="2700072" y="2021840"/>
              <a:ext cx="1746650" cy="71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>
                  <a:solidFill>
                    <a:schemeClr val="bg1"/>
                  </a:solidFill>
                </a:rPr>
                <a:t>Part 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465CA2-3769-4BE9-AA7E-6F04145D7731}"/>
                </a:ext>
              </a:extLst>
            </p:cNvPr>
            <p:cNvSpPr txBox="1"/>
            <p:nvPr/>
          </p:nvSpPr>
          <p:spPr>
            <a:xfrm>
              <a:off x="2552735" y="2734295"/>
              <a:ext cx="3898858" cy="1131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선정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8B726B-7BCD-46DE-E126-7FFD575BDB4C}"/>
              </a:ext>
            </a:extLst>
          </p:cNvPr>
          <p:cNvSpPr txBox="1"/>
          <p:nvPr/>
        </p:nvSpPr>
        <p:spPr>
          <a:xfrm>
            <a:off x="657911" y="4997448"/>
            <a:ext cx="352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Selection of Deep Learning Model</a:t>
            </a:r>
            <a:endParaRPr lang="ko-KR" altLang="en-US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68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6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W&amp;B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367443-7312-0BB5-FCCA-C3745E9E3ED9}"/>
              </a:ext>
            </a:extLst>
          </p:cNvPr>
          <p:cNvGrpSpPr/>
          <p:nvPr/>
        </p:nvGrpSpPr>
        <p:grpSpPr>
          <a:xfrm>
            <a:off x="855504" y="1529323"/>
            <a:ext cx="10480992" cy="3996840"/>
            <a:chOff x="805963" y="1529323"/>
            <a:chExt cx="10480992" cy="39968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A408D24-77CA-0074-E047-4763C905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963" y="1529323"/>
              <a:ext cx="1845024" cy="3996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FD72A4F-316A-5DF6-599F-8108278C3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7019" y="1529323"/>
              <a:ext cx="8379936" cy="3984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2612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D75BB43-A7BC-5AD2-6BD6-79C3821F8055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C10F71-1541-CC8C-F182-8D343DD171F3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CD1F6-9123-38A8-6C64-B017E06315E1}"/>
              </a:ext>
            </a:extLst>
          </p:cNvPr>
          <p:cNvSpPr txBox="1"/>
          <p:nvPr/>
        </p:nvSpPr>
        <p:spPr>
          <a:xfrm flipH="1">
            <a:off x="1005839" y="174504"/>
            <a:ext cx="66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W&amp;B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활용하기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414E6DA-9C58-F2BC-3832-B289A24C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5" y="1175594"/>
            <a:ext cx="9483090" cy="480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E16B6D-F44E-8124-AE4C-4D7DA9922F00}"/>
              </a:ext>
            </a:extLst>
          </p:cNvPr>
          <p:cNvSpPr/>
          <p:nvPr/>
        </p:nvSpPr>
        <p:spPr>
          <a:xfrm>
            <a:off x="7043166" y="2061971"/>
            <a:ext cx="396240" cy="3923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109332-A938-7E12-A20F-C82FFD01631D}"/>
              </a:ext>
            </a:extLst>
          </p:cNvPr>
          <p:cNvSpPr/>
          <p:nvPr/>
        </p:nvSpPr>
        <p:spPr>
          <a:xfrm>
            <a:off x="9748266" y="2061971"/>
            <a:ext cx="396240" cy="3923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B80D0A-42EB-C6BB-A76E-FD7131345033}"/>
              </a:ext>
            </a:extLst>
          </p:cNvPr>
          <p:cNvSpPr/>
          <p:nvPr/>
        </p:nvSpPr>
        <p:spPr>
          <a:xfrm>
            <a:off x="1354456" y="2318003"/>
            <a:ext cx="9483089" cy="248413"/>
          </a:xfrm>
          <a:prstGeom prst="rect">
            <a:avLst/>
          </a:prstGeom>
          <a:solidFill>
            <a:srgbClr val="00B0F0">
              <a:alpha val="19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240752-E001-1AE3-93C7-AA534353625F}"/>
              </a:ext>
            </a:extLst>
          </p:cNvPr>
          <p:cNvSpPr/>
          <p:nvPr/>
        </p:nvSpPr>
        <p:spPr>
          <a:xfrm>
            <a:off x="1354456" y="3894579"/>
            <a:ext cx="9483089" cy="248413"/>
          </a:xfrm>
          <a:prstGeom prst="rect">
            <a:avLst/>
          </a:prstGeom>
          <a:solidFill>
            <a:srgbClr val="00B0F0">
              <a:alpha val="19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F93E9-25B2-95F1-071C-72E537804765}"/>
              </a:ext>
            </a:extLst>
          </p:cNvPr>
          <p:cNvSpPr txBox="1"/>
          <p:nvPr/>
        </p:nvSpPr>
        <p:spPr>
          <a:xfrm>
            <a:off x="6726745" y="2129135"/>
            <a:ext cx="535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DB9B7-E200-9C54-DDB6-66E196E140DD}"/>
              </a:ext>
            </a:extLst>
          </p:cNvPr>
          <p:cNvSpPr txBox="1"/>
          <p:nvPr/>
        </p:nvSpPr>
        <p:spPr>
          <a:xfrm>
            <a:off x="9429369" y="3675938"/>
            <a:ext cx="535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✨</a:t>
            </a:r>
          </a:p>
        </p:txBody>
      </p:sp>
    </p:spTree>
    <p:extLst>
      <p:ext uri="{BB962C8B-B14F-4D97-AF65-F5344CB8AC3E}">
        <p14:creationId xmlns:p14="http://schemas.microsoft.com/office/powerpoint/2010/main" val="3843099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CD4033C-C449-B44D-28C6-BF30EB4EF81F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804443-FEE2-8416-404B-D0AF2E87DA52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51AFF-552F-B503-4FE2-28FF6B343640}"/>
              </a:ext>
            </a:extLst>
          </p:cNvPr>
          <p:cNvSpPr txBox="1"/>
          <p:nvPr/>
        </p:nvSpPr>
        <p:spPr>
          <a:xfrm flipH="1">
            <a:off x="1005839" y="174504"/>
            <a:ext cx="66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성능 확인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1325DC-1945-1C2D-5229-8ED64AAD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" y="1801582"/>
            <a:ext cx="4350356" cy="33409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9844C-6AC7-BDFD-DFE7-977FA6DFD214}"/>
              </a:ext>
            </a:extLst>
          </p:cNvPr>
          <p:cNvSpPr txBox="1"/>
          <p:nvPr/>
        </p:nvSpPr>
        <p:spPr>
          <a:xfrm>
            <a:off x="2940955" y="5952191"/>
            <a:ext cx="6507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훈련 데이터에 대한 </a:t>
            </a:r>
            <a:r>
              <a:rPr lang="en-US" altLang="ko-KR" sz="1400" dirty="0"/>
              <a:t>Confusion Matrix </a:t>
            </a:r>
            <a:r>
              <a:rPr lang="ko-KR" altLang="en-US" sz="1400" dirty="0"/>
              <a:t>통해 각자 취약한 부분을 확인하려 함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AA419-8D75-356A-D410-F689B5B44FCB}"/>
              </a:ext>
            </a:extLst>
          </p:cNvPr>
          <p:cNvSpPr txBox="1"/>
          <p:nvPr/>
        </p:nvSpPr>
        <p:spPr>
          <a:xfrm>
            <a:off x="1410182" y="1346280"/>
            <a:ext cx="3233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good-sweep-2 : DenseNet121</a:t>
            </a:r>
            <a:endParaRPr lang="ko-KR" alt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6CB8435-C438-AD62-0BA8-BF891107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475" y="1800179"/>
            <a:ext cx="4352050" cy="33422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24A2F-152B-A271-1B63-051A784542BB}"/>
              </a:ext>
            </a:extLst>
          </p:cNvPr>
          <p:cNvSpPr txBox="1"/>
          <p:nvPr/>
        </p:nvSpPr>
        <p:spPr>
          <a:xfrm>
            <a:off x="7559253" y="1346280"/>
            <a:ext cx="2865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winter-sweep-5 : </a:t>
            </a:r>
            <a:r>
              <a:rPr lang="en-US" altLang="ko-KR" dirty="0" err="1"/>
              <a:t>Xception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5AB79F-9DBC-72B3-0859-4CB627D82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475" y="5327351"/>
            <a:ext cx="4352050" cy="38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3A220A-95D5-2E5F-C233-FFC0E0054323}"/>
              </a:ext>
            </a:extLst>
          </p:cNvPr>
          <p:cNvSpPr/>
          <p:nvPr/>
        </p:nvSpPr>
        <p:spPr>
          <a:xfrm>
            <a:off x="10808895" y="5498767"/>
            <a:ext cx="414518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BB3C3F0D-3E43-3B72-507D-A8386DE5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" y="5326835"/>
            <a:ext cx="4350356" cy="3848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19A93E-2EC3-92C1-2F11-48E39E410CB3}"/>
              </a:ext>
            </a:extLst>
          </p:cNvPr>
          <p:cNvSpPr/>
          <p:nvPr/>
        </p:nvSpPr>
        <p:spPr>
          <a:xfrm>
            <a:off x="4749337" y="5509096"/>
            <a:ext cx="414518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5BE4D0D-3230-D3AB-7945-11D794A82394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A70168-9D6D-7574-000B-18292688E10C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6489C-C80E-36BD-FBBB-432513CF243B}"/>
              </a:ext>
            </a:extLst>
          </p:cNvPr>
          <p:cNvSpPr txBox="1"/>
          <p:nvPr/>
        </p:nvSpPr>
        <p:spPr>
          <a:xfrm flipH="1">
            <a:off x="1005838" y="174504"/>
            <a:ext cx="810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하이퍼파라미터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17E09-76EB-9AEB-BCA4-0AB590AB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167" y="1748690"/>
            <a:ext cx="3574090" cy="2309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D15E5-0627-8918-D477-0EA7EF1F7754}"/>
              </a:ext>
            </a:extLst>
          </p:cNvPr>
          <p:cNvSpPr txBox="1"/>
          <p:nvPr/>
        </p:nvSpPr>
        <p:spPr>
          <a:xfrm>
            <a:off x="7711095" y="1200219"/>
            <a:ext cx="28658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winter-sweep-5 : </a:t>
            </a:r>
            <a:r>
              <a:rPr lang="en-US" altLang="ko-KR" dirty="0" err="1"/>
              <a:t>Xception</a:t>
            </a:r>
            <a:endParaRPr lang="ko-KR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2F9FDF-A9A4-53FE-EB41-7858EBDF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4423371"/>
            <a:ext cx="41681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Learning rate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ko-KR" altLang="ko-KR" dirty="0"/>
              <a:t>0.13</a:t>
            </a:r>
            <a:r>
              <a:rPr lang="en-US" altLang="ko-KR" dirty="0"/>
              <a:t>%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Loss : </a:t>
            </a:r>
            <a:r>
              <a:rPr lang="ko-KR" altLang="ko-KR" dirty="0" err="1"/>
              <a:t>sparse_categorical_crossentropy</a:t>
            </a:r>
            <a:r>
              <a:rPr lang="ko-KR" altLang="ko-KR" dirty="0"/>
              <a:t> </a:t>
            </a:r>
            <a:endParaRPr lang="en-US" altLang="ko-KR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Optimizer :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Epoch : 8</a:t>
            </a:r>
            <a:endParaRPr lang="ko-KR" altLang="ko-KR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1988F09-C6BB-51E9-C861-55B43810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4423371"/>
            <a:ext cx="416814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Learning rate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ko-KR" altLang="ko-KR" dirty="0"/>
              <a:t>0.</a:t>
            </a:r>
            <a:r>
              <a:rPr lang="en-US" altLang="ko-KR" dirty="0"/>
              <a:t>25%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Loss : </a:t>
            </a:r>
            <a:r>
              <a:rPr lang="ko-KR" altLang="ko-KR" dirty="0" err="1"/>
              <a:t>sparse_categorical_crossentropy</a:t>
            </a:r>
            <a:r>
              <a:rPr lang="ko-KR" altLang="ko-KR" dirty="0"/>
              <a:t> </a:t>
            </a:r>
            <a:endParaRPr lang="en-US" altLang="ko-KR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Optimizer :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Epoch : 6</a:t>
            </a:r>
            <a:endParaRPr lang="ko-KR" altLang="ko-KR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6C26D2-0FCB-3E40-E37B-BB36F27F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11" y="1748690"/>
            <a:ext cx="3574800" cy="243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F38F4-98EC-10A0-86E5-83B3242A3ECC}"/>
              </a:ext>
            </a:extLst>
          </p:cNvPr>
          <p:cNvSpPr txBox="1"/>
          <p:nvPr/>
        </p:nvSpPr>
        <p:spPr>
          <a:xfrm>
            <a:off x="1317455" y="1268385"/>
            <a:ext cx="3249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good-sweep-2 : DenseNet121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38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90CFAB5-1D9D-64DF-E9F5-EDADFE32393A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98A9B2-D848-959D-03DB-EB5B09551C33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80CEB-EAE2-F51F-EB67-E8D69B01A0ED}"/>
              </a:ext>
            </a:extLst>
          </p:cNvPr>
          <p:cNvSpPr txBox="1"/>
          <p:nvPr/>
        </p:nvSpPr>
        <p:spPr>
          <a:xfrm flipH="1">
            <a:off x="1005839" y="174504"/>
            <a:ext cx="66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개선 시도하기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12B5A-C9B9-8D99-2E96-C82064A26FC4}"/>
              </a:ext>
            </a:extLst>
          </p:cNvPr>
          <p:cNvSpPr txBox="1"/>
          <p:nvPr/>
        </p:nvSpPr>
        <p:spPr>
          <a:xfrm>
            <a:off x="641985" y="1359665"/>
            <a:ext cx="364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good-sweep-2 : DenseNet121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42132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5CFAB41-90F0-61DA-DE75-0424F2EB106B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6A88B4-DB9A-DA3E-81EB-E6EE80FF1BB4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4D0F4-B2F0-1B16-4CA1-DFB02F266883}"/>
              </a:ext>
            </a:extLst>
          </p:cNvPr>
          <p:cNvSpPr txBox="1"/>
          <p:nvPr/>
        </p:nvSpPr>
        <p:spPr>
          <a:xfrm flipH="1">
            <a:off x="1005839" y="174504"/>
            <a:ext cx="66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개선 시도하기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C32CB8-ABA0-CA30-113A-5C8A6545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" y="1823752"/>
            <a:ext cx="5162986" cy="17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6C5BE3C-B7B6-F825-E66A-8F9A8459E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" y="3631615"/>
            <a:ext cx="5162986" cy="17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F223C9F9-277F-9716-E1C3-8E4B6CE66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576" y="5429815"/>
            <a:ext cx="2705869" cy="246221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600" b="1" dirty="0" err="1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blue_jellyfish</a:t>
            </a:r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중 </a:t>
            </a:r>
            <a:r>
              <a:rPr lang="ko-KR" altLang="en-US" sz="1600" b="1" dirty="0" err="1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오분류한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 것</a:t>
            </a:r>
            <a:endParaRPr lang="ko-KR" altLang="ko-KR" sz="16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28910-9AD8-B4FF-AAB1-2D3C3F56B0AE}"/>
              </a:ext>
            </a:extLst>
          </p:cNvPr>
          <p:cNvSpPr txBox="1"/>
          <p:nvPr/>
        </p:nvSpPr>
        <p:spPr>
          <a:xfrm>
            <a:off x="641985" y="1359665"/>
            <a:ext cx="3488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winter-sweep-5 : </a:t>
            </a:r>
            <a:r>
              <a:rPr lang="en-US" altLang="ko-KR" b="1" dirty="0" err="1"/>
              <a:t>Xception</a:t>
            </a:r>
            <a:endParaRPr lang="ko-KR" altLang="en-US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C68F12C-E17E-4177-F440-CB3FDB383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476" y="5422194"/>
            <a:ext cx="3321422" cy="246221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 err="1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blue_jellyfish</a:t>
            </a:r>
            <a:r>
              <a:rPr lang="ko-KR" altLang="en-US" sz="16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 추가학습을 통한 개선</a:t>
            </a:r>
            <a:endParaRPr lang="ko-KR" altLang="ko-KR" sz="16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6162" name="Picture 18">
            <a:extLst>
              <a:ext uri="{FF2B5EF4-FFF2-40B4-BE49-F238E27FC236}">
                <a16:creationId xmlns:a16="http://schemas.microsoft.com/office/drawing/2014/main" id="{62D75456-D434-1EEE-60D9-1E8B4A41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04" y="3566082"/>
            <a:ext cx="5273926" cy="17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6" name="Picture 22">
            <a:extLst>
              <a:ext uri="{FF2B5EF4-FFF2-40B4-BE49-F238E27FC236}">
                <a16:creationId xmlns:a16="http://schemas.microsoft.com/office/drawing/2014/main" id="{9C4F2D25-A788-D62E-3E2E-A576AAB9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296" y="1816132"/>
            <a:ext cx="5162987" cy="170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2C84080A-57C4-8EFA-4511-9B42B9DB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1676" y="5757686"/>
            <a:ext cx="687689" cy="169277"/>
          </a:xfrm>
          <a:prstGeom prst="rect">
            <a:avLst/>
          </a:prstGeom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출처 </a:t>
            </a:r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: </a:t>
            </a:r>
            <a:r>
              <a:rPr lang="ko-KR" altLang="en-US" sz="11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구글</a:t>
            </a:r>
            <a:endParaRPr lang="ko-KR" altLang="ko-KR" sz="11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72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FE8048B-F57F-AEFC-81D6-A9651A8AE227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30508F-E7E3-EEA0-3434-9AF5085F8A70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0038C-9E52-75DE-B540-1B5778931561}"/>
              </a:ext>
            </a:extLst>
          </p:cNvPr>
          <p:cNvSpPr txBox="1"/>
          <p:nvPr/>
        </p:nvSpPr>
        <p:spPr>
          <a:xfrm flipH="1">
            <a:off x="1005839" y="174504"/>
            <a:ext cx="666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개선 시도하기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4AD28-85FF-9DA9-8C95-A20D51E8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76" y="1536871"/>
            <a:ext cx="4016088" cy="45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E04B3E-5DF3-184C-37FB-E61E4B86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76" y="2400139"/>
            <a:ext cx="4016088" cy="3703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F877B8-5BAA-46DC-284A-E0784BDF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541" y="1599825"/>
            <a:ext cx="6668078" cy="4328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CFFEA-96F5-09A3-D47A-C0B621219F19}"/>
              </a:ext>
            </a:extLst>
          </p:cNvPr>
          <p:cNvSpPr txBox="1"/>
          <p:nvPr/>
        </p:nvSpPr>
        <p:spPr>
          <a:xfrm>
            <a:off x="687705" y="1244643"/>
            <a:ext cx="1628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모델로드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41849-8F89-D0C0-7BFF-39248BF7170D}"/>
              </a:ext>
            </a:extLst>
          </p:cNvPr>
          <p:cNvSpPr txBox="1"/>
          <p:nvPr/>
        </p:nvSpPr>
        <p:spPr>
          <a:xfrm>
            <a:off x="672465" y="2104467"/>
            <a:ext cx="157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추가학습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38D5A-D128-98BB-0B45-C57F41D2376C}"/>
              </a:ext>
            </a:extLst>
          </p:cNvPr>
          <p:cNvSpPr txBox="1"/>
          <p:nvPr/>
        </p:nvSpPr>
        <p:spPr>
          <a:xfrm>
            <a:off x="5038725" y="1275123"/>
            <a:ext cx="29165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Test_accurac</a:t>
            </a:r>
            <a:r>
              <a:rPr lang="ko-KR" altLang="en-US" sz="1400" b="1" dirty="0"/>
              <a:t>를 </a:t>
            </a:r>
            <a:r>
              <a:rPr lang="en-US" altLang="ko-KR" sz="1400" b="1" dirty="0"/>
              <a:t>90%</a:t>
            </a:r>
            <a:r>
              <a:rPr lang="ko-KR" altLang="en-US" sz="1400" b="1" dirty="0"/>
              <a:t>까지 올림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86455B-CA04-24F1-3DF1-6030F4DDAB30}"/>
              </a:ext>
            </a:extLst>
          </p:cNvPr>
          <p:cNvSpPr/>
          <p:nvPr/>
        </p:nvSpPr>
        <p:spPr>
          <a:xfrm>
            <a:off x="5280661" y="2475745"/>
            <a:ext cx="1821180" cy="239359"/>
          </a:xfrm>
          <a:prstGeom prst="rect">
            <a:avLst/>
          </a:prstGeom>
          <a:solidFill>
            <a:srgbClr val="FFC000">
              <a:alpha val="42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9ED401-C56B-925B-810B-16072E0B5CF6}"/>
              </a:ext>
            </a:extLst>
          </p:cNvPr>
          <p:cNvSpPr/>
          <p:nvPr/>
        </p:nvSpPr>
        <p:spPr>
          <a:xfrm>
            <a:off x="5280660" y="2130461"/>
            <a:ext cx="2339339" cy="239359"/>
          </a:xfrm>
          <a:prstGeom prst="rect">
            <a:avLst/>
          </a:prstGeom>
          <a:solidFill>
            <a:srgbClr val="FFC000">
              <a:alpha val="42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DD04DF-5563-FC6A-0500-E4324795FE14}"/>
              </a:ext>
            </a:extLst>
          </p:cNvPr>
          <p:cNvSpPr/>
          <p:nvPr/>
        </p:nvSpPr>
        <p:spPr>
          <a:xfrm>
            <a:off x="8968741" y="5544221"/>
            <a:ext cx="937260" cy="186019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1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41AA57-1C64-FD2A-7604-BCF1E5205C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3F567D-3CE0-4BE8-8234-E0056CD76665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1A73A-42AB-46FF-BC14-6DA74140CD91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1D386F-7E68-4857-BC61-B03FD78A28EE}"/>
                </a:ext>
              </a:extLst>
            </p:cNvPr>
            <p:cNvGrpSpPr/>
            <p:nvPr/>
          </p:nvGrpSpPr>
          <p:grpSpPr>
            <a:xfrm>
              <a:off x="657911" y="3708260"/>
              <a:ext cx="1415772" cy="1354217"/>
              <a:chOff x="2700072" y="2021840"/>
              <a:chExt cx="1927819" cy="18440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0789B-7660-486B-8AC0-07D2A217057B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746650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4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DD23EF-9178-4DE6-AE51-40664BDCBCFD}"/>
                  </a:ext>
                </a:extLst>
              </p:cNvPr>
              <p:cNvSpPr txBox="1"/>
              <p:nvPr/>
            </p:nvSpPr>
            <p:spPr>
              <a:xfrm>
                <a:off x="2700072" y="2734295"/>
                <a:ext cx="192781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결론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EAA384C-0868-ECA4-F67E-A2FE6D67ACFE}"/>
              </a:ext>
            </a:extLst>
          </p:cNvPr>
          <p:cNvSpPr txBox="1"/>
          <p:nvPr/>
        </p:nvSpPr>
        <p:spPr>
          <a:xfrm>
            <a:off x="757527" y="4997448"/>
            <a:ext cx="1375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Conculusion</a:t>
            </a:r>
            <a:endParaRPr lang="ko-KR" altLang="en-US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67A1D0E-1DFA-49C0-A16A-ABBFBD73D5B2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EEC3D6-4178-32FC-3BB0-38DBE91D1459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B362A-533F-DEED-246C-65AB96B4B191}"/>
              </a:ext>
            </a:extLst>
          </p:cNvPr>
          <p:cNvSpPr txBox="1"/>
          <p:nvPr/>
        </p:nvSpPr>
        <p:spPr>
          <a:xfrm flipH="1">
            <a:off x="1005840" y="174504"/>
            <a:ext cx="770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가능성에 대한 탐색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7665E1-79D2-991E-1CE4-5300A7BCEAFF}"/>
              </a:ext>
            </a:extLst>
          </p:cNvPr>
          <p:cNvGrpSpPr/>
          <p:nvPr/>
        </p:nvGrpSpPr>
        <p:grpSpPr>
          <a:xfrm>
            <a:off x="932688" y="1136889"/>
            <a:ext cx="10527791" cy="3099829"/>
            <a:chOff x="1566678" y="1105502"/>
            <a:chExt cx="10625321" cy="31832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A2C78-1610-5A11-106E-F34538C33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678" y="1105502"/>
              <a:ext cx="10625321" cy="31832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918778-15BD-CA2E-C5CE-79BF9E43148A}"/>
                </a:ext>
              </a:extLst>
            </p:cNvPr>
            <p:cNvSpPr/>
            <p:nvPr/>
          </p:nvSpPr>
          <p:spPr>
            <a:xfrm>
              <a:off x="5332857" y="2350398"/>
              <a:ext cx="577216" cy="248413"/>
            </a:xfrm>
            <a:prstGeom prst="rect">
              <a:avLst/>
            </a:prstGeom>
            <a:solidFill>
              <a:srgbClr val="00B0F0">
                <a:alpha val="1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68D486-4BE1-D886-B37D-D6CD129C2D3F}"/>
                </a:ext>
              </a:extLst>
            </p:cNvPr>
            <p:cNvSpPr/>
            <p:nvPr/>
          </p:nvSpPr>
          <p:spPr>
            <a:xfrm>
              <a:off x="5326761" y="4020150"/>
              <a:ext cx="577216" cy="248413"/>
            </a:xfrm>
            <a:prstGeom prst="rect">
              <a:avLst/>
            </a:prstGeom>
            <a:solidFill>
              <a:srgbClr val="00B0F0">
                <a:alpha val="1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880257-D7B0-06B6-B4E7-4D68B152FBDE}"/>
                </a:ext>
              </a:extLst>
            </p:cNvPr>
            <p:cNvSpPr/>
            <p:nvPr/>
          </p:nvSpPr>
          <p:spPr>
            <a:xfrm>
              <a:off x="8074533" y="2350398"/>
              <a:ext cx="577216" cy="248413"/>
            </a:xfrm>
            <a:prstGeom prst="rect">
              <a:avLst/>
            </a:prstGeom>
            <a:solidFill>
              <a:srgbClr val="00B0F0">
                <a:alpha val="1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991E407-144A-EB73-1BD3-057F3D20005F}"/>
                </a:ext>
              </a:extLst>
            </p:cNvPr>
            <p:cNvSpPr/>
            <p:nvPr/>
          </p:nvSpPr>
          <p:spPr>
            <a:xfrm>
              <a:off x="8068437" y="4003595"/>
              <a:ext cx="577216" cy="248413"/>
            </a:xfrm>
            <a:prstGeom prst="rect">
              <a:avLst/>
            </a:prstGeom>
            <a:solidFill>
              <a:srgbClr val="00B0F0">
                <a:alpha val="1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D0D1354-FDEF-085C-9F40-9E8FE03BA551}"/>
                </a:ext>
              </a:extLst>
            </p:cNvPr>
            <p:cNvSpPr/>
            <p:nvPr/>
          </p:nvSpPr>
          <p:spPr>
            <a:xfrm>
              <a:off x="10927461" y="4003594"/>
              <a:ext cx="577216" cy="248413"/>
            </a:xfrm>
            <a:prstGeom prst="rect">
              <a:avLst/>
            </a:prstGeom>
            <a:solidFill>
              <a:srgbClr val="00B0F0">
                <a:alpha val="1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0F212E4-7A03-5D06-8D72-B2D109E24822}"/>
                </a:ext>
              </a:extLst>
            </p:cNvPr>
            <p:cNvSpPr/>
            <p:nvPr/>
          </p:nvSpPr>
          <p:spPr>
            <a:xfrm>
              <a:off x="10953370" y="2350397"/>
              <a:ext cx="577216" cy="248413"/>
            </a:xfrm>
            <a:prstGeom prst="rect">
              <a:avLst/>
            </a:prstGeom>
            <a:solidFill>
              <a:srgbClr val="00B0F0">
                <a:alpha val="1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8080FAC-CD9B-7721-3D64-A78752AC1FCC}"/>
              </a:ext>
            </a:extLst>
          </p:cNvPr>
          <p:cNvSpPr txBox="1"/>
          <p:nvPr/>
        </p:nvSpPr>
        <p:spPr>
          <a:xfrm>
            <a:off x="678180" y="4443241"/>
            <a:ext cx="112395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느리지만 매우 정확한 모델</a:t>
            </a:r>
            <a:r>
              <a:rPr lang="en-US" altLang="ko-KR" sz="1600" dirty="0"/>
              <a:t>(DenseNet121)</a:t>
            </a:r>
            <a:r>
              <a:rPr lang="ko-KR" altLang="en-US" sz="1600" dirty="0"/>
              <a:t>과 다소 정확도는 떨어지지만 빠른 모델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Xception</a:t>
            </a:r>
            <a:r>
              <a:rPr lang="en-US" altLang="ko-KR" sz="1600" dirty="0"/>
              <a:t>), </a:t>
            </a:r>
            <a:r>
              <a:rPr lang="en-US" altLang="ko-KR" sz="1600" u="sng" dirty="0"/>
              <a:t>2</a:t>
            </a:r>
            <a:r>
              <a:rPr lang="ko-KR" altLang="en-US" sz="1600" u="sng" dirty="0"/>
              <a:t>개의 모델 고안</a:t>
            </a:r>
            <a:endParaRPr lang="en-US" altLang="ko-KR" sz="1600" u="sng" dirty="0"/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정확도를 더 올리고 싶을 때</a:t>
            </a:r>
            <a:r>
              <a:rPr lang="en-US" altLang="ko-KR" sz="1600" dirty="0"/>
              <a:t>, “</a:t>
            </a:r>
            <a:r>
              <a:rPr lang="ko-KR" altLang="en-US" sz="1600" dirty="0"/>
              <a:t>앙상블</a:t>
            </a:r>
            <a:r>
              <a:rPr lang="en-US" altLang="ko-KR" sz="1600" dirty="0"/>
              <a:t>” </a:t>
            </a:r>
            <a:r>
              <a:rPr lang="ko-KR" altLang="en-US" sz="1600" dirty="0"/>
              <a:t>통해 개선할 여지가 남아있다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2. DenseNet121 :</a:t>
            </a:r>
            <a:r>
              <a:rPr lang="ko-KR" altLang="en-US" sz="1600" dirty="0"/>
              <a:t> 사진</a:t>
            </a:r>
            <a:r>
              <a:rPr lang="en-US" altLang="ko-KR" sz="1600" dirty="0"/>
              <a:t>, </a:t>
            </a:r>
            <a:r>
              <a:rPr lang="ko-KR" altLang="en-US" sz="1600" dirty="0"/>
              <a:t>영상 등으로 해파리 종 구분을 할 때 정확한 분류로 생명 과학 연구 등 도움이 될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</a:t>
            </a:r>
            <a:r>
              <a:rPr lang="en-US" altLang="ko-KR" sz="1600" dirty="0" err="1"/>
              <a:t>Xception</a:t>
            </a:r>
            <a:r>
              <a:rPr lang="en-US" altLang="ko-KR" sz="1600" dirty="0"/>
              <a:t> : </a:t>
            </a:r>
            <a:r>
              <a:rPr lang="ko-KR" altLang="en-US" sz="1600" dirty="0"/>
              <a:t>해파리 관련 환경 모니터링 등</a:t>
            </a:r>
            <a:r>
              <a:rPr lang="en-US" altLang="ko-KR" sz="1600" dirty="0"/>
              <a:t> </a:t>
            </a:r>
            <a:r>
              <a:rPr lang="ko-KR" altLang="en-US" sz="1600" dirty="0"/>
              <a:t>현업에서 실시간으로 해파리 종 구분을 할 때</a:t>
            </a:r>
            <a:r>
              <a:rPr lang="en-US" altLang="ko-KR" sz="1600" dirty="0"/>
              <a:t>, Object Detection</a:t>
            </a:r>
            <a:r>
              <a:rPr lang="ko-KR" altLang="en-US" sz="1600" dirty="0"/>
              <a:t>을 통해 객체를 인지하고 빠른 속도로 분류 가능한 앱을 만들 수 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81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2531783" cy="523220"/>
            <a:chOff x="1191929" y="2733040"/>
            <a:chExt cx="253178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Ⅰ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연구 목표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2890856" cy="523220"/>
            <a:chOff x="1191929" y="2733040"/>
            <a:chExt cx="289085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Ⅱ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선정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2531783" cy="523220"/>
            <a:chOff x="1191929" y="2733040"/>
            <a:chExt cx="2531783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Ⅲ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선정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1687000" cy="523220"/>
            <a:chOff x="1191929" y="2733040"/>
            <a:chExt cx="1687000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Ⅳ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770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회고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5810F3-7D60-7A92-BF46-3F3E69DF2CDF}"/>
              </a:ext>
            </a:extLst>
          </p:cNvPr>
          <p:cNvSpPr/>
          <p:nvPr/>
        </p:nvSpPr>
        <p:spPr>
          <a:xfrm>
            <a:off x="5026294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FB45333-96F0-E0C4-5609-F023B6F37DA5}"/>
              </a:ext>
            </a:extLst>
          </p:cNvPr>
          <p:cNvSpPr/>
          <p:nvPr/>
        </p:nvSpPr>
        <p:spPr>
          <a:xfrm>
            <a:off x="5245455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7A0F9A2-7902-3FA0-ED17-3FDC9388ECDE}"/>
              </a:ext>
            </a:extLst>
          </p:cNvPr>
          <p:cNvSpPr/>
          <p:nvPr/>
        </p:nvSpPr>
        <p:spPr>
          <a:xfrm>
            <a:off x="5464616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D055C5B-9D85-6672-A052-A3EF0120B281}"/>
              </a:ext>
            </a:extLst>
          </p:cNvPr>
          <p:cNvSpPr/>
          <p:nvPr/>
        </p:nvSpPr>
        <p:spPr>
          <a:xfrm>
            <a:off x="5683777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7BC9390-C019-1E22-9EC3-5D59D1FF6F61}"/>
              </a:ext>
            </a:extLst>
          </p:cNvPr>
          <p:cNvSpPr/>
          <p:nvPr/>
        </p:nvSpPr>
        <p:spPr>
          <a:xfrm>
            <a:off x="5902937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C919CDC-1921-8F69-0FE6-3BC4847624D3}"/>
              </a:ext>
            </a:extLst>
          </p:cNvPr>
          <p:cNvSpPr/>
          <p:nvPr/>
        </p:nvSpPr>
        <p:spPr>
          <a:xfrm>
            <a:off x="6122098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1E77652-B4B2-7307-D475-EF3060D6C032}"/>
              </a:ext>
            </a:extLst>
          </p:cNvPr>
          <p:cNvSpPr/>
          <p:nvPr/>
        </p:nvSpPr>
        <p:spPr>
          <a:xfrm>
            <a:off x="6341259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569FDA6-D26C-BF6F-BCBC-F686191B3750}"/>
              </a:ext>
            </a:extLst>
          </p:cNvPr>
          <p:cNvSpPr/>
          <p:nvPr/>
        </p:nvSpPr>
        <p:spPr>
          <a:xfrm>
            <a:off x="6560420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1CC6439-1406-6B9D-5D34-F172B05EC4AB}"/>
              </a:ext>
            </a:extLst>
          </p:cNvPr>
          <p:cNvSpPr/>
          <p:nvPr/>
        </p:nvSpPr>
        <p:spPr>
          <a:xfrm>
            <a:off x="6779581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864C6C2-D0DD-E183-1E09-1D9A895F729B}"/>
              </a:ext>
            </a:extLst>
          </p:cNvPr>
          <p:cNvSpPr/>
          <p:nvPr/>
        </p:nvSpPr>
        <p:spPr>
          <a:xfrm>
            <a:off x="6998742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4A2DA9-6CAC-812B-B99D-C7CEE2ACCD8E}"/>
              </a:ext>
            </a:extLst>
          </p:cNvPr>
          <p:cNvSpPr/>
          <p:nvPr/>
        </p:nvSpPr>
        <p:spPr>
          <a:xfrm>
            <a:off x="5026294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53F634F-F9AA-236D-E0AA-D9A3AAED400A}"/>
              </a:ext>
            </a:extLst>
          </p:cNvPr>
          <p:cNvSpPr/>
          <p:nvPr/>
        </p:nvSpPr>
        <p:spPr>
          <a:xfrm>
            <a:off x="5245455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5C7647-8D77-393D-AFAF-C4453B37032C}"/>
              </a:ext>
            </a:extLst>
          </p:cNvPr>
          <p:cNvSpPr/>
          <p:nvPr/>
        </p:nvSpPr>
        <p:spPr>
          <a:xfrm>
            <a:off x="5464616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43AD8D1-9B9A-2269-6BF1-EFED16B304BD}"/>
              </a:ext>
            </a:extLst>
          </p:cNvPr>
          <p:cNvSpPr/>
          <p:nvPr/>
        </p:nvSpPr>
        <p:spPr>
          <a:xfrm>
            <a:off x="5683777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E0EC51F-AF32-2DB1-426D-3DD8D2C0FD56}"/>
              </a:ext>
            </a:extLst>
          </p:cNvPr>
          <p:cNvSpPr/>
          <p:nvPr/>
        </p:nvSpPr>
        <p:spPr>
          <a:xfrm>
            <a:off x="5902937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94C2085-3848-496F-1432-CC799A426818}"/>
              </a:ext>
            </a:extLst>
          </p:cNvPr>
          <p:cNvSpPr/>
          <p:nvPr/>
        </p:nvSpPr>
        <p:spPr>
          <a:xfrm>
            <a:off x="6122098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C96F551-CD74-DFD3-49C5-B81859C1029A}"/>
              </a:ext>
            </a:extLst>
          </p:cNvPr>
          <p:cNvSpPr/>
          <p:nvPr/>
        </p:nvSpPr>
        <p:spPr>
          <a:xfrm>
            <a:off x="6341259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DF3E3C-ED80-7D9E-D7C1-C99B91D0A2E0}"/>
              </a:ext>
            </a:extLst>
          </p:cNvPr>
          <p:cNvSpPr/>
          <p:nvPr/>
        </p:nvSpPr>
        <p:spPr>
          <a:xfrm>
            <a:off x="6560420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CB36EFA-1780-C605-2AC8-3CA95278D7AD}"/>
              </a:ext>
            </a:extLst>
          </p:cNvPr>
          <p:cNvSpPr/>
          <p:nvPr/>
        </p:nvSpPr>
        <p:spPr>
          <a:xfrm>
            <a:off x="6779581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4E80909-AFA0-0430-7258-C07F6096A40F}"/>
              </a:ext>
            </a:extLst>
          </p:cNvPr>
          <p:cNvSpPr/>
          <p:nvPr/>
        </p:nvSpPr>
        <p:spPr>
          <a:xfrm>
            <a:off x="6998742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B5A3F5C-00B4-5D15-9325-82B6A83821BB}"/>
              </a:ext>
            </a:extLst>
          </p:cNvPr>
          <p:cNvSpPr/>
          <p:nvPr/>
        </p:nvSpPr>
        <p:spPr>
          <a:xfrm>
            <a:off x="5026294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6B16648-3CD8-88D8-095C-C04F674B699A}"/>
              </a:ext>
            </a:extLst>
          </p:cNvPr>
          <p:cNvSpPr/>
          <p:nvPr/>
        </p:nvSpPr>
        <p:spPr>
          <a:xfrm>
            <a:off x="5245455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CA6A2FB-9600-2DE3-187A-17FADA651562}"/>
              </a:ext>
            </a:extLst>
          </p:cNvPr>
          <p:cNvSpPr/>
          <p:nvPr/>
        </p:nvSpPr>
        <p:spPr>
          <a:xfrm>
            <a:off x="5464616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F9227B2-242F-4F47-60E0-6F3B86B3C45B}"/>
              </a:ext>
            </a:extLst>
          </p:cNvPr>
          <p:cNvSpPr/>
          <p:nvPr/>
        </p:nvSpPr>
        <p:spPr>
          <a:xfrm>
            <a:off x="5683777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F187D55-1CB6-6E5A-76D3-D4361FB20D45}"/>
              </a:ext>
            </a:extLst>
          </p:cNvPr>
          <p:cNvSpPr/>
          <p:nvPr/>
        </p:nvSpPr>
        <p:spPr>
          <a:xfrm>
            <a:off x="5902937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CB51E29-0B7E-A8E9-B73C-F45010A870E0}"/>
              </a:ext>
            </a:extLst>
          </p:cNvPr>
          <p:cNvSpPr/>
          <p:nvPr/>
        </p:nvSpPr>
        <p:spPr>
          <a:xfrm>
            <a:off x="6122098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F4D9DA0-6858-C9D0-C2DC-298FEF49F6E0}"/>
              </a:ext>
            </a:extLst>
          </p:cNvPr>
          <p:cNvSpPr/>
          <p:nvPr/>
        </p:nvSpPr>
        <p:spPr>
          <a:xfrm>
            <a:off x="6341259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82E9D7E-995D-6524-6E91-E394FA291B08}"/>
              </a:ext>
            </a:extLst>
          </p:cNvPr>
          <p:cNvSpPr/>
          <p:nvPr/>
        </p:nvSpPr>
        <p:spPr>
          <a:xfrm>
            <a:off x="6560420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9ADE37D-6BF9-09A5-6BA4-E1BEDC5A4862}"/>
              </a:ext>
            </a:extLst>
          </p:cNvPr>
          <p:cNvSpPr/>
          <p:nvPr/>
        </p:nvSpPr>
        <p:spPr>
          <a:xfrm>
            <a:off x="6779581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053813A-D9B5-93A6-455E-FB014500AF08}"/>
              </a:ext>
            </a:extLst>
          </p:cNvPr>
          <p:cNvSpPr/>
          <p:nvPr/>
        </p:nvSpPr>
        <p:spPr>
          <a:xfrm>
            <a:off x="6998742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580A616-F169-41D6-1401-F87F0C14E528}"/>
              </a:ext>
            </a:extLst>
          </p:cNvPr>
          <p:cNvSpPr/>
          <p:nvPr/>
        </p:nvSpPr>
        <p:spPr>
          <a:xfrm>
            <a:off x="5026294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B93B352-A97E-8C60-4FF9-CF13B6CB4528}"/>
              </a:ext>
            </a:extLst>
          </p:cNvPr>
          <p:cNvSpPr/>
          <p:nvPr/>
        </p:nvSpPr>
        <p:spPr>
          <a:xfrm>
            <a:off x="5245455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684AD31-D878-4953-469D-53DA5973D00F}"/>
              </a:ext>
            </a:extLst>
          </p:cNvPr>
          <p:cNvSpPr/>
          <p:nvPr/>
        </p:nvSpPr>
        <p:spPr>
          <a:xfrm>
            <a:off x="5464616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EEAC0CA-BDCF-CEFB-16B3-55851C8C63AC}"/>
              </a:ext>
            </a:extLst>
          </p:cNvPr>
          <p:cNvSpPr/>
          <p:nvPr/>
        </p:nvSpPr>
        <p:spPr>
          <a:xfrm>
            <a:off x="5683777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AD753D4C-F0E4-FA1E-1CC6-697110FE8558}"/>
              </a:ext>
            </a:extLst>
          </p:cNvPr>
          <p:cNvSpPr/>
          <p:nvPr/>
        </p:nvSpPr>
        <p:spPr>
          <a:xfrm>
            <a:off x="5902937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9E5C57D-D85C-A14A-76F2-FF0C0E4B484B}"/>
              </a:ext>
            </a:extLst>
          </p:cNvPr>
          <p:cNvSpPr/>
          <p:nvPr/>
        </p:nvSpPr>
        <p:spPr>
          <a:xfrm>
            <a:off x="6122098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5CB5D5E-A0DD-63FA-7E6D-9E38D1FD3C89}"/>
              </a:ext>
            </a:extLst>
          </p:cNvPr>
          <p:cNvSpPr/>
          <p:nvPr/>
        </p:nvSpPr>
        <p:spPr>
          <a:xfrm>
            <a:off x="6341259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49429D4-8CA9-F2B5-8813-0CB332162355}"/>
              </a:ext>
            </a:extLst>
          </p:cNvPr>
          <p:cNvSpPr/>
          <p:nvPr/>
        </p:nvSpPr>
        <p:spPr>
          <a:xfrm>
            <a:off x="6560420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4D75B1D-DC62-28C3-E2F9-5F332B959784}"/>
              </a:ext>
            </a:extLst>
          </p:cNvPr>
          <p:cNvSpPr/>
          <p:nvPr/>
        </p:nvSpPr>
        <p:spPr>
          <a:xfrm>
            <a:off x="6779581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35EEBAD-9353-73DE-3185-B96965FC5E21}"/>
              </a:ext>
            </a:extLst>
          </p:cNvPr>
          <p:cNvSpPr/>
          <p:nvPr/>
        </p:nvSpPr>
        <p:spPr>
          <a:xfrm>
            <a:off x="6998742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9587754-A9FA-65E5-B236-47C173114BAF}"/>
              </a:ext>
            </a:extLst>
          </p:cNvPr>
          <p:cNvSpPr/>
          <p:nvPr/>
        </p:nvSpPr>
        <p:spPr>
          <a:xfrm>
            <a:off x="5026294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C236193-F9FF-374A-80F9-76D2DD4561A9}"/>
              </a:ext>
            </a:extLst>
          </p:cNvPr>
          <p:cNvSpPr/>
          <p:nvPr/>
        </p:nvSpPr>
        <p:spPr>
          <a:xfrm>
            <a:off x="5245455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4D6AD8B-2FAF-5B7D-C4B4-72924877A3FA}"/>
              </a:ext>
            </a:extLst>
          </p:cNvPr>
          <p:cNvSpPr/>
          <p:nvPr/>
        </p:nvSpPr>
        <p:spPr>
          <a:xfrm>
            <a:off x="5464616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773ABF4-97EC-8164-866D-1E62CC6674D7}"/>
              </a:ext>
            </a:extLst>
          </p:cNvPr>
          <p:cNvSpPr/>
          <p:nvPr/>
        </p:nvSpPr>
        <p:spPr>
          <a:xfrm>
            <a:off x="5683777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0D55A13-21B6-7581-638D-BBDAB4D41E41}"/>
              </a:ext>
            </a:extLst>
          </p:cNvPr>
          <p:cNvSpPr/>
          <p:nvPr/>
        </p:nvSpPr>
        <p:spPr>
          <a:xfrm>
            <a:off x="5902937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7CEDEE09-441D-2BF5-9115-1DBDF01F1E04}"/>
              </a:ext>
            </a:extLst>
          </p:cNvPr>
          <p:cNvSpPr/>
          <p:nvPr/>
        </p:nvSpPr>
        <p:spPr>
          <a:xfrm>
            <a:off x="6122098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C969019-9B5D-918D-9E7D-D261B2B48EDD}"/>
              </a:ext>
            </a:extLst>
          </p:cNvPr>
          <p:cNvSpPr/>
          <p:nvPr/>
        </p:nvSpPr>
        <p:spPr>
          <a:xfrm>
            <a:off x="6341259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0632DAA-61FC-3A9A-13B5-1A1447D7972C}"/>
              </a:ext>
            </a:extLst>
          </p:cNvPr>
          <p:cNvSpPr/>
          <p:nvPr/>
        </p:nvSpPr>
        <p:spPr>
          <a:xfrm>
            <a:off x="6560420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09866CE-6A4B-1C15-5940-FA37CE7E7567}"/>
              </a:ext>
            </a:extLst>
          </p:cNvPr>
          <p:cNvSpPr/>
          <p:nvPr/>
        </p:nvSpPr>
        <p:spPr>
          <a:xfrm>
            <a:off x="6779581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B3055E19-FD01-107D-BA53-3CDA60709D8E}"/>
              </a:ext>
            </a:extLst>
          </p:cNvPr>
          <p:cNvSpPr/>
          <p:nvPr/>
        </p:nvSpPr>
        <p:spPr>
          <a:xfrm>
            <a:off x="6998742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AF7E912-1E03-E74F-DE0F-0B1C841B8EE4}"/>
              </a:ext>
            </a:extLst>
          </p:cNvPr>
          <p:cNvSpPr/>
          <p:nvPr/>
        </p:nvSpPr>
        <p:spPr>
          <a:xfrm>
            <a:off x="5026294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63E968F-CFF8-FD30-F380-2F18509C3555}"/>
              </a:ext>
            </a:extLst>
          </p:cNvPr>
          <p:cNvSpPr/>
          <p:nvPr/>
        </p:nvSpPr>
        <p:spPr>
          <a:xfrm>
            <a:off x="5245455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39474C4-E501-F45E-CD58-15ADD694530A}"/>
              </a:ext>
            </a:extLst>
          </p:cNvPr>
          <p:cNvSpPr/>
          <p:nvPr/>
        </p:nvSpPr>
        <p:spPr>
          <a:xfrm>
            <a:off x="5464616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3D83F22-11CA-B3B2-E88B-1061EFF39199}"/>
              </a:ext>
            </a:extLst>
          </p:cNvPr>
          <p:cNvSpPr/>
          <p:nvPr/>
        </p:nvSpPr>
        <p:spPr>
          <a:xfrm>
            <a:off x="5683777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4BF7094-EE68-4636-3FB3-3EB9BB36C9B4}"/>
              </a:ext>
            </a:extLst>
          </p:cNvPr>
          <p:cNvSpPr/>
          <p:nvPr/>
        </p:nvSpPr>
        <p:spPr>
          <a:xfrm>
            <a:off x="5902937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88B76B1-26A2-D31A-4CEC-330A3EEF258A}"/>
              </a:ext>
            </a:extLst>
          </p:cNvPr>
          <p:cNvSpPr/>
          <p:nvPr/>
        </p:nvSpPr>
        <p:spPr>
          <a:xfrm>
            <a:off x="6122098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242AF23-84DC-089A-F8DE-F1FFB769A7F7}"/>
              </a:ext>
            </a:extLst>
          </p:cNvPr>
          <p:cNvSpPr/>
          <p:nvPr/>
        </p:nvSpPr>
        <p:spPr>
          <a:xfrm>
            <a:off x="6341259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9BB3549-2103-8304-FF6D-6EC158942BA9}"/>
              </a:ext>
            </a:extLst>
          </p:cNvPr>
          <p:cNvSpPr/>
          <p:nvPr/>
        </p:nvSpPr>
        <p:spPr>
          <a:xfrm>
            <a:off x="6560420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2EBF3658-B283-C4E0-E7AE-61059226D70B}"/>
              </a:ext>
            </a:extLst>
          </p:cNvPr>
          <p:cNvSpPr/>
          <p:nvPr/>
        </p:nvSpPr>
        <p:spPr>
          <a:xfrm>
            <a:off x="6779581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4338BB5-9DCB-EA68-2B52-17DCE8743C39}"/>
              </a:ext>
            </a:extLst>
          </p:cNvPr>
          <p:cNvSpPr/>
          <p:nvPr/>
        </p:nvSpPr>
        <p:spPr>
          <a:xfrm>
            <a:off x="6998742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C32BAD3-97AD-3162-CFB8-A426A3A7D44E}"/>
              </a:ext>
            </a:extLst>
          </p:cNvPr>
          <p:cNvSpPr/>
          <p:nvPr/>
        </p:nvSpPr>
        <p:spPr>
          <a:xfrm>
            <a:off x="5026294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3B0B9B1-983C-B1D5-1BB1-86AF7A3CFB55}"/>
              </a:ext>
            </a:extLst>
          </p:cNvPr>
          <p:cNvSpPr/>
          <p:nvPr/>
        </p:nvSpPr>
        <p:spPr>
          <a:xfrm>
            <a:off x="5245455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CB1D61F-1C25-7BD2-C85E-BFF2BD5D2DBF}"/>
              </a:ext>
            </a:extLst>
          </p:cNvPr>
          <p:cNvSpPr/>
          <p:nvPr/>
        </p:nvSpPr>
        <p:spPr>
          <a:xfrm>
            <a:off x="5464616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44201FE-F6C7-E17E-D83D-CCAF64E6D83D}"/>
              </a:ext>
            </a:extLst>
          </p:cNvPr>
          <p:cNvSpPr/>
          <p:nvPr/>
        </p:nvSpPr>
        <p:spPr>
          <a:xfrm>
            <a:off x="5683777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57234BBD-3839-94BF-DA03-66B4C64C305C}"/>
              </a:ext>
            </a:extLst>
          </p:cNvPr>
          <p:cNvSpPr/>
          <p:nvPr/>
        </p:nvSpPr>
        <p:spPr>
          <a:xfrm>
            <a:off x="5902937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799FD7-A757-44A3-B49B-527AC6B672DA}"/>
              </a:ext>
            </a:extLst>
          </p:cNvPr>
          <p:cNvSpPr/>
          <p:nvPr/>
        </p:nvSpPr>
        <p:spPr>
          <a:xfrm>
            <a:off x="6122098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2B5F2B9-B008-02E2-A268-5AC078D0D228}"/>
              </a:ext>
            </a:extLst>
          </p:cNvPr>
          <p:cNvSpPr/>
          <p:nvPr/>
        </p:nvSpPr>
        <p:spPr>
          <a:xfrm>
            <a:off x="6341259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845F05A-258A-BC01-BEE5-84C650AA569C}"/>
              </a:ext>
            </a:extLst>
          </p:cNvPr>
          <p:cNvSpPr/>
          <p:nvPr/>
        </p:nvSpPr>
        <p:spPr>
          <a:xfrm>
            <a:off x="6560420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ABC1D7-B94C-C761-9476-A84BB10CD2F8}"/>
              </a:ext>
            </a:extLst>
          </p:cNvPr>
          <p:cNvSpPr/>
          <p:nvPr/>
        </p:nvSpPr>
        <p:spPr>
          <a:xfrm>
            <a:off x="6779581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5CF72DA-16E8-6873-15E7-7BE476DD11E4}"/>
              </a:ext>
            </a:extLst>
          </p:cNvPr>
          <p:cNvSpPr/>
          <p:nvPr/>
        </p:nvSpPr>
        <p:spPr>
          <a:xfrm>
            <a:off x="6998742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C25F7A4-16F8-A07C-45AA-4411E7EEB92E}"/>
              </a:ext>
            </a:extLst>
          </p:cNvPr>
          <p:cNvSpPr/>
          <p:nvPr/>
        </p:nvSpPr>
        <p:spPr>
          <a:xfrm>
            <a:off x="5026294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AD16594-0AA4-7439-7CA9-B258F14D3E80}"/>
              </a:ext>
            </a:extLst>
          </p:cNvPr>
          <p:cNvSpPr/>
          <p:nvPr/>
        </p:nvSpPr>
        <p:spPr>
          <a:xfrm>
            <a:off x="5245455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47A9F3F-6FE2-5F62-9CA3-DDCAB93A9AB9}"/>
              </a:ext>
            </a:extLst>
          </p:cNvPr>
          <p:cNvSpPr/>
          <p:nvPr/>
        </p:nvSpPr>
        <p:spPr>
          <a:xfrm>
            <a:off x="5464616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4CDEB11-6953-686D-68BF-0334F9EEC21E}"/>
              </a:ext>
            </a:extLst>
          </p:cNvPr>
          <p:cNvSpPr/>
          <p:nvPr/>
        </p:nvSpPr>
        <p:spPr>
          <a:xfrm>
            <a:off x="5683777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07301557-B91D-8AEE-3543-57A58F515377}"/>
              </a:ext>
            </a:extLst>
          </p:cNvPr>
          <p:cNvSpPr/>
          <p:nvPr/>
        </p:nvSpPr>
        <p:spPr>
          <a:xfrm>
            <a:off x="5902937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F5ED09C4-8B3F-4EFA-DE72-77DC1EC7E690}"/>
              </a:ext>
            </a:extLst>
          </p:cNvPr>
          <p:cNvSpPr/>
          <p:nvPr/>
        </p:nvSpPr>
        <p:spPr>
          <a:xfrm>
            <a:off x="6122098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D0C0F38-0560-4EBB-F77D-D8E2470E5116}"/>
              </a:ext>
            </a:extLst>
          </p:cNvPr>
          <p:cNvSpPr/>
          <p:nvPr/>
        </p:nvSpPr>
        <p:spPr>
          <a:xfrm>
            <a:off x="6341259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7197859-2100-DF6E-EB41-E670FDE10575}"/>
              </a:ext>
            </a:extLst>
          </p:cNvPr>
          <p:cNvSpPr/>
          <p:nvPr/>
        </p:nvSpPr>
        <p:spPr>
          <a:xfrm>
            <a:off x="6560420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7B292D86-3C79-7FD1-43BA-45DCFCFADF43}"/>
              </a:ext>
            </a:extLst>
          </p:cNvPr>
          <p:cNvSpPr/>
          <p:nvPr/>
        </p:nvSpPr>
        <p:spPr>
          <a:xfrm>
            <a:off x="6779581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EB7B56F-59CE-E748-28A6-C9831303A8F3}"/>
              </a:ext>
            </a:extLst>
          </p:cNvPr>
          <p:cNvSpPr/>
          <p:nvPr/>
        </p:nvSpPr>
        <p:spPr>
          <a:xfrm>
            <a:off x="6998742" y="3235959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62DABF44-1C96-38D1-BB74-553398EAA124}"/>
              </a:ext>
            </a:extLst>
          </p:cNvPr>
          <p:cNvSpPr/>
          <p:nvPr/>
        </p:nvSpPr>
        <p:spPr>
          <a:xfrm>
            <a:off x="5026294" y="3462958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F4A06F8-5DA8-98AA-FE40-4DF11C0120CD}"/>
              </a:ext>
            </a:extLst>
          </p:cNvPr>
          <p:cNvSpPr/>
          <p:nvPr/>
        </p:nvSpPr>
        <p:spPr>
          <a:xfrm>
            <a:off x="5245455" y="3462958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47C3D9AD-C266-E289-1B5F-54D4E560706C}"/>
              </a:ext>
            </a:extLst>
          </p:cNvPr>
          <p:cNvSpPr/>
          <p:nvPr/>
        </p:nvSpPr>
        <p:spPr>
          <a:xfrm>
            <a:off x="5464616" y="3462958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5EB8C1E6-7419-F5D3-2A19-6FC030C258E8}"/>
              </a:ext>
            </a:extLst>
          </p:cNvPr>
          <p:cNvSpPr/>
          <p:nvPr/>
        </p:nvSpPr>
        <p:spPr>
          <a:xfrm>
            <a:off x="5683777" y="3462958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0F892F6-8625-11B1-C16A-A57FA77AAACB}"/>
              </a:ext>
            </a:extLst>
          </p:cNvPr>
          <p:cNvSpPr/>
          <p:nvPr/>
        </p:nvSpPr>
        <p:spPr>
          <a:xfrm>
            <a:off x="5902937" y="3462958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EC1490C-0C7C-D7CE-599A-B0E2CAA9A593}"/>
              </a:ext>
            </a:extLst>
          </p:cNvPr>
          <p:cNvSpPr/>
          <p:nvPr/>
        </p:nvSpPr>
        <p:spPr>
          <a:xfrm>
            <a:off x="6122098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ED4145E-A876-DC76-EBFE-298E15BA8C99}"/>
              </a:ext>
            </a:extLst>
          </p:cNvPr>
          <p:cNvSpPr/>
          <p:nvPr/>
        </p:nvSpPr>
        <p:spPr>
          <a:xfrm>
            <a:off x="634125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2A2506DA-3B9B-220F-6A73-42E1D118E4A4}"/>
              </a:ext>
            </a:extLst>
          </p:cNvPr>
          <p:cNvSpPr/>
          <p:nvPr/>
        </p:nvSpPr>
        <p:spPr>
          <a:xfrm>
            <a:off x="6560420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B60B8BA4-0951-AAC9-744F-291DCC7C65A1}"/>
              </a:ext>
            </a:extLst>
          </p:cNvPr>
          <p:cNvSpPr/>
          <p:nvPr/>
        </p:nvSpPr>
        <p:spPr>
          <a:xfrm>
            <a:off x="6779581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1060FE6-3989-B5D3-A5FE-4BC783347137}"/>
              </a:ext>
            </a:extLst>
          </p:cNvPr>
          <p:cNvSpPr/>
          <p:nvPr/>
        </p:nvSpPr>
        <p:spPr>
          <a:xfrm>
            <a:off x="6998742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B102622-7881-D6B4-3614-A2F990C02A56}"/>
              </a:ext>
            </a:extLst>
          </p:cNvPr>
          <p:cNvSpPr/>
          <p:nvPr/>
        </p:nvSpPr>
        <p:spPr>
          <a:xfrm>
            <a:off x="5026294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2AE92F6F-87D3-8580-45D4-F278482CC867}"/>
              </a:ext>
            </a:extLst>
          </p:cNvPr>
          <p:cNvSpPr/>
          <p:nvPr/>
        </p:nvSpPr>
        <p:spPr>
          <a:xfrm>
            <a:off x="5245455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9FFE5FA6-514D-D879-BBD1-B18C84E71F04}"/>
              </a:ext>
            </a:extLst>
          </p:cNvPr>
          <p:cNvSpPr/>
          <p:nvPr/>
        </p:nvSpPr>
        <p:spPr>
          <a:xfrm>
            <a:off x="5464616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1DB57A2A-0486-7037-894E-BEA15C63B070}"/>
              </a:ext>
            </a:extLst>
          </p:cNvPr>
          <p:cNvSpPr/>
          <p:nvPr/>
        </p:nvSpPr>
        <p:spPr>
          <a:xfrm>
            <a:off x="568377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D478D096-6225-ABE4-3639-66F5A634FC42}"/>
              </a:ext>
            </a:extLst>
          </p:cNvPr>
          <p:cNvSpPr/>
          <p:nvPr/>
        </p:nvSpPr>
        <p:spPr>
          <a:xfrm>
            <a:off x="590293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8E1EE58-DB38-6D21-9FCA-93A72DBA44DD}"/>
              </a:ext>
            </a:extLst>
          </p:cNvPr>
          <p:cNvSpPr/>
          <p:nvPr/>
        </p:nvSpPr>
        <p:spPr>
          <a:xfrm>
            <a:off x="6122098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C1EC67B-5D39-D2A6-3130-CF3991279692}"/>
              </a:ext>
            </a:extLst>
          </p:cNvPr>
          <p:cNvSpPr/>
          <p:nvPr/>
        </p:nvSpPr>
        <p:spPr>
          <a:xfrm>
            <a:off x="6341259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CAA23D1-8222-E39C-87C5-A1CD18C52AA9}"/>
              </a:ext>
            </a:extLst>
          </p:cNvPr>
          <p:cNvSpPr/>
          <p:nvPr/>
        </p:nvSpPr>
        <p:spPr>
          <a:xfrm>
            <a:off x="6560420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0FAE195-A4D1-12A6-4706-67F4F6C1B736}"/>
              </a:ext>
            </a:extLst>
          </p:cNvPr>
          <p:cNvSpPr/>
          <p:nvPr/>
        </p:nvSpPr>
        <p:spPr>
          <a:xfrm>
            <a:off x="6779581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0FB469FD-DC0C-2441-3EC7-1A021B182FED}"/>
              </a:ext>
            </a:extLst>
          </p:cNvPr>
          <p:cNvSpPr/>
          <p:nvPr/>
        </p:nvSpPr>
        <p:spPr>
          <a:xfrm>
            <a:off x="6998742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5F5EEBA2-28D9-E543-9FFE-3F7E24040241}"/>
              </a:ext>
            </a:extLst>
          </p:cNvPr>
          <p:cNvSpPr/>
          <p:nvPr/>
        </p:nvSpPr>
        <p:spPr>
          <a:xfrm>
            <a:off x="1048062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D947395-FD46-571E-D0C0-C470C6AC1FE4}"/>
              </a:ext>
            </a:extLst>
          </p:cNvPr>
          <p:cNvSpPr/>
          <p:nvPr/>
        </p:nvSpPr>
        <p:spPr>
          <a:xfrm>
            <a:off x="1267223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A5A4840A-132E-C8A0-A9A2-067A24F053CA}"/>
              </a:ext>
            </a:extLst>
          </p:cNvPr>
          <p:cNvSpPr/>
          <p:nvPr/>
        </p:nvSpPr>
        <p:spPr>
          <a:xfrm>
            <a:off x="1486384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CCC803D-207F-CA0D-DD1D-3DBFDF5705A9}"/>
              </a:ext>
            </a:extLst>
          </p:cNvPr>
          <p:cNvSpPr/>
          <p:nvPr/>
        </p:nvSpPr>
        <p:spPr>
          <a:xfrm>
            <a:off x="1705545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96148789-6A48-CB10-58C7-2F69BF665E40}"/>
              </a:ext>
            </a:extLst>
          </p:cNvPr>
          <p:cNvSpPr/>
          <p:nvPr/>
        </p:nvSpPr>
        <p:spPr>
          <a:xfrm>
            <a:off x="1924705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E7772371-16DE-0611-90B2-BA74FC2F4693}"/>
              </a:ext>
            </a:extLst>
          </p:cNvPr>
          <p:cNvSpPr/>
          <p:nvPr/>
        </p:nvSpPr>
        <p:spPr>
          <a:xfrm>
            <a:off x="2143866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6075005-FF4A-9E04-E6A5-2B44E19D7728}"/>
              </a:ext>
            </a:extLst>
          </p:cNvPr>
          <p:cNvSpPr/>
          <p:nvPr/>
        </p:nvSpPr>
        <p:spPr>
          <a:xfrm>
            <a:off x="2363027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7ABFBF0-4E1F-DA0D-826A-4D70090BDA7B}"/>
              </a:ext>
            </a:extLst>
          </p:cNvPr>
          <p:cNvSpPr/>
          <p:nvPr/>
        </p:nvSpPr>
        <p:spPr>
          <a:xfrm>
            <a:off x="2582188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FE4AF6E-DF61-0EC6-D65F-84CB1510C8D1}"/>
              </a:ext>
            </a:extLst>
          </p:cNvPr>
          <p:cNvSpPr/>
          <p:nvPr/>
        </p:nvSpPr>
        <p:spPr>
          <a:xfrm>
            <a:off x="2801349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D5302E8-B8EF-B10D-659C-3EEF4BD2591D}"/>
              </a:ext>
            </a:extLst>
          </p:cNvPr>
          <p:cNvSpPr/>
          <p:nvPr/>
        </p:nvSpPr>
        <p:spPr>
          <a:xfrm>
            <a:off x="3020510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234B03D-DD10-AFFE-6727-E74BA7351E11}"/>
              </a:ext>
            </a:extLst>
          </p:cNvPr>
          <p:cNvSpPr/>
          <p:nvPr/>
        </p:nvSpPr>
        <p:spPr>
          <a:xfrm>
            <a:off x="1048062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58E080F9-824A-3608-6F6F-DC3043D0C4AD}"/>
              </a:ext>
            </a:extLst>
          </p:cNvPr>
          <p:cNvSpPr/>
          <p:nvPr/>
        </p:nvSpPr>
        <p:spPr>
          <a:xfrm>
            <a:off x="1267223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9C19013B-018F-1680-C9B8-476F00F6A708}"/>
              </a:ext>
            </a:extLst>
          </p:cNvPr>
          <p:cNvSpPr/>
          <p:nvPr/>
        </p:nvSpPr>
        <p:spPr>
          <a:xfrm>
            <a:off x="1486384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29218BD6-9CB2-6AA5-3248-CB355C44F3D5}"/>
              </a:ext>
            </a:extLst>
          </p:cNvPr>
          <p:cNvSpPr/>
          <p:nvPr/>
        </p:nvSpPr>
        <p:spPr>
          <a:xfrm>
            <a:off x="1705545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982F4EF-3C7E-87E9-2276-512249024D61}"/>
              </a:ext>
            </a:extLst>
          </p:cNvPr>
          <p:cNvSpPr/>
          <p:nvPr/>
        </p:nvSpPr>
        <p:spPr>
          <a:xfrm>
            <a:off x="1924705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BD836B6-D660-8B5F-DCEC-EA8D77838A85}"/>
              </a:ext>
            </a:extLst>
          </p:cNvPr>
          <p:cNvSpPr/>
          <p:nvPr/>
        </p:nvSpPr>
        <p:spPr>
          <a:xfrm>
            <a:off x="2143866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6947E165-C878-8006-519B-69A30B85066E}"/>
              </a:ext>
            </a:extLst>
          </p:cNvPr>
          <p:cNvSpPr/>
          <p:nvPr/>
        </p:nvSpPr>
        <p:spPr>
          <a:xfrm>
            <a:off x="2363027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5327E9D9-52A3-6095-9782-CCADDA0BCDC3}"/>
              </a:ext>
            </a:extLst>
          </p:cNvPr>
          <p:cNvSpPr/>
          <p:nvPr/>
        </p:nvSpPr>
        <p:spPr>
          <a:xfrm>
            <a:off x="2582188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3DB6020-6374-8362-C9E3-DC16D7C111F6}"/>
              </a:ext>
            </a:extLst>
          </p:cNvPr>
          <p:cNvSpPr/>
          <p:nvPr/>
        </p:nvSpPr>
        <p:spPr>
          <a:xfrm>
            <a:off x="2801349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F93CF443-C7E3-CC60-FFDB-33C48AE4FBCF}"/>
              </a:ext>
            </a:extLst>
          </p:cNvPr>
          <p:cNvSpPr/>
          <p:nvPr/>
        </p:nvSpPr>
        <p:spPr>
          <a:xfrm>
            <a:off x="3020510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F3B40C1-C16E-04A5-D9AD-7C7D68FA8508}"/>
              </a:ext>
            </a:extLst>
          </p:cNvPr>
          <p:cNvSpPr/>
          <p:nvPr/>
        </p:nvSpPr>
        <p:spPr>
          <a:xfrm>
            <a:off x="1048062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9EFCA1F-4D88-C949-69B7-CAF213AE08FF}"/>
              </a:ext>
            </a:extLst>
          </p:cNvPr>
          <p:cNvSpPr/>
          <p:nvPr/>
        </p:nvSpPr>
        <p:spPr>
          <a:xfrm>
            <a:off x="1267223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5616799F-38B0-4A0B-E9EE-E11EFEA517D6}"/>
              </a:ext>
            </a:extLst>
          </p:cNvPr>
          <p:cNvSpPr/>
          <p:nvPr/>
        </p:nvSpPr>
        <p:spPr>
          <a:xfrm>
            <a:off x="1486384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0C814DED-4D63-D9F3-EE5F-87052287DC14}"/>
              </a:ext>
            </a:extLst>
          </p:cNvPr>
          <p:cNvSpPr/>
          <p:nvPr/>
        </p:nvSpPr>
        <p:spPr>
          <a:xfrm>
            <a:off x="1705545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8150414A-26F5-C7A9-7107-D6DC1C8AB32A}"/>
              </a:ext>
            </a:extLst>
          </p:cNvPr>
          <p:cNvSpPr/>
          <p:nvPr/>
        </p:nvSpPr>
        <p:spPr>
          <a:xfrm>
            <a:off x="1924705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4831EA-DCF3-F95A-058A-D56BAF9C5D58}"/>
              </a:ext>
            </a:extLst>
          </p:cNvPr>
          <p:cNvSpPr/>
          <p:nvPr/>
        </p:nvSpPr>
        <p:spPr>
          <a:xfrm>
            <a:off x="2143866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B09390CE-ABB8-0FC5-AB75-185AFBDB86E6}"/>
              </a:ext>
            </a:extLst>
          </p:cNvPr>
          <p:cNvSpPr/>
          <p:nvPr/>
        </p:nvSpPr>
        <p:spPr>
          <a:xfrm>
            <a:off x="2363027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AF5E9B56-0107-74F7-604A-07F3E4AD3359}"/>
              </a:ext>
            </a:extLst>
          </p:cNvPr>
          <p:cNvSpPr/>
          <p:nvPr/>
        </p:nvSpPr>
        <p:spPr>
          <a:xfrm>
            <a:off x="2582188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65D3288A-BF22-F28C-BB80-61F1516969E3}"/>
              </a:ext>
            </a:extLst>
          </p:cNvPr>
          <p:cNvSpPr/>
          <p:nvPr/>
        </p:nvSpPr>
        <p:spPr>
          <a:xfrm>
            <a:off x="2801349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A1CF3489-C60A-CF06-A3FC-7C16C9793567}"/>
              </a:ext>
            </a:extLst>
          </p:cNvPr>
          <p:cNvSpPr/>
          <p:nvPr/>
        </p:nvSpPr>
        <p:spPr>
          <a:xfrm>
            <a:off x="3020510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55A5D920-7C04-786A-B9E6-9CBDC2BC2650}"/>
              </a:ext>
            </a:extLst>
          </p:cNvPr>
          <p:cNvSpPr/>
          <p:nvPr/>
        </p:nvSpPr>
        <p:spPr>
          <a:xfrm>
            <a:off x="1048062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3931875-3140-F7DA-8188-1D134D77DD21}"/>
              </a:ext>
            </a:extLst>
          </p:cNvPr>
          <p:cNvSpPr/>
          <p:nvPr/>
        </p:nvSpPr>
        <p:spPr>
          <a:xfrm>
            <a:off x="1267223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0C921CF-995F-5FA7-A4F9-7168D5AF0263}"/>
              </a:ext>
            </a:extLst>
          </p:cNvPr>
          <p:cNvSpPr/>
          <p:nvPr/>
        </p:nvSpPr>
        <p:spPr>
          <a:xfrm>
            <a:off x="1486384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0979616-99F4-34CF-96B9-28D1111AA611}"/>
              </a:ext>
            </a:extLst>
          </p:cNvPr>
          <p:cNvSpPr/>
          <p:nvPr/>
        </p:nvSpPr>
        <p:spPr>
          <a:xfrm>
            <a:off x="1705545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D0DCA0D7-1655-68AE-F83E-C0116D95AE93}"/>
              </a:ext>
            </a:extLst>
          </p:cNvPr>
          <p:cNvSpPr/>
          <p:nvPr/>
        </p:nvSpPr>
        <p:spPr>
          <a:xfrm>
            <a:off x="1924705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17A85A07-7E57-0551-433D-51D25D8618BC}"/>
              </a:ext>
            </a:extLst>
          </p:cNvPr>
          <p:cNvSpPr/>
          <p:nvPr/>
        </p:nvSpPr>
        <p:spPr>
          <a:xfrm>
            <a:off x="2143866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25D486C0-E20D-8578-5CFF-831055B22F83}"/>
              </a:ext>
            </a:extLst>
          </p:cNvPr>
          <p:cNvSpPr/>
          <p:nvPr/>
        </p:nvSpPr>
        <p:spPr>
          <a:xfrm>
            <a:off x="2363027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F6513698-C895-1E1A-ACF1-1E104F1CD608}"/>
              </a:ext>
            </a:extLst>
          </p:cNvPr>
          <p:cNvSpPr/>
          <p:nvPr/>
        </p:nvSpPr>
        <p:spPr>
          <a:xfrm>
            <a:off x="2582188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21817F32-95C9-4195-75F1-795DDCBD1D8E}"/>
              </a:ext>
            </a:extLst>
          </p:cNvPr>
          <p:cNvSpPr/>
          <p:nvPr/>
        </p:nvSpPr>
        <p:spPr>
          <a:xfrm>
            <a:off x="2801349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92E9A211-5C52-7E30-75B7-A6E48079C3AC}"/>
              </a:ext>
            </a:extLst>
          </p:cNvPr>
          <p:cNvSpPr/>
          <p:nvPr/>
        </p:nvSpPr>
        <p:spPr>
          <a:xfrm>
            <a:off x="3020510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D1D87859-C126-3BF2-1A4A-90D280773221}"/>
              </a:ext>
            </a:extLst>
          </p:cNvPr>
          <p:cNvSpPr/>
          <p:nvPr/>
        </p:nvSpPr>
        <p:spPr>
          <a:xfrm>
            <a:off x="1048062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92A36E84-1E0E-C8BB-68DA-176E425B0652}"/>
              </a:ext>
            </a:extLst>
          </p:cNvPr>
          <p:cNvSpPr/>
          <p:nvPr/>
        </p:nvSpPr>
        <p:spPr>
          <a:xfrm>
            <a:off x="1267223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4A5DE03-3B64-E86C-0B4E-2BCDC1346E65}"/>
              </a:ext>
            </a:extLst>
          </p:cNvPr>
          <p:cNvSpPr/>
          <p:nvPr/>
        </p:nvSpPr>
        <p:spPr>
          <a:xfrm>
            <a:off x="1486384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E51A5B37-B3EB-E1C2-5593-AE21614AB67B}"/>
              </a:ext>
            </a:extLst>
          </p:cNvPr>
          <p:cNvSpPr/>
          <p:nvPr/>
        </p:nvSpPr>
        <p:spPr>
          <a:xfrm>
            <a:off x="1705545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B3DA1ED9-447C-DC35-D4A6-230F67F4C745}"/>
              </a:ext>
            </a:extLst>
          </p:cNvPr>
          <p:cNvSpPr/>
          <p:nvPr/>
        </p:nvSpPr>
        <p:spPr>
          <a:xfrm>
            <a:off x="1924705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21D3233-1652-A7FD-48F7-7A63FE591D1E}"/>
              </a:ext>
            </a:extLst>
          </p:cNvPr>
          <p:cNvSpPr/>
          <p:nvPr/>
        </p:nvSpPr>
        <p:spPr>
          <a:xfrm>
            <a:off x="2143866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6AD83FC4-6EBA-64BD-F48D-B91FC81873B8}"/>
              </a:ext>
            </a:extLst>
          </p:cNvPr>
          <p:cNvSpPr/>
          <p:nvPr/>
        </p:nvSpPr>
        <p:spPr>
          <a:xfrm>
            <a:off x="2363027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54B33A6-DFEC-85A8-2766-89B85CA87316}"/>
              </a:ext>
            </a:extLst>
          </p:cNvPr>
          <p:cNvSpPr/>
          <p:nvPr/>
        </p:nvSpPr>
        <p:spPr>
          <a:xfrm>
            <a:off x="2582188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90C747B-B171-63C7-8E43-3FF6CBB429FA}"/>
              </a:ext>
            </a:extLst>
          </p:cNvPr>
          <p:cNvSpPr/>
          <p:nvPr/>
        </p:nvSpPr>
        <p:spPr>
          <a:xfrm>
            <a:off x="2801349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597821D-8C8E-FCD7-86B2-E7A5086B8163}"/>
              </a:ext>
            </a:extLst>
          </p:cNvPr>
          <p:cNvSpPr/>
          <p:nvPr/>
        </p:nvSpPr>
        <p:spPr>
          <a:xfrm>
            <a:off x="3020510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F0CBECB7-FD18-3E29-5400-7D850D5C9520}"/>
              </a:ext>
            </a:extLst>
          </p:cNvPr>
          <p:cNvSpPr/>
          <p:nvPr/>
        </p:nvSpPr>
        <p:spPr>
          <a:xfrm>
            <a:off x="1048062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36B22F4-E435-6605-ABDD-49AE574A4F1C}"/>
              </a:ext>
            </a:extLst>
          </p:cNvPr>
          <p:cNvSpPr/>
          <p:nvPr/>
        </p:nvSpPr>
        <p:spPr>
          <a:xfrm>
            <a:off x="1267223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F4210E3-CAE2-092B-FFF2-B7A85C76E565}"/>
              </a:ext>
            </a:extLst>
          </p:cNvPr>
          <p:cNvSpPr/>
          <p:nvPr/>
        </p:nvSpPr>
        <p:spPr>
          <a:xfrm>
            <a:off x="1486384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9ABCFCAB-80D2-2626-6DE2-5F518C544D71}"/>
              </a:ext>
            </a:extLst>
          </p:cNvPr>
          <p:cNvSpPr/>
          <p:nvPr/>
        </p:nvSpPr>
        <p:spPr>
          <a:xfrm>
            <a:off x="1705545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9ED1E0DE-E117-384B-2A75-D9F70A2CEF43}"/>
              </a:ext>
            </a:extLst>
          </p:cNvPr>
          <p:cNvSpPr/>
          <p:nvPr/>
        </p:nvSpPr>
        <p:spPr>
          <a:xfrm>
            <a:off x="1924705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4978643-A8CA-A7F4-8EED-4FD6B9B22657}"/>
              </a:ext>
            </a:extLst>
          </p:cNvPr>
          <p:cNvSpPr/>
          <p:nvPr/>
        </p:nvSpPr>
        <p:spPr>
          <a:xfrm>
            <a:off x="2143866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9DEF8C6E-D182-5EF7-E121-D6433EB2D142}"/>
              </a:ext>
            </a:extLst>
          </p:cNvPr>
          <p:cNvSpPr/>
          <p:nvPr/>
        </p:nvSpPr>
        <p:spPr>
          <a:xfrm>
            <a:off x="2363027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F29B8BD-B1C2-8337-5F46-0C73526004CA}"/>
              </a:ext>
            </a:extLst>
          </p:cNvPr>
          <p:cNvSpPr/>
          <p:nvPr/>
        </p:nvSpPr>
        <p:spPr>
          <a:xfrm>
            <a:off x="2582188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E450AA86-1B19-FD36-EB1F-88508CBD94A8}"/>
              </a:ext>
            </a:extLst>
          </p:cNvPr>
          <p:cNvSpPr/>
          <p:nvPr/>
        </p:nvSpPr>
        <p:spPr>
          <a:xfrm>
            <a:off x="2801349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5E9D6753-DEDE-6EC1-DEC2-9863E7E3B1B8}"/>
              </a:ext>
            </a:extLst>
          </p:cNvPr>
          <p:cNvSpPr/>
          <p:nvPr/>
        </p:nvSpPr>
        <p:spPr>
          <a:xfrm>
            <a:off x="3020510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28CB3FF4-6586-5C9B-9C63-EA580B980594}"/>
              </a:ext>
            </a:extLst>
          </p:cNvPr>
          <p:cNvSpPr/>
          <p:nvPr/>
        </p:nvSpPr>
        <p:spPr>
          <a:xfrm>
            <a:off x="1048062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8CF8F19-AC6D-175F-E07B-BF6693D82524}"/>
              </a:ext>
            </a:extLst>
          </p:cNvPr>
          <p:cNvSpPr/>
          <p:nvPr/>
        </p:nvSpPr>
        <p:spPr>
          <a:xfrm>
            <a:off x="1267223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89E612FC-CE34-7BFB-E74B-C22BE009B4AE}"/>
              </a:ext>
            </a:extLst>
          </p:cNvPr>
          <p:cNvSpPr/>
          <p:nvPr/>
        </p:nvSpPr>
        <p:spPr>
          <a:xfrm>
            <a:off x="1486384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5E43FCF-5F94-F954-ED78-0C443C81845B}"/>
              </a:ext>
            </a:extLst>
          </p:cNvPr>
          <p:cNvSpPr/>
          <p:nvPr/>
        </p:nvSpPr>
        <p:spPr>
          <a:xfrm>
            <a:off x="1705545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49CF6339-A2C5-0D27-16F1-3744644599A0}"/>
              </a:ext>
            </a:extLst>
          </p:cNvPr>
          <p:cNvSpPr/>
          <p:nvPr/>
        </p:nvSpPr>
        <p:spPr>
          <a:xfrm>
            <a:off x="1924705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DD20763-BECE-16C2-08A8-C6A4932E443D}"/>
              </a:ext>
            </a:extLst>
          </p:cNvPr>
          <p:cNvSpPr/>
          <p:nvPr/>
        </p:nvSpPr>
        <p:spPr>
          <a:xfrm>
            <a:off x="2143866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E4B1E031-1115-3C34-0B6F-2589AAC40F58}"/>
              </a:ext>
            </a:extLst>
          </p:cNvPr>
          <p:cNvSpPr/>
          <p:nvPr/>
        </p:nvSpPr>
        <p:spPr>
          <a:xfrm>
            <a:off x="2363027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8197F5BD-73D8-B428-5AC1-072D47B08D94}"/>
              </a:ext>
            </a:extLst>
          </p:cNvPr>
          <p:cNvSpPr/>
          <p:nvPr/>
        </p:nvSpPr>
        <p:spPr>
          <a:xfrm>
            <a:off x="2582188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0961B03-CBE6-94FA-6463-BA8714B28826}"/>
              </a:ext>
            </a:extLst>
          </p:cNvPr>
          <p:cNvSpPr/>
          <p:nvPr/>
        </p:nvSpPr>
        <p:spPr>
          <a:xfrm>
            <a:off x="2801349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A0BCAE47-B27F-AF51-B22E-0456C4865EC9}"/>
              </a:ext>
            </a:extLst>
          </p:cNvPr>
          <p:cNvSpPr/>
          <p:nvPr/>
        </p:nvSpPr>
        <p:spPr>
          <a:xfrm>
            <a:off x="3020510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9AC680C2-6443-EDAE-7354-37C61854A494}"/>
              </a:ext>
            </a:extLst>
          </p:cNvPr>
          <p:cNvSpPr/>
          <p:nvPr/>
        </p:nvSpPr>
        <p:spPr>
          <a:xfrm>
            <a:off x="1048062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59B4460-2894-23D9-A5A4-E51A370B0407}"/>
              </a:ext>
            </a:extLst>
          </p:cNvPr>
          <p:cNvSpPr/>
          <p:nvPr/>
        </p:nvSpPr>
        <p:spPr>
          <a:xfrm>
            <a:off x="1267223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277D1E1E-D9A0-D72D-E11B-476AF3B1F628}"/>
              </a:ext>
            </a:extLst>
          </p:cNvPr>
          <p:cNvSpPr/>
          <p:nvPr/>
        </p:nvSpPr>
        <p:spPr>
          <a:xfrm>
            <a:off x="1486384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13A4A20D-E727-480E-A676-F11F0E51A270}"/>
              </a:ext>
            </a:extLst>
          </p:cNvPr>
          <p:cNvSpPr/>
          <p:nvPr/>
        </p:nvSpPr>
        <p:spPr>
          <a:xfrm>
            <a:off x="1705545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FCB214D1-88D7-A291-B1A2-A22F5DF67B0A}"/>
              </a:ext>
            </a:extLst>
          </p:cNvPr>
          <p:cNvSpPr/>
          <p:nvPr/>
        </p:nvSpPr>
        <p:spPr>
          <a:xfrm>
            <a:off x="1924705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B0C20895-5E0F-AF1A-A21B-ED95CD5AD949}"/>
              </a:ext>
            </a:extLst>
          </p:cNvPr>
          <p:cNvSpPr/>
          <p:nvPr/>
        </p:nvSpPr>
        <p:spPr>
          <a:xfrm>
            <a:off x="2143866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1229F40-5B2C-6541-A008-BB3A6AE684C8}"/>
              </a:ext>
            </a:extLst>
          </p:cNvPr>
          <p:cNvSpPr/>
          <p:nvPr/>
        </p:nvSpPr>
        <p:spPr>
          <a:xfrm>
            <a:off x="2363027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80CEC2C-5EEF-7205-4851-04EB40BA6B7C}"/>
              </a:ext>
            </a:extLst>
          </p:cNvPr>
          <p:cNvSpPr/>
          <p:nvPr/>
        </p:nvSpPr>
        <p:spPr>
          <a:xfrm>
            <a:off x="2582188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BE6DB689-3CAA-409C-08A9-C9D29979C868}"/>
              </a:ext>
            </a:extLst>
          </p:cNvPr>
          <p:cNvSpPr/>
          <p:nvPr/>
        </p:nvSpPr>
        <p:spPr>
          <a:xfrm>
            <a:off x="280134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C3904A2D-3523-06AC-E262-6E4DC8D15076}"/>
              </a:ext>
            </a:extLst>
          </p:cNvPr>
          <p:cNvSpPr/>
          <p:nvPr/>
        </p:nvSpPr>
        <p:spPr>
          <a:xfrm>
            <a:off x="3020510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2C0582CD-252A-6F98-38DB-E06BD45B9622}"/>
              </a:ext>
            </a:extLst>
          </p:cNvPr>
          <p:cNvSpPr/>
          <p:nvPr/>
        </p:nvSpPr>
        <p:spPr>
          <a:xfrm>
            <a:off x="1048062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A32F2EF-5661-CC82-D908-6991856AE05E}"/>
              </a:ext>
            </a:extLst>
          </p:cNvPr>
          <p:cNvSpPr/>
          <p:nvPr/>
        </p:nvSpPr>
        <p:spPr>
          <a:xfrm>
            <a:off x="1267223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79B41E98-C4E9-CAC9-D45B-5F5BD85E7F9A}"/>
              </a:ext>
            </a:extLst>
          </p:cNvPr>
          <p:cNvSpPr/>
          <p:nvPr/>
        </p:nvSpPr>
        <p:spPr>
          <a:xfrm>
            <a:off x="1486384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EF99603-EA80-0A98-0682-1E8D6A8DBECE}"/>
              </a:ext>
            </a:extLst>
          </p:cNvPr>
          <p:cNvSpPr/>
          <p:nvPr/>
        </p:nvSpPr>
        <p:spPr>
          <a:xfrm>
            <a:off x="1705545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6F8F77CC-31FD-507E-510A-64FD3CAEAC53}"/>
              </a:ext>
            </a:extLst>
          </p:cNvPr>
          <p:cNvSpPr/>
          <p:nvPr/>
        </p:nvSpPr>
        <p:spPr>
          <a:xfrm>
            <a:off x="1924705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653D0F9E-B458-867F-6F75-79234A1D83EC}"/>
              </a:ext>
            </a:extLst>
          </p:cNvPr>
          <p:cNvSpPr/>
          <p:nvPr/>
        </p:nvSpPr>
        <p:spPr>
          <a:xfrm>
            <a:off x="2143866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B469BCD4-ADA2-EFA8-B500-E2BAE74B9BAD}"/>
              </a:ext>
            </a:extLst>
          </p:cNvPr>
          <p:cNvSpPr/>
          <p:nvPr/>
        </p:nvSpPr>
        <p:spPr>
          <a:xfrm>
            <a:off x="2363027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5F89FB0F-F9A3-7458-574A-EAC1E557FA51}"/>
              </a:ext>
            </a:extLst>
          </p:cNvPr>
          <p:cNvSpPr/>
          <p:nvPr/>
        </p:nvSpPr>
        <p:spPr>
          <a:xfrm>
            <a:off x="2582188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7DF5CBC-B6CD-8B97-B219-D617A4CA05D3}"/>
              </a:ext>
            </a:extLst>
          </p:cNvPr>
          <p:cNvSpPr/>
          <p:nvPr/>
        </p:nvSpPr>
        <p:spPr>
          <a:xfrm>
            <a:off x="280134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D010C5EA-BF0A-3AC1-C42C-88FE0E0A4058}"/>
              </a:ext>
            </a:extLst>
          </p:cNvPr>
          <p:cNvSpPr/>
          <p:nvPr/>
        </p:nvSpPr>
        <p:spPr>
          <a:xfrm>
            <a:off x="3020510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E3CB00CF-277E-A67E-02F7-F1077042F29E}"/>
              </a:ext>
            </a:extLst>
          </p:cNvPr>
          <p:cNvSpPr/>
          <p:nvPr/>
        </p:nvSpPr>
        <p:spPr>
          <a:xfrm>
            <a:off x="1048062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9D47A250-411F-611D-9406-C268DC8B0CC5}"/>
              </a:ext>
            </a:extLst>
          </p:cNvPr>
          <p:cNvSpPr/>
          <p:nvPr/>
        </p:nvSpPr>
        <p:spPr>
          <a:xfrm>
            <a:off x="1267223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DEFB511-A84D-9D09-D846-F9FFE018AC97}"/>
              </a:ext>
            </a:extLst>
          </p:cNvPr>
          <p:cNvSpPr/>
          <p:nvPr/>
        </p:nvSpPr>
        <p:spPr>
          <a:xfrm>
            <a:off x="1486384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237D6BF6-FB34-F4E1-79E6-E499D1F9D2EA}"/>
              </a:ext>
            </a:extLst>
          </p:cNvPr>
          <p:cNvSpPr/>
          <p:nvPr/>
        </p:nvSpPr>
        <p:spPr>
          <a:xfrm>
            <a:off x="1705545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0F0B9FE7-C8EF-688A-8127-F7C9A8838CB0}"/>
              </a:ext>
            </a:extLst>
          </p:cNvPr>
          <p:cNvSpPr/>
          <p:nvPr/>
        </p:nvSpPr>
        <p:spPr>
          <a:xfrm>
            <a:off x="1924705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A2A90AF-D8DD-3F11-B3E0-5B2D654C2F3A}"/>
              </a:ext>
            </a:extLst>
          </p:cNvPr>
          <p:cNvSpPr/>
          <p:nvPr/>
        </p:nvSpPr>
        <p:spPr>
          <a:xfrm>
            <a:off x="2143866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9E61E50A-75B7-3A14-C1E6-FC5FDF0769E4}"/>
              </a:ext>
            </a:extLst>
          </p:cNvPr>
          <p:cNvSpPr/>
          <p:nvPr/>
        </p:nvSpPr>
        <p:spPr>
          <a:xfrm>
            <a:off x="236302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EFCEBF0-CCB9-3EBF-5404-BBEAC783CC3B}"/>
              </a:ext>
            </a:extLst>
          </p:cNvPr>
          <p:cNvSpPr/>
          <p:nvPr/>
        </p:nvSpPr>
        <p:spPr>
          <a:xfrm>
            <a:off x="2582188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E5CA7EBA-4D25-2AC7-BBE8-C8871935CB5A}"/>
              </a:ext>
            </a:extLst>
          </p:cNvPr>
          <p:cNvSpPr/>
          <p:nvPr/>
        </p:nvSpPr>
        <p:spPr>
          <a:xfrm>
            <a:off x="2801349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414B7966-F526-FB19-8416-C1452BE2417B}"/>
              </a:ext>
            </a:extLst>
          </p:cNvPr>
          <p:cNvSpPr/>
          <p:nvPr/>
        </p:nvSpPr>
        <p:spPr>
          <a:xfrm>
            <a:off x="3020510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667F3B7-9235-2A55-EB8C-E5B79F852DC4}"/>
              </a:ext>
            </a:extLst>
          </p:cNvPr>
          <p:cNvSpPr/>
          <p:nvPr/>
        </p:nvSpPr>
        <p:spPr>
          <a:xfrm>
            <a:off x="9004526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3981D4E0-3439-6DA4-8D35-76DCE80F40D4}"/>
              </a:ext>
            </a:extLst>
          </p:cNvPr>
          <p:cNvSpPr/>
          <p:nvPr/>
        </p:nvSpPr>
        <p:spPr>
          <a:xfrm>
            <a:off x="9223687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25ABFED-F6B8-9C0E-0963-E158E1D1E0DD}"/>
              </a:ext>
            </a:extLst>
          </p:cNvPr>
          <p:cNvSpPr/>
          <p:nvPr/>
        </p:nvSpPr>
        <p:spPr>
          <a:xfrm>
            <a:off x="9442848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3C7DDB52-A7EF-A6A6-8639-C0BF0429E214}"/>
              </a:ext>
            </a:extLst>
          </p:cNvPr>
          <p:cNvSpPr/>
          <p:nvPr/>
        </p:nvSpPr>
        <p:spPr>
          <a:xfrm>
            <a:off x="9662009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2745DAA-D214-F04A-EF82-13FC56D34C84}"/>
              </a:ext>
            </a:extLst>
          </p:cNvPr>
          <p:cNvSpPr/>
          <p:nvPr/>
        </p:nvSpPr>
        <p:spPr>
          <a:xfrm>
            <a:off x="9881169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956B663-A17D-E7CB-CAC5-7C9E40197E98}"/>
              </a:ext>
            </a:extLst>
          </p:cNvPr>
          <p:cNvSpPr/>
          <p:nvPr/>
        </p:nvSpPr>
        <p:spPr>
          <a:xfrm>
            <a:off x="10100330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40D35300-5F16-D5A4-E6C3-4A0A8C2B32E2}"/>
              </a:ext>
            </a:extLst>
          </p:cNvPr>
          <p:cNvSpPr/>
          <p:nvPr/>
        </p:nvSpPr>
        <p:spPr>
          <a:xfrm>
            <a:off x="10319491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8E273509-B9D9-1B32-529F-5CA180E70D20}"/>
              </a:ext>
            </a:extLst>
          </p:cNvPr>
          <p:cNvSpPr/>
          <p:nvPr/>
        </p:nvSpPr>
        <p:spPr>
          <a:xfrm>
            <a:off x="10538652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7D22FEC-20D0-3F89-A833-16F124E9C771}"/>
              </a:ext>
            </a:extLst>
          </p:cNvPr>
          <p:cNvSpPr/>
          <p:nvPr/>
        </p:nvSpPr>
        <p:spPr>
          <a:xfrm>
            <a:off x="10757813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C89903BD-CA50-B38E-1570-3DA520C08B69}"/>
              </a:ext>
            </a:extLst>
          </p:cNvPr>
          <p:cNvSpPr/>
          <p:nvPr/>
        </p:nvSpPr>
        <p:spPr>
          <a:xfrm>
            <a:off x="10976974" y="1646965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43F4D739-FBE4-5703-0D5B-41DEE88D62A8}"/>
              </a:ext>
            </a:extLst>
          </p:cNvPr>
          <p:cNvSpPr/>
          <p:nvPr/>
        </p:nvSpPr>
        <p:spPr>
          <a:xfrm>
            <a:off x="9004526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1AC1D7A1-61EA-A777-2F2C-1489AA05E5FC}"/>
              </a:ext>
            </a:extLst>
          </p:cNvPr>
          <p:cNvSpPr/>
          <p:nvPr/>
        </p:nvSpPr>
        <p:spPr>
          <a:xfrm>
            <a:off x="9223687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91000508-C717-E05C-3CF6-505F45E638A9}"/>
              </a:ext>
            </a:extLst>
          </p:cNvPr>
          <p:cNvSpPr/>
          <p:nvPr/>
        </p:nvSpPr>
        <p:spPr>
          <a:xfrm>
            <a:off x="9442848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F8F07ECB-D836-DB02-C9A0-B08B0EC373AC}"/>
              </a:ext>
            </a:extLst>
          </p:cNvPr>
          <p:cNvSpPr/>
          <p:nvPr/>
        </p:nvSpPr>
        <p:spPr>
          <a:xfrm>
            <a:off x="9662009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7890FB7-CC4C-F0E7-1F7D-6748C78EFB5D}"/>
              </a:ext>
            </a:extLst>
          </p:cNvPr>
          <p:cNvSpPr/>
          <p:nvPr/>
        </p:nvSpPr>
        <p:spPr>
          <a:xfrm>
            <a:off x="9881169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23DDDACE-9D15-4BB1-5957-7A1CCB870416}"/>
              </a:ext>
            </a:extLst>
          </p:cNvPr>
          <p:cNvSpPr/>
          <p:nvPr/>
        </p:nvSpPr>
        <p:spPr>
          <a:xfrm>
            <a:off x="10100330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5CC6B3DE-84A3-5018-2175-9C80F2C61E15}"/>
              </a:ext>
            </a:extLst>
          </p:cNvPr>
          <p:cNvSpPr/>
          <p:nvPr/>
        </p:nvSpPr>
        <p:spPr>
          <a:xfrm>
            <a:off x="10319491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5FA3E498-57D2-0F6C-5D31-87D1299ACEA3}"/>
              </a:ext>
            </a:extLst>
          </p:cNvPr>
          <p:cNvSpPr/>
          <p:nvPr/>
        </p:nvSpPr>
        <p:spPr>
          <a:xfrm>
            <a:off x="10538652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B6E40C88-F3C3-E1E6-1723-CC6BD756C7B9}"/>
              </a:ext>
            </a:extLst>
          </p:cNvPr>
          <p:cNvSpPr/>
          <p:nvPr/>
        </p:nvSpPr>
        <p:spPr>
          <a:xfrm>
            <a:off x="10757813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0091AB6F-8BB8-4412-A3E4-8FB26FC653EB}"/>
              </a:ext>
            </a:extLst>
          </p:cNvPr>
          <p:cNvSpPr/>
          <p:nvPr/>
        </p:nvSpPr>
        <p:spPr>
          <a:xfrm>
            <a:off x="10976974" y="1873964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2C3BBD55-22D2-7D5A-ADBE-74A9482EEE8A}"/>
              </a:ext>
            </a:extLst>
          </p:cNvPr>
          <p:cNvSpPr/>
          <p:nvPr/>
        </p:nvSpPr>
        <p:spPr>
          <a:xfrm>
            <a:off x="9004526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BFC2C44C-E2BD-A702-4C83-6C7474E8B4D0}"/>
              </a:ext>
            </a:extLst>
          </p:cNvPr>
          <p:cNvSpPr/>
          <p:nvPr/>
        </p:nvSpPr>
        <p:spPr>
          <a:xfrm>
            <a:off x="9223687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A83904E2-7672-4FA5-5638-E4E8DC8FFF7B}"/>
              </a:ext>
            </a:extLst>
          </p:cNvPr>
          <p:cNvSpPr/>
          <p:nvPr/>
        </p:nvSpPr>
        <p:spPr>
          <a:xfrm>
            <a:off x="9442848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983D8B6D-9422-501C-FE99-6DF05E24EFCB}"/>
              </a:ext>
            </a:extLst>
          </p:cNvPr>
          <p:cNvSpPr/>
          <p:nvPr/>
        </p:nvSpPr>
        <p:spPr>
          <a:xfrm>
            <a:off x="9662009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38F22051-CF59-5BFF-DF59-8E80EDC7CA65}"/>
              </a:ext>
            </a:extLst>
          </p:cNvPr>
          <p:cNvSpPr/>
          <p:nvPr/>
        </p:nvSpPr>
        <p:spPr>
          <a:xfrm>
            <a:off x="9881169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1966D5C6-8CD4-2930-DC62-5182E221D378}"/>
              </a:ext>
            </a:extLst>
          </p:cNvPr>
          <p:cNvSpPr/>
          <p:nvPr/>
        </p:nvSpPr>
        <p:spPr>
          <a:xfrm>
            <a:off x="10100330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A84A31BF-A2BD-C52F-E4CB-E49B6DA106A4}"/>
              </a:ext>
            </a:extLst>
          </p:cNvPr>
          <p:cNvSpPr/>
          <p:nvPr/>
        </p:nvSpPr>
        <p:spPr>
          <a:xfrm>
            <a:off x="10319491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D8749B4D-0596-611E-6D62-C9670F54FF2E}"/>
              </a:ext>
            </a:extLst>
          </p:cNvPr>
          <p:cNvSpPr/>
          <p:nvPr/>
        </p:nvSpPr>
        <p:spPr>
          <a:xfrm>
            <a:off x="10538652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1B893FE9-E627-3018-BD65-12BBC40BB1E0}"/>
              </a:ext>
            </a:extLst>
          </p:cNvPr>
          <p:cNvSpPr/>
          <p:nvPr/>
        </p:nvSpPr>
        <p:spPr>
          <a:xfrm>
            <a:off x="10757813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AF688F61-14A7-44F7-CAD7-93EB14B3C25A}"/>
              </a:ext>
            </a:extLst>
          </p:cNvPr>
          <p:cNvSpPr/>
          <p:nvPr/>
        </p:nvSpPr>
        <p:spPr>
          <a:xfrm>
            <a:off x="10976974" y="2100963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E848D3CB-2B8A-252A-2903-89790757397D}"/>
              </a:ext>
            </a:extLst>
          </p:cNvPr>
          <p:cNvSpPr/>
          <p:nvPr/>
        </p:nvSpPr>
        <p:spPr>
          <a:xfrm>
            <a:off x="9004526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1205BC3E-D6D9-3843-E9C1-8C4D634C0529}"/>
              </a:ext>
            </a:extLst>
          </p:cNvPr>
          <p:cNvSpPr/>
          <p:nvPr/>
        </p:nvSpPr>
        <p:spPr>
          <a:xfrm>
            <a:off x="9223687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FDEAE5CF-05DB-512F-0076-8D7C01CEE16C}"/>
              </a:ext>
            </a:extLst>
          </p:cNvPr>
          <p:cNvSpPr/>
          <p:nvPr/>
        </p:nvSpPr>
        <p:spPr>
          <a:xfrm>
            <a:off x="9442848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ACFDF422-C2FB-6227-83AE-792A7D18A678}"/>
              </a:ext>
            </a:extLst>
          </p:cNvPr>
          <p:cNvSpPr/>
          <p:nvPr/>
        </p:nvSpPr>
        <p:spPr>
          <a:xfrm>
            <a:off x="9662009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FBB377EE-9A36-71C3-4672-D39C4E4889EC}"/>
              </a:ext>
            </a:extLst>
          </p:cNvPr>
          <p:cNvSpPr/>
          <p:nvPr/>
        </p:nvSpPr>
        <p:spPr>
          <a:xfrm>
            <a:off x="9881169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4EFA8B8A-7CF4-18EB-D4A9-1198F2839D93}"/>
              </a:ext>
            </a:extLst>
          </p:cNvPr>
          <p:cNvSpPr/>
          <p:nvPr/>
        </p:nvSpPr>
        <p:spPr>
          <a:xfrm>
            <a:off x="10100330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003D0AE4-0FF0-14EC-5C3A-C3D2C4082545}"/>
              </a:ext>
            </a:extLst>
          </p:cNvPr>
          <p:cNvSpPr/>
          <p:nvPr/>
        </p:nvSpPr>
        <p:spPr>
          <a:xfrm>
            <a:off x="10319491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6112D5DB-D587-F384-6B15-825E74126C28}"/>
              </a:ext>
            </a:extLst>
          </p:cNvPr>
          <p:cNvSpPr/>
          <p:nvPr/>
        </p:nvSpPr>
        <p:spPr>
          <a:xfrm>
            <a:off x="10538652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1565BEAF-F137-69A1-4F53-4040FA285373}"/>
              </a:ext>
            </a:extLst>
          </p:cNvPr>
          <p:cNvSpPr/>
          <p:nvPr/>
        </p:nvSpPr>
        <p:spPr>
          <a:xfrm>
            <a:off x="10757813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AD709E32-CDAE-4828-8719-39FB7D135225}"/>
              </a:ext>
            </a:extLst>
          </p:cNvPr>
          <p:cNvSpPr/>
          <p:nvPr/>
        </p:nvSpPr>
        <p:spPr>
          <a:xfrm>
            <a:off x="10976974" y="2327962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3F37155D-EBE3-5A8D-7DAC-4BF826A49929}"/>
              </a:ext>
            </a:extLst>
          </p:cNvPr>
          <p:cNvSpPr/>
          <p:nvPr/>
        </p:nvSpPr>
        <p:spPr>
          <a:xfrm>
            <a:off x="9004526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2689CD5C-E1F5-F3A2-7FEB-06430FEA40F1}"/>
              </a:ext>
            </a:extLst>
          </p:cNvPr>
          <p:cNvSpPr/>
          <p:nvPr/>
        </p:nvSpPr>
        <p:spPr>
          <a:xfrm>
            <a:off x="9223687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D5DAD9BA-273E-9746-E7C8-F09A1AF2E58A}"/>
              </a:ext>
            </a:extLst>
          </p:cNvPr>
          <p:cNvSpPr/>
          <p:nvPr/>
        </p:nvSpPr>
        <p:spPr>
          <a:xfrm>
            <a:off x="9442848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A32C893-F8D6-B0AC-95AB-770F164DEB5C}"/>
              </a:ext>
            </a:extLst>
          </p:cNvPr>
          <p:cNvSpPr/>
          <p:nvPr/>
        </p:nvSpPr>
        <p:spPr>
          <a:xfrm>
            <a:off x="9662009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F418742E-FFE0-2F0F-4FB1-3082B6BF8678}"/>
              </a:ext>
            </a:extLst>
          </p:cNvPr>
          <p:cNvSpPr/>
          <p:nvPr/>
        </p:nvSpPr>
        <p:spPr>
          <a:xfrm>
            <a:off x="9881169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9F5FBE2D-3EF4-4E82-0E6C-8BBC8BC730DC}"/>
              </a:ext>
            </a:extLst>
          </p:cNvPr>
          <p:cNvSpPr/>
          <p:nvPr/>
        </p:nvSpPr>
        <p:spPr>
          <a:xfrm>
            <a:off x="10100330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745D405-526A-A172-D57A-3D2338ACCC68}"/>
              </a:ext>
            </a:extLst>
          </p:cNvPr>
          <p:cNvSpPr/>
          <p:nvPr/>
        </p:nvSpPr>
        <p:spPr>
          <a:xfrm>
            <a:off x="10319491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05E9F5B4-7D35-E0D9-3728-15DBC01D63B5}"/>
              </a:ext>
            </a:extLst>
          </p:cNvPr>
          <p:cNvSpPr/>
          <p:nvPr/>
        </p:nvSpPr>
        <p:spPr>
          <a:xfrm>
            <a:off x="10538652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3C46C38D-9F39-A9E2-7F72-B867618D65ED}"/>
              </a:ext>
            </a:extLst>
          </p:cNvPr>
          <p:cNvSpPr/>
          <p:nvPr/>
        </p:nvSpPr>
        <p:spPr>
          <a:xfrm>
            <a:off x="10757813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ED1D637F-FE27-A092-9656-A927730319AD}"/>
              </a:ext>
            </a:extLst>
          </p:cNvPr>
          <p:cNvSpPr/>
          <p:nvPr/>
        </p:nvSpPr>
        <p:spPr>
          <a:xfrm>
            <a:off x="10976974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F7C56456-37A1-5620-581F-018EE3105C4B}"/>
              </a:ext>
            </a:extLst>
          </p:cNvPr>
          <p:cNvSpPr/>
          <p:nvPr/>
        </p:nvSpPr>
        <p:spPr>
          <a:xfrm>
            <a:off x="9004526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4DEA760A-D3BA-3C7E-5F4E-10132449466E}"/>
              </a:ext>
            </a:extLst>
          </p:cNvPr>
          <p:cNvSpPr/>
          <p:nvPr/>
        </p:nvSpPr>
        <p:spPr>
          <a:xfrm>
            <a:off x="9223687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732E1F10-CE2B-54B5-172A-FD19BB23DE3C}"/>
              </a:ext>
            </a:extLst>
          </p:cNvPr>
          <p:cNvSpPr/>
          <p:nvPr/>
        </p:nvSpPr>
        <p:spPr>
          <a:xfrm>
            <a:off x="9442848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D2BCC046-E4ED-8F37-97B8-2CBA3D7E4618}"/>
              </a:ext>
            </a:extLst>
          </p:cNvPr>
          <p:cNvSpPr/>
          <p:nvPr/>
        </p:nvSpPr>
        <p:spPr>
          <a:xfrm>
            <a:off x="9662009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B60D02D5-5CED-4DC0-93AE-74CEE8F1B5E6}"/>
              </a:ext>
            </a:extLst>
          </p:cNvPr>
          <p:cNvSpPr/>
          <p:nvPr/>
        </p:nvSpPr>
        <p:spPr>
          <a:xfrm>
            <a:off x="9881169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85C6B573-3F0F-FC61-2E0C-9694E1774824}"/>
              </a:ext>
            </a:extLst>
          </p:cNvPr>
          <p:cNvSpPr/>
          <p:nvPr/>
        </p:nvSpPr>
        <p:spPr>
          <a:xfrm>
            <a:off x="10100330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0D85361A-44FF-AD13-A8CF-BC420D5F9C75}"/>
              </a:ext>
            </a:extLst>
          </p:cNvPr>
          <p:cNvSpPr/>
          <p:nvPr/>
        </p:nvSpPr>
        <p:spPr>
          <a:xfrm>
            <a:off x="10319491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8203AC7-2B90-EBF3-D486-5653E66990BF}"/>
              </a:ext>
            </a:extLst>
          </p:cNvPr>
          <p:cNvSpPr/>
          <p:nvPr/>
        </p:nvSpPr>
        <p:spPr>
          <a:xfrm>
            <a:off x="10538652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755050D9-C0BC-854F-D5A3-7C3C2ED50311}"/>
              </a:ext>
            </a:extLst>
          </p:cNvPr>
          <p:cNvSpPr/>
          <p:nvPr/>
        </p:nvSpPr>
        <p:spPr>
          <a:xfrm>
            <a:off x="10757813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0D7AA002-FE7A-1BA6-44C6-D35F40328A6B}"/>
              </a:ext>
            </a:extLst>
          </p:cNvPr>
          <p:cNvSpPr/>
          <p:nvPr/>
        </p:nvSpPr>
        <p:spPr>
          <a:xfrm>
            <a:off x="10976974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EAB6C4CB-6ED4-C405-FF24-3EAEBE563E5E}"/>
              </a:ext>
            </a:extLst>
          </p:cNvPr>
          <p:cNvSpPr/>
          <p:nvPr/>
        </p:nvSpPr>
        <p:spPr>
          <a:xfrm>
            <a:off x="9004526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354190EA-63C0-0E5A-4367-46729C73AFE9}"/>
              </a:ext>
            </a:extLst>
          </p:cNvPr>
          <p:cNvSpPr/>
          <p:nvPr/>
        </p:nvSpPr>
        <p:spPr>
          <a:xfrm>
            <a:off x="9223687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12FA63-3AFE-9E85-6512-77A590E0B7F2}"/>
              </a:ext>
            </a:extLst>
          </p:cNvPr>
          <p:cNvSpPr/>
          <p:nvPr/>
        </p:nvSpPr>
        <p:spPr>
          <a:xfrm>
            <a:off x="9442848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5E83FEA1-9D67-01A3-A67F-465F8910B3B2}"/>
              </a:ext>
            </a:extLst>
          </p:cNvPr>
          <p:cNvSpPr/>
          <p:nvPr/>
        </p:nvSpPr>
        <p:spPr>
          <a:xfrm>
            <a:off x="9662009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D2473775-7603-3814-4339-EBC8FEC306D6}"/>
              </a:ext>
            </a:extLst>
          </p:cNvPr>
          <p:cNvSpPr/>
          <p:nvPr/>
        </p:nvSpPr>
        <p:spPr>
          <a:xfrm>
            <a:off x="9881169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AB302579-073D-4032-2019-025FFB484CD0}"/>
              </a:ext>
            </a:extLst>
          </p:cNvPr>
          <p:cNvSpPr/>
          <p:nvPr/>
        </p:nvSpPr>
        <p:spPr>
          <a:xfrm>
            <a:off x="10100330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E47C230-7F1F-6EF4-12BE-2E6C8A6B9007}"/>
              </a:ext>
            </a:extLst>
          </p:cNvPr>
          <p:cNvSpPr/>
          <p:nvPr/>
        </p:nvSpPr>
        <p:spPr>
          <a:xfrm>
            <a:off x="10319491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199B25DA-25EF-BBC3-51A2-83E0CDDB681C}"/>
              </a:ext>
            </a:extLst>
          </p:cNvPr>
          <p:cNvSpPr/>
          <p:nvPr/>
        </p:nvSpPr>
        <p:spPr>
          <a:xfrm>
            <a:off x="10538652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602E2968-2BE4-F067-C0E7-FC49BC9A50FA}"/>
              </a:ext>
            </a:extLst>
          </p:cNvPr>
          <p:cNvSpPr/>
          <p:nvPr/>
        </p:nvSpPr>
        <p:spPr>
          <a:xfrm>
            <a:off x="10757813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9E214D7-BCEF-2381-CD0A-DD9822638F6B}"/>
              </a:ext>
            </a:extLst>
          </p:cNvPr>
          <p:cNvSpPr/>
          <p:nvPr/>
        </p:nvSpPr>
        <p:spPr>
          <a:xfrm>
            <a:off x="10976974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1B699E34-D3C3-3D84-5763-529F942B5200}"/>
              </a:ext>
            </a:extLst>
          </p:cNvPr>
          <p:cNvSpPr/>
          <p:nvPr/>
        </p:nvSpPr>
        <p:spPr>
          <a:xfrm>
            <a:off x="9004526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DB8D70C2-FA67-7911-9486-76146D614CF2}"/>
              </a:ext>
            </a:extLst>
          </p:cNvPr>
          <p:cNvSpPr/>
          <p:nvPr/>
        </p:nvSpPr>
        <p:spPr>
          <a:xfrm>
            <a:off x="9223687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5F081188-7BDB-D7BE-D4DD-69237AAB0A7A}"/>
              </a:ext>
            </a:extLst>
          </p:cNvPr>
          <p:cNvSpPr/>
          <p:nvPr/>
        </p:nvSpPr>
        <p:spPr>
          <a:xfrm>
            <a:off x="9442848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31E9F3-B9B8-6AD6-525B-93867CA9FB71}"/>
              </a:ext>
            </a:extLst>
          </p:cNvPr>
          <p:cNvSpPr/>
          <p:nvPr/>
        </p:nvSpPr>
        <p:spPr>
          <a:xfrm>
            <a:off x="966200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EA15E56C-ED62-B02B-3B14-D61C602D6B84}"/>
              </a:ext>
            </a:extLst>
          </p:cNvPr>
          <p:cNvSpPr/>
          <p:nvPr/>
        </p:nvSpPr>
        <p:spPr>
          <a:xfrm>
            <a:off x="988116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60382BD9-942F-7645-2217-84E9A9CE5202}"/>
              </a:ext>
            </a:extLst>
          </p:cNvPr>
          <p:cNvSpPr/>
          <p:nvPr/>
        </p:nvSpPr>
        <p:spPr>
          <a:xfrm>
            <a:off x="10100330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9816E1DD-31C0-0AD6-D099-B178C11941D5}"/>
              </a:ext>
            </a:extLst>
          </p:cNvPr>
          <p:cNvSpPr/>
          <p:nvPr/>
        </p:nvSpPr>
        <p:spPr>
          <a:xfrm>
            <a:off x="10319491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53883AC4-99E4-A67D-1059-C5FE6679485B}"/>
              </a:ext>
            </a:extLst>
          </p:cNvPr>
          <p:cNvSpPr/>
          <p:nvPr/>
        </p:nvSpPr>
        <p:spPr>
          <a:xfrm>
            <a:off x="10538652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4680F09-6C34-165B-C2D9-AF590071E8EA}"/>
              </a:ext>
            </a:extLst>
          </p:cNvPr>
          <p:cNvSpPr/>
          <p:nvPr/>
        </p:nvSpPr>
        <p:spPr>
          <a:xfrm>
            <a:off x="10757813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39EFDA4-5125-43B4-AA07-F7BE8424CE74}"/>
              </a:ext>
            </a:extLst>
          </p:cNvPr>
          <p:cNvSpPr/>
          <p:nvPr/>
        </p:nvSpPr>
        <p:spPr>
          <a:xfrm>
            <a:off x="10976974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A5638611-EDEA-9F29-D432-A859118EA9D2}"/>
              </a:ext>
            </a:extLst>
          </p:cNvPr>
          <p:cNvSpPr/>
          <p:nvPr/>
        </p:nvSpPr>
        <p:spPr>
          <a:xfrm>
            <a:off x="9004526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5329BC29-F636-ECDB-A0B0-889B77918E6A}"/>
              </a:ext>
            </a:extLst>
          </p:cNvPr>
          <p:cNvSpPr/>
          <p:nvPr/>
        </p:nvSpPr>
        <p:spPr>
          <a:xfrm>
            <a:off x="9223687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C95AFB7E-E3EC-4E76-ADB6-C03A380C9C35}"/>
              </a:ext>
            </a:extLst>
          </p:cNvPr>
          <p:cNvSpPr/>
          <p:nvPr/>
        </p:nvSpPr>
        <p:spPr>
          <a:xfrm>
            <a:off x="9442848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494B2E90-D7EA-67F7-047C-5875C2879A46}"/>
              </a:ext>
            </a:extLst>
          </p:cNvPr>
          <p:cNvSpPr/>
          <p:nvPr/>
        </p:nvSpPr>
        <p:spPr>
          <a:xfrm>
            <a:off x="966200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AEF98E8F-979A-EE38-B6B9-59347E6C1C22}"/>
              </a:ext>
            </a:extLst>
          </p:cNvPr>
          <p:cNvSpPr/>
          <p:nvPr/>
        </p:nvSpPr>
        <p:spPr>
          <a:xfrm>
            <a:off x="988116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35278F43-CC42-93EF-4CAF-6BE3BEFC10AD}"/>
              </a:ext>
            </a:extLst>
          </p:cNvPr>
          <p:cNvSpPr/>
          <p:nvPr/>
        </p:nvSpPr>
        <p:spPr>
          <a:xfrm>
            <a:off x="10100330" y="3462958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CA57E06B-F096-347A-CE27-2CFE605CA61F}"/>
              </a:ext>
            </a:extLst>
          </p:cNvPr>
          <p:cNvSpPr/>
          <p:nvPr/>
        </p:nvSpPr>
        <p:spPr>
          <a:xfrm>
            <a:off x="10319491" y="3462958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245848A0-7597-E3CC-A4EA-2D4AA1FDC9B9}"/>
              </a:ext>
            </a:extLst>
          </p:cNvPr>
          <p:cNvSpPr/>
          <p:nvPr/>
        </p:nvSpPr>
        <p:spPr>
          <a:xfrm>
            <a:off x="10538652" y="3462958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30FBDF3E-A774-D1B1-09D4-C9259DFA84EC}"/>
              </a:ext>
            </a:extLst>
          </p:cNvPr>
          <p:cNvSpPr/>
          <p:nvPr/>
        </p:nvSpPr>
        <p:spPr>
          <a:xfrm>
            <a:off x="10757813" y="3462958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4B1FF17-9BD3-65E4-A27A-0D0E4E19483E}"/>
              </a:ext>
            </a:extLst>
          </p:cNvPr>
          <p:cNvSpPr/>
          <p:nvPr/>
        </p:nvSpPr>
        <p:spPr>
          <a:xfrm>
            <a:off x="10976974" y="3462958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23CD093B-0C27-B98D-5879-DC368B4F6522}"/>
              </a:ext>
            </a:extLst>
          </p:cNvPr>
          <p:cNvSpPr/>
          <p:nvPr/>
        </p:nvSpPr>
        <p:spPr>
          <a:xfrm>
            <a:off x="9004526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F9D09C8A-B0C1-295B-2CA7-30ACFA1F7212}"/>
              </a:ext>
            </a:extLst>
          </p:cNvPr>
          <p:cNvSpPr/>
          <p:nvPr/>
        </p:nvSpPr>
        <p:spPr>
          <a:xfrm>
            <a:off x="9223687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3263DF00-239F-112E-3444-FC1189BD5354}"/>
              </a:ext>
            </a:extLst>
          </p:cNvPr>
          <p:cNvSpPr/>
          <p:nvPr/>
        </p:nvSpPr>
        <p:spPr>
          <a:xfrm>
            <a:off x="9442848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CE25E765-AE13-CCA8-2ED3-7F28C5C2A7FD}"/>
              </a:ext>
            </a:extLst>
          </p:cNvPr>
          <p:cNvSpPr/>
          <p:nvPr/>
        </p:nvSpPr>
        <p:spPr>
          <a:xfrm>
            <a:off x="9662009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B0FB44B7-91D9-54F1-D951-DE3CDD2B038F}"/>
              </a:ext>
            </a:extLst>
          </p:cNvPr>
          <p:cNvSpPr/>
          <p:nvPr/>
        </p:nvSpPr>
        <p:spPr>
          <a:xfrm>
            <a:off x="9881169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55C3A0F8-EFF1-9D1B-A753-249D2617FE4D}"/>
              </a:ext>
            </a:extLst>
          </p:cNvPr>
          <p:cNvSpPr/>
          <p:nvPr/>
        </p:nvSpPr>
        <p:spPr>
          <a:xfrm>
            <a:off x="10100330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9F1C49E5-172C-5CA4-D5FD-4573537BED63}"/>
              </a:ext>
            </a:extLst>
          </p:cNvPr>
          <p:cNvSpPr/>
          <p:nvPr/>
        </p:nvSpPr>
        <p:spPr>
          <a:xfrm>
            <a:off x="10319491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E35EAF17-A472-680F-E439-A6FA2DF83755}"/>
              </a:ext>
            </a:extLst>
          </p:cNvPr>
          <p:cNvSpPr/>
          <p:nvPr/>
        </p:nvSpPr>
        <p:spPr>
          <a:xfrm>
            <a:off x="10538652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71EBAA9-361E-6527-125B-81054E290B9D}"/>
              </a:ext>
            </a:extLst>
          </p:cNvPr>
          <p:cNvSpPr/>
          <p:nvPr/>
        </p:nvSpPr>
        <p:spPr>
          <a:xfrm>
            <a:off x="10757813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09B7C49F-11C4-4752-FFB7-E607D65CDCEC}"/>
              </a:ext>
            </a:extLst>
          </p:cNvPr>
          <p:cNvSpPr/>
          <p:nvPr/>
        </p:nvSpPr>
        <p:spPr>
          <a:xfrm>
            <a:off x="10976974" y="3689957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AD79CAFD-BA7D-3E13-9417-B9CB027FCD07}"/>
              </a:ext>
            </a:extLst>
          </p:cNvPr>
          <p:cNvGrpSpPr/>
          <p:nvPr/>
        </p:nvGrpSpPr>
        <p:grpSpPr>
          <a:xfrm>
            <a:off x="1350705" y="4766342"/>
            <a:ext cx="1537600" cy="993024"/>
            <a:chOff x="1350705" y="5111782"/>
            <a:chExt cx="1537600" cy="993024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12841DC-3956-BDDE-53C5-F0F32E2F07A7}"/>
                </a:ext>
              </a:extLst>
            </p:cNvPr>
            <p:cNvSpPr txBox="1"/>
            <p:nvPr/>
          </p:nvSpPr>
          <p:spPr>
            <a:xfrm>
              <a:off x="1350705" y="5704696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다양한 시도</a:t>
              </a:r>
              <a:endParaRPr lang="en-US" altLang="ko-KR" sz="2000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3259E20-381F-56DC-A739-60B54D2A2496}"/>
                </a:ext>
              </a:extLst>
            </p:cNvPr>
            <p:cNvSpPr txBox="1"/>
            <p:nvPr/>
          </p:nvSpPr>
          <p:spPr>
            <a:xfrm>
              <a:off x="1616798" y="5111782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60%</a:t>
              </a:r>
              <a:endParaRPr lang="ko-KR" altLang="en-US" sz="3200" b="1" dirty="0"/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BFFFDACA-E1AB-6090-D628-DEA524B2D8AA}"/>
              </a:ext>
            </a:extLst>
          </p:cNvPr>
          <p:cNvGrpSpPr/>
          <p:nvPr/>
        </p:nvGrpSpPr>
        <p:grpSpPr>
          <a:xfrm>
            <a:off x="5401962" y="4770412"/>
            <a:ext cx="1353256" cy="984885"/>
            <a:chOff x="5401962" y="5111782"/>
            <a:chExt cx="1353256" cy="984885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F893EA97-A318-E839-53D0-B65E99728DB1}"/>
                </a:ext>
              </a:extLst>
            </p:cNvPr>
            <p:cNvSpPr txBox="1"/>
            <p:nvPr/>
          </p:nvSpPr>
          <p:spPr>
            <a:xfrm>
              <a:off x="5401962" y="5696557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W&amp;B</a:t>
              </a:r>
              <a:r>
                <a:rPr lang="ko-KR" altLang="en-US" sz="2000" dirty="0"/>
                <a:t> 활용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9E2C16D0-4C07-B39F-82A0-D52C8159D196}"/>
                </a:ext>
              </a:extLst>
            </p:cNvPr>
            <p:cNvSpPr txBox="1"/>
            <p:nvPr/>
          </p:nvSpPr>
          <p:spPr>
            <a:xfrm>
              <a:off x="5575889" y="5111782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25%</a:t>
              </a:r>
              <a:endParaRPr lang="ko-KR" altLang="en-US" sz="3200" b="1" dirty="0"/>
            </a:p>
          </p:txBody>
        </p:sp>
      </p:grpSp>
      <p:grpSp>
        <p:nvGrpSpPr>
          <p:cNvPr id="333" name="그룹 332">
            <a:extLst>
              <a:ext uri="{FF2B5EF4-FFF2-40B4-BE49-F238E27FC236}">
                <a16:creationId xmlns:a16="http://schemas.microsoft.com/office/drawing/2014/main" id="{A5EBD787-614F-9BE5-78FD-DAA06801C419}"/>
              </a:ext>
            </a:extLst>
          </p:cNvPr>
          <p:cNvGrpSpPr/>
          <p:nvPr/>
        </p:nvGrpSpPr>
        <p:grpSpPr>
          <a:xfrm>
            <a:off x="8976884" y="4770412"/>
            <a:ext cx="2198167" cy="984885"/>
            <a:chOff x="8976884" y="5111782"/>
            <a:chExt cx="2198167" cy="984885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240ABE4-234D-AED3-FCF1-AD198BFF88B1}"/>
                </a:ext>
              </a:extLst>
            </p:cNvPr>
            <p:cNvSpPr txBox="1"/>
            <p:nvPr/>
          </p:nvSpPr>
          <p:spPr>
            <a:xfrm>
              <a:off x="8976884" y="5696557"/>
              <a:ext cx="2198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/>
                <a:t>Transfer Learning</a:t>
              </a:r>
              <a:endParaRPr lang="ko-KR" altLang="en-US" sz="2000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24D7F71-173F-8664-C45C-116109DD57C3}"/>
                </a:ext>
              </a:extLst>
            </p:cNvPr>
            <p:cNvSpPr txBox="1"/>
            <p:nvPr/>
          </p:nvSpPr>
          <p:spPr>
            <a:xfrm>
              <a:off x="9573262" y="5111782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15%</a:t>
              </a:r>
              <a:endParaRPr lang="ko-KR" altLang="en-US" sz="3200" b="1" dirty="0"/>
            </a:p>
          </p:txBody>
        </p:sp>
      </p:grp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F582D0E1-AE04-6504-A456-6790CDB80839}"/>
              </a:ext>
            </a:extLst>
          </p:cNvPr>
          <p:cNvCxnSpPr/>
          <p:nvPr/>
        </p:nvCxnSpPr>
        <p:spPr>
          <a:xfrm>
            <a:off x="1705545" y="44805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B4A520B2-8D9D-BB70-3D6C-3F68C9C6A946}"/>
              </a:ext>
            </a:extLst>
          </p:cNvPr>
          <p:cNvCxnSpPr/>
          <p:nvPr/>
        </p:nvCxnSpPr>
        <p:spPr>
          <a:xfrm>
            <a:off x="5692709" y="44805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8818F6A7-C67A-C12F-31E1-5C26189A0423}"/>
              </a:ext>
            </a:extLst>
          </p:cNvPr>
          <p:cNvCxnSpPr/>
          <p:nvPr/>
        </p:nvCxnSpPr>
        <p:spPr>
          <a:xfrm>
            <a:off x="9659553" y="44805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4080065" y="2921168"/>
              <a:ext cx="40318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>
                  <a:solidFill>
                    <a:schemeClr val="bg1"/>
                  </a:solidFill>
                </a:rPr>
                <a:t>감사합니다</a:t>
              </a:r>
              <a:endParaRPr lang="ko-KR" altLang="en-US" sz="6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7345F-1A4C-FDFD-B6E6-D7ECC0F566ED}"/>
              </a:ext>
            </a:extLst>
          </p:cNvPr>
          <p:cNvSpPr txBox="1"/>
          <p:nvPr/>
        </p:nvSpPr>
        <p:spPr>
          <a:xfrm flipH="1">
            <a:off x="1005840" y="319284"/>
            <a:ext cx="2369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E5CF6C0-EF95-2533-D899-1A0473A95AE9}"/>
              </a:ext>
            </a:extLst>
          </p:cNvPr>
          <p:cNvGrpSpPr/>
          <p:nvPr/>
        </p:nvGrpSpPr>
        <p:grpSpPr>
          <a:xfrm>
            <a:off x="1005840" y="1296531"/>
            <a:ext cx="10751820" cy="375821"/>
            <a:chOff x="1005840" y="1296531"/>
            <a:chExt cx="10751820" cy="3758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76E702-777E-3712-22B6-06AA9BBCC7DD}"/>
                </a:ext>
              </a:extLst>
            </p:cNvPr>
            <p:cNvSpPr txBox="1"/>
            <p:nvPr/>
          </p:nvSpPr>
          <p:spPr>
            <a:xfrm>
              <a:off x="4663440" y="1303020"/>
              <a:ext cx="70942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2"/>
                </a:rPr>
                <a:t>YOLOv4</a:t>
              </a:r>
              <a:r>
                <a:rPr lang="ko-KR" altLang="en-US" dirty="0">
                  <a:hlinkClick r:id="rId2"/>
                </a:rPr>
                <a:t>를 활용한 해파리 해저 이미지 분류 및 </a:t>
              </a:r>
              <a:r>
                <a:rPr lang="en-US" altLang="ko-KR" dirty="0">
                  <a:hlinkClick r:id="rId2"/>
                </a:rPr>
                <a:t>detection </a:t>
              </a:r>
              <a:r>
                <a:rPr lang="ko-KR" altLang="en-US" dirty="0">
                  <a:hlinkClick r:id="rId2"/>
                </a:rPr>
                <a:t>알고리즘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62F473-49F3-6994-D88B-B96220CC5349}"/>
                </a:ext>
              </a:extLst>
            </p:cNvPr>
            <p:cNvSpPr txBox="1"/>
            <p:nvPr/>
          </p:nvSpPr>
          <p:spPr>
            <a:xfrm>
              <a:off x="1005840" y="1296531"/>
              <a:ext cx="3870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Object Detection</a:t>
              </a:r>
              <a:r>
                <a:rPr lang="ko-KR" altLang="en-US" dirty="0"/>
                <a:t>에 대한 아이디어 </a:t>
              </a:r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FD4E9D-C38C-140D-41E7-8230D081C192}"/>
              </a:ext>
            </a:extLst>
          </p:cNvPr>
          <p:cNvGrpSpPr/>
          <p:nvPr/>
        </p:nvGrpSpPr>
        <p:grpSpPr>
          <a:xfrm>
            <a:off x="990600" y="2719209"/>
            <a:ext cx="7879080" cy="379214"/>
            <a:chOff x="990600" y="1713369"/>
            <a:chExt cx="7879080" cy="3792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3B524C-7C28-94E2-4C2B-29B428113AA2}"/>
                </a:ext>
              </a:extLst>
            </p:cNvPr>
            <p:cNvSpPr txBox="1"/>
            <p:nvPr/>
          </p:nvSpPr>
          <p:spPr>
            <a:xfrm>
              <a:off x="5524500" y="1713369"/>
              <a:ext cx="33451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hlinkClick r:id="rId3"/>
                </a:rPr>
                <a:t>Jellyfish dataset (zenodo.org)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2DAE33-3D4D-C549-66ED-1C9D317775C2}"/>
                </a:ext>
              </a:extLst>
            </p:cNvPr>
            <p:cNvSpPr txBox="1"/>
            <p:nvPr/>
          </p:nvSpPr>
          <p:spPr>
            <a:xfrm>
              <a:off x="990600" y="1723251"/>
              <a:ext cx="5242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이미지 증강 라벨 분류기 제작 추가 데이터 </a:t>
              </a:r>
              <a:r>
                <a:rPr lang="en-US" altLang="ko-KR" dirty="0"/>
                <a:t>- 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243420-DC41-FB06-9D1A-8C787B118AF6}"/>
              </a:ext>
            </a:extLst>
          </p:cNvPr>
          <p:cNvGrpSpPr/>
          <p:nvPr/>
        </p:nvGrpSpPr>
        <p:grpSpPr>
          <a:xfrm>
            <a:off x="1043940" y="3172837"/>
            <a:ext cx="6271260" cy="369332"/>
            <a:chOff x="1074420" y="3172837"/>
            <a:chExt cx="627126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6ACE35-8D3F-123F-017D-5BA5EB50E0EA}"/>
                </a:ext>
              </a:extLst>
            </p:cNvPr>
            <p:cNvSpPr txBox="1"/>
            <p:nvPr/>
          </p:nvSpPr>
          <p:spPr>
            <a:xfrm>
              <a:off x="1866900" y="3172837"/>
              <a:ext cx="5478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hlinkClick r:id="rId4"/>
                </a:rPr>
                <a:t>WandbCallback</a:t>
              </a:r>
              <a:r>
                <a:rPr lang="en-US" altLang="ko-KR" dirty="0">
                  <a:hlinkClick r:id="rId4"/>
                </a:rPr>
                <a:t> | Weights &amp; Biases Documentation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7D420B-EF64-901B-9067-CCD3CEBE5F47}"/>
                </a:ext>
              </a:extLst>
            </p:cNvPr>
            <p:cNvSpPr txBox="1"/>
            <p:nvPr/>
          </p:nvSpPr>
          <p:spPr>
            <a:xfrm>
              <a:off x="1074420" y="3172837"/>
              <a:ext cx="9448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W&amp;B -</a:t>
              </a:r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2200BC-D5A5-BBCD-95C1-84F61A2E882E}"/>
              </a:ext>
            </a:extLst>
          </p:cNvPr>
          <p:cNvSpPr txBox="1"/>
          <p:nvPr/>
        </p:nvSpPr>
        <p:spPr>
          <a:xfrm>
            <a:off x="4663440" y="1698605"/>
            <a:ext cx="225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YOLOv8 | Kaggle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324862-D7DA-55B3-E7D7-4C6C551FE6F4}"/>
              </a:ext>
            </a:extLst>
          </p:cNvPr>
          <p:cNvSpPr txBox="1"/>
          <p:nvPr/>
        </p:nvSpPr>
        <p:spPr>
          <a:xfrm>
            <a:off x="4652010" y="2094190"/>
            <a:ext cx="254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6"/>
              </a:rPr>
              <a:t>efficientdet</a:t>
            </a:r>
            <a:r>
              <a:rPr lang="en-US" altLang="ko-KR" dirty="0">
                <a:hlinkClick r:id="rId6"/>
              </a:rPr>
              <a:t> | Kaggle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765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795A86-EF03-DF9C-4600-DB2C6EE6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458" y="847941"/>
            <a:ext cx="5965994" cy="22636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47143-9099-BA40-DFAD-5FD39027FB73}"/>
              </a:ext>
            </a:extLst>
          </p:cNvPr>
          <p:cNvSpPr txBox="1"/>
          <p:nvPr/>
        </p:nvSpPr>
        <p:spPr>
          <a:xfrm>
            <a:off x="5819458" y="407044"/>
            <a:ext cx="3233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Confusion Matrix </a:t>
            </a:r>
            <a:r>
              <a:rPr lang="ko-KR" altLang="en-US" b="1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48EAF3-829B-07A3-7FE6-A9B072EE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48" y="808990"/>
            <a:ext cx="5134248" cy="5585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10B35-C3F9-DA3A-3B0F-32DCCB5FC647}"/>
              </a:ext>
            </a:extLst>
          </p:cNvPr>
          <p:cNvSpPr txBox="1"/>
          <p:nvPr/>
        </p:nvSpPr>
        <p:spPr>
          <a:xfrm>
            <a:off x="352392" y="439658"/>
            <a:ext cx="262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631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603047" y="3708260"/>
              <a:ext cx="2863284" cy="1354217"/>
              <a:chOff x="2625367" y="2021840"/>
              <a:chExt cx="3898859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3" y="2021840"/>
                <a:ext cx="1746650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625367" y="2734295"/>
                <a:ext cx="3898859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연구 목표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33976F-4BAA-359E-BC60-114C1DEEC341}"/>
              </a:ext>
            </a:extLst>
          </p:cNvPr>
          <p:cNvSpPr txBox="1"/>
          <p:nvPr/>
        </p:nvSpPr>
        <p:spPr>
          <a:xfrm>
            <a:off x="778403" y="4997448"/>
            <a:ext cx="183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Goal of Research</a:t>
            </a:r>
            <a:endParaRPr lang="ko-KR" altLang="en-US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6FDDC7A-65CA-0A97-3BA7-37448E0F24A5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CE0E68-5462-A7AA-6CF9-DB9F604DF0D4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81317-49C1-85AB-2188-B29C0F8C5B2E}"/>
              </a:ext>
            </a:extLst>
          </p:cNvPr>
          <p:cNvSpPr txBox="1"/>
          <p:nvPr/>
        </p:nvSpPr>
        <p:spPr>
          <a:xfrm flipH="1">
            <a:off x="1005840" y="174504"/>
            <a:ext cx="770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 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170B5-A8C8-1058-08A5-F8007112AF54}"/>
              </a:ext>
            </a:extLst>
          </p:cNvPr>
          <p:cNvSpPr txBox="1"/>
          <p:nvPr/>
        </p:nvSpPr>
        <p:spPr>
          <a:xfrm flipH="1">
            <a:off x="1400552" y="2403338"/>
            <a:ext cx="2645668" cy="2277547"/>
          </a:xfrm>
          <a:prstGeom prst="rect">
            <a:avLst/>
          </a:prstGeom>
          <a:noFill/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24B80"/>
                </a:solidFill>
                <a:ea typeface="나눔스퀘어 ExtraBold" panose="020B0600000101010101" pitchFamily="50" charset="-127"/>
              </a:rPr>
              <a:t>1</a:t>
            </a:r>
            <a:endParaRPr lang="en-US" altLang="ko-KR" b="1" dirty="0">
              <a:solidFill>
                <a:srgbClr val="024B80"/>
              </a:solidFill>
              <a:ea typeface="나눔스퀘어 ExtraBold" panose="020B0600000101010101" pitchFamily="50" charset="-127"/>
            </a:endParaRP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적합한 로스와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메트릭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사용하기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660C8-532C-396A-4F88-C875A7E75D9D}"/>
              </a:ext>
            </a:extLst>
          </p:cNvPr>
          <p:cNvSpPr txBox="1"/>
          <p:nvPr/>
        </p:nvSpPr>
        <p:spPr>
          <a:xfrm flipH="1">
            <a:off x="4772401" y="2403338"/>
            <a:ext cx="2912370" cy="2277547"/>
          </a:xfrm>
          <a:prstGeom prst="rect">
            <a:avLst/>
          </a:prstGeom>
          <a:noFill/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24B80"/>
                </a:solidFill>
                <a:ea typeface="나눔스퀘어 ExtraBold" panose="020B0600000101010101" pitchFamily="50" charset="-127"/>
              </a:rPr>
              <a:t>2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파라미터별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수치별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성능과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비용의 비교분석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356CD-6D3B-D760-A7BC-F9A6018E6527}"/>
              </a:ext>
            </a:extLst>
          </p:cNvPr>
          <p:cNvSpPr txBox="1"/>
          <p:nvPr/>
        </p:nvSpPr>
        <p:spPr>
          <a:xfrm flipH="1">
            <a:off x="8342372" y="2403338"/>
            <a:ext cx="2516128" cy="2277547"/>
          </a:xfrm>
          <a:prstGeom prst="rect">
            <a:avLst/>
          </a:prstGeom>
          <a:noFill/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rgbClr val="024B80"/>
                </a:solidFill>
                <a:ea typeface="나눔스퀘어 ExtraBold" panose="020B0600000101010101" pitchFamily="50" charset="-127"/>
              </a:rPr>
              <a:t>3</a:t>
            </a:r>
          </a:p>
          <a:p>
            <a:endParaRPr lang="en-US" altLang="ko-KR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훈련 결과 및 제품화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가능성에 대한 탐색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BE5649-4775-2D7F-20B2-AD82D347A754}"/>
              </a:ext>
            </a:extLst>
          </p:cNvPr>
          <p:cNvCxnSpPr>
            <a:cxnSpLocks/>
          </p:cNvCxnSpPr>
          <p:nvPr/>
        </p:nvCxnSpPr>
        <p:spPr>
          <a:xfrm flipV="1">
            <a:off x="4274820" y="2133600"/>
            <a:ext cx="7620" cy="29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8784282-2889-B47A-B261-1E8ACA68CF00}"/>
              </a:ext>
            </a:extLst>
          </p:cNvPr>
          <p:cNvCxnSpPr>
            <a:cxnSpLocks/>
          </p:cNvCxnSpPr>
          <p:nvPr/>
        </p:nvCxnSpPr>
        <p:spPr>
          <a:xfrm flipV="1">
            <a:off x="7909560" y="2133600"/>
            <a:ext cx="7620" cy="29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6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BBDACB-0C52-458D-A6E9-9D4D09DD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657909" y="3708260"/>
              <a:ext cx="3504820" cy="1354217"/>
              <a:chOff x="2700072" y="2021840"/>
              <a:chExt cx="4772422" cy="18440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746650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2735452" y="2734295"/>
                <a:ext cx="4737042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데이터 선정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E4FB6C-BC2F-C42A-7416-B14119E39F80}"/>
              </a:ext>
            </a:extLst>
          </p:cNvPr>
          <p:cNvSpPr txBox="1"/>
          <p:nvPr/>
        </p:nvSpPr>
        <p:spPr>
          <a:xfrm>
            <a:off x="782190" y="4997448"/>
            <a:ext cx="2245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Selection of Datasets</a:t>
            </a:r>
            <a:endParaRPr lang="ko-KR" altLang="en-US" sz="1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60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연구방법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구성 확인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750855-422D-6D38-160B-2D407358F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2040177"/>
            <a:ext cx="7657592" cy="32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F7D1BC-A2F3-9398-CB07-FDABE7B5285D}"/>
              </a:ext>
            </a:extLst>
          </p:cNvPr>
          <p:cNvGrpSpPr/>
          <p:nvPr/>
        </p:nvGrpSpPr>
        <p:grpSpPr>
          <a:xfrm>
            <a:off x="8616692" y="2536926"/>
            <a:ext cx="3138427" cy="2221143"/>
            <a:chOff x="8616692" y="2138638"/>
            <a:chExt cx="3138427" cy="222114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A0AE0-C6DE-58A2-2899-BD9FA74CDEB3}"/>
                </a:ext>
              </a:extLst>
            </p:cNvPr>
            <p:cNvSpPr txBox="1"/>
            <p:nvPr/>
          </p:nvSpPr>
          <p:spPr>
            <a:xfrm flipH="1">
              <a:off x="8616692" y="2138638"/>
              <a:ext cx="20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- </a:t>
              </a:r>
              <a:r>
                <a:rPr lang="ko-KR" altLang="en-US" b="1" dirty="0"/>
                <a:t>클래스 분류 </a:t>
              </a:r>
              <a:r>
                <a:rPr lang="en-US" altLang="ko-KR" b="1" dirty="0"/>
                <a:t>: 6</a:t>
              </a:r>
              <a:r>
                <a:rPr lang="ko-KR" altLang="en-US" b="1" dirty="0"/>
                <a:t>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360A36-6C2C-8253-3C55-5E178BF650A2}"/>
                </a:ext>
              </a:extLst>
            </p:cNvPr>
            <p:cNvSpPr txBox="1"/>
            <p:nvPr/>
          </p:nvSpPr>
          <p:spPr>
            <a:xfrm flipH="1">
              <a:off x="8616692" y="2755908"/>
              <a:ext cx="313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train</a:t>
              </a:r>
              <a:r>
                <a:rPr lang="ko-KR" altLang="en-US" b="1" dirty="0"/>
                <a:t> 데이터 개수 </a:t>
              </a:r>
              <a:r>
                <a:rPr lang="en-US" altLang="ko-KR" b="1" dirty="0"/>
                <a:t>: 900</a:t>
              </a:r>
              <a:r>
                <a:rPr lang="ko-KR" altLang="en-US" b="1" dirty="0"/>
                <a:t>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7892CF-0389-10B6-D80C-9443F21742F8}"/>
                </a:ext>
              </a:extLst>
            </p:cNvPr>
            <p:cNvSpPr txBox="1"/>
            <p:nvPr/>
          </p:nvSpPr>
          <p:spPr>
            <a:xfrm flipH="1">
              <a:off x="8616692" y="3373178"/>
              <a:ext cx="3016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valid</a:t>
              </a:r>
              <a:r>
                <a:rPr lang="ko-KR" altLang="en-US" b="1" dirty="0"/>
                <a:t> 데이터 개수 </a:t>
              </a:r>
              <a:r>
                <a:rPr lang="en-US" altLang="ko-KR" b="1" dirty="0"/>
                <a:t>: 39</a:t>
              </a:r>
              <a:r>
                <a:rPr lang="ko-KR" altLang="en-US" b="1" dirty="0"/>
                <a:t>개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2AFD53-427B-9BA1-260F-9783807194F9}"/>
                </a:ext>
              </a:extLst>
            </p:cNvPr>
            <p:cNvSpPr txBox="1"/>
            <p:nvPr/>
          </p:nvSpPr>
          <p:spPr>
            <a:xfrm flipH="1">
              <a:off x="8616692" y="3990449"/>
              <a:ext cx="3016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- test</a:t>
              </a:r>
              <a:r>
                <a:rPr lang="ko-KR" altLang="en-US" b="1" dirty="0"/>
                <a:t> 데이터 개수 </a:t>
              </a:r>
              <a:r>
                <a:rPr lang="en-US" altLang="ko-KR" b="1" dirty="0"/>
                <a:t>: 40</a:t>
              </a:r>
              <a:r>
                <a:rPr lang="ko-KR" altLang="en-US" b="1" dirty="0"/>
                <a:t>개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4028805-6849-F852-2A12-C14D85D20461}"/>
              </a:ext>
            </a:extLst>
          </p:cNvPr>
          <p:cNvSpPr txBox="1"/>
          <p:nvPr/>
        </p:nvSpPr>
        <p:spPr>
          <a:xfrm flipH="1">
            <a:off x="10157460" y="543613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개수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56A6E-9BB4-2147-1079-A884A1A71E65}"/>
              </a:ext>
            </a:extLst>
          </p:cNvPr>
          <p:cNvSpPr txBox="1"/>
          <p:nvPr/>
        </p:nvSpPr>
        <p:spPr>
          <a:xfrm flipH="1">
            <a:off x="475488" y="1466165"/>
            <a:ext cx="31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균일한 훈련 데이터 구성</a:t>
            </a:r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173E5-CDDC-E9C7-1F92-64F18B87B898}"/>
              </a:ext>
            </a:extLst>
          </p:cNvPr>
          <p:cNvSpPr txBox="1"/>
          <p:nvPr/>
        </p:nvSpPr>
        <p:spPr>
          <a:xfrm flipH="1">
            <a:off x="6187440" y="-450035"/>
            <a:ext cx="2231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증강 시도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AB414B0-7596-8229-9C0F-193555AA4D40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FC2868-53DB-1F44-741B-475AB3E2ABB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C425E-3825-3565-D2D5-FA1AD812CB34}"/>
              </a:ext>
            </a:extLst>
          </p:cNvPr>
          <p:cNvSpPr txBox="1"/>
          <p:nvPr/>
        </p:nvSpPr>
        <p:spPr>
          <a:xfrm flipH="1">
            <a:off x="1005840" y="174504"/>
            <a:ext cx="605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연구방법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구성 확인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9F5ED4-ACFC-3E80-439C-22519A5C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2" y="2378238"/>
            <a:ext cx="2133600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125BDFC-1A7A-2C6A-9056-29898469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153" y="2378238"/>
            <a:ext cx="2133600" cy="2133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ED6E0-17D8-195E-6193-9EEA6AF43F03}"/>
              </a:ext>
            </a:extLst>
          </p:cNvPr>
          <p:cNvSpPr txBox="1"/>
          <p:nvPr/>
        </p:nvSpPr>
        <p:spPr>
          <a:xfrm flipH="1">
            <a:off x="655320" y="4552067"/>
            <a:ext cx="222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mauve_stinger_jellyfish</a:t>
            </a:r>
            <a:r>
              <a:rPr lang="en-US" altLang="ko-KR" sz="1100" b="1" dirty="0"/>
              <a:t>/01.jpg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C8578-DCD9-EF9C-E039-176C704EDC35}"/>
              </a:ext>
            </a:extLst>
          </p:cNvPr>
          <p:cNvSpPr txBox="1"/>
          <p:nvPr/>
        </p:nvSpPr>
        <p:spPr>
          <a:xfrm flipH="1">
            <a:off x="3023108" y="4533779"/>
            <a:ext cx="2673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/>
              <a:t>mauve_stinger_jellyfish</a:t>
            </a:r>
            <a:r>
              <a:rPr lang="en-US" altLang="ko-KR" sz="1100" b="1" dirty="0"/>
              <a:t>/aug-0-01.jpg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41835-3879-4E10-B4B0-EB2B9CD88CA6}"/>
              </a:ext>
            </a:extLst>
          </p:cNvPr>
          <p:cNvSpPr txBox="1"/>
          <p:nvPr/>
        </p:nvSpPr>
        <p:spPr>
          <a:xfrm flipH="1">
            <a:off x="10157460" y="543613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증강 시도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71DD9-3904-27C8-AECC-7687B5A179C8}"/>
              </a:ext>
            </a:extLst>
          </p:cNvPr>
          <p:cNvSpPr txBox="1"/>
          <p:nvPr/>
        </p:nvSpPr>
        <p:spPr>
          <a:xfrm flipH="1">
            <a:off x="475488" y="1870025"/>
            <a:ext cx="296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 증강된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8AF9C6-034F-231E-C017-DAE35BA4399C}"/>
              </a:ext>
            </a:extLst>
          </p:cNvPr>
          <p:cNvSpPr txBox="1"/>
          <p:nvPr/>
        </p:nvSpPr>
        <p:spPr>
          <a:xfrm flipH="1">
            <a:off x="6467856" y="1870025"/>
            <a:ext cx="47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Object Detection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통해 추출한 데이터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EBA651F-F92C-FC12-4A4B-6BA8DBB5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90192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86BE85-4F60-66AF-B4E5-C651BCC787DB}"/>
              </a:ext>
            </a:extLst>
          </p:cNvPr>
          <p:cNvSpPr txBox="1"/>
          <p:nvPr/>
        </p:nvSpPr>
        <p:spPr>
          <a:xfrm flipH="1">
            <a:off x="6544437" y="4741327"/>
            <a:ext cx="2228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/>
              <a:t>원본 데이터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0D591EF-F139-2154-E035-34EB6A0CF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56" y="2290192"/>
            <a:ext cx="24479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A59818-4542-BC29-27CC-FA7DAD1D80E7}"/>
              </a:ext>
            </a:extLst>
          </p:cNvPr>
          <p:cNvSpPr txBox="1"/>
          <p:nvPr/>
        </p:nvSpPr>
        <p:spPr>
          <a:xfrm flipH="1">
            <a:off x="8988455" y="4741327"/>
            <a:ext cx="2647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Object Detection </a:t>
            </a:r>
            <a:r>
              <a:rPr lang="ko-KR" altLang="en-US" sz="1100" b="1" dirty="0"/>
              <a:t>으로 추출한 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04ACCE-861E-C1D6-95CC-28ED9FE47F98}"/>
              </a:ext>
            </a:extLst>
          </p:cNvPr>
          <p:cNvSpPr txBox="1"/>
          <p:nvPr/>
        </p:nvSpPr>
        <p:spPr>
          <a:xfrm>
            <a:off x="8091243" y="5203944"/>
            <a:ext cx="21500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E</a:t>
            </a:r>
            <a:r>
              <a:rPr lang="ko-KR" altLang="en-US" sz="1200" b="1" dirty="0" err="1"/>
              <a:t>fficientdet</a:t>
            </a:r>
            <a:r>
              <a:rPr lang="en-US" altLang="ko-KR" sz="1200" b="1" dirty="0"/>
              <a:t>/lite3-detection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37532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9" y="174504"/>
            <a:ext cx="602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연구방법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구성 확인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D52A0-3754-CB61-4E0F-B4AE677E75B5}"/>
              </a:ext>
            </a:extLst>
          </p:cNvPr>
          <p:cNvSpPr txBox="1"/>
          <p:nvPr/>
        </p:nvSpPr>
        <p:spPr>
          <a:xfrm flipH="1">
            <a:off x="10157460" y="543613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확보 시도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67284-2EC0-F595-3793-17DBCE557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" y="1966758"/>
            <a:ext cx="11017127" cy="3999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AD11C-5A71-BE16-E8FC-C1984E3FF0A3}"/>
              </a:ext>
            </a:extLst>
          </p:cNvPr>
          <p:cNvSpPr txBox="1"/>
          <p:nvPr/>
        </p:nvSpPr>
        <p:spPr>
          <a:xfrm flipH="1">
            <a:off x="475488" y="1298525"/>
            <a:ext cx="39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크롤링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라벨링에 대한 불확실성</a:t>
            </a:r>
          </a:p>
        </p:txBody>
      </p:sp>
    </p:spTree>
    <p:extLst>
      <p:ext uri="{BB962C8B-B14F-4D97-AF65-F5344CB8AC3E}">
        <p14:creationId xmlns:p14="http://schemas.microsoft.com/office/powerpoint/2010/main" val="334782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AD0440F-D365-FCF3-2C5B-FFF5E8F7BFC2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3AB736-F8B2-E64B-46AE-68F79A813FB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5CFE7-BB5B-FCB7-4B6C-64861B158A21}"/>
              </a:ext>
            </a:extLst>
          </p:cNvPr>
          <p:cNvSpPr txBox="1"/>
          <p:nvPr/>
        </p:nvSpPr>
        <p:spPr>
          <a:xfrm flipH="1">
            <a:off x="1005839" y="174504"/>
            <a:ext cx="6026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연구방법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구성 확인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2013-D63F-D5A0-B4D0-C0B51D308651}"/>
              </a:ext>
            </a:extLst>
          </p:cNvPr>
          <p:cNvSpPr txBox="1"/>
          <p:nvPr/>
        </p:nvSpPr>
        <p:spPr>
          <a:xfrm flipH="1">
            <a:off x="10157460" y="543613"/>
            <a:ext cx="20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확보 시도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1D47B6-73FE-C21C-BF17-52C310C2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2" y="1783878"/>
            <a:ext cx="10780037" cy="36986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290B69-2D72-4A4F-7FF1-6227F394EC69}"/>
              </a:ext>
            </a:extLst>
          </p:cNvPr>
          <p:cNvSpPr txBox="1"/>
          <p:nvPr/>
        </p:nvSpPr>
        <p:spPr>
          <a:xfrm flipH="1">
            <a:off x="475488" y="1298525"/>
            <a:ext cx="579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라벨 분류기 제작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각 이미지 최고 유사도 약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75%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71B581-F857-14E5-0DDF-F24BB9C090DE}"/>
              </a:ext>
            </a:extLst>
          </p:cNvPr>
          <p:cNvSpPr/>
          <p:nvPr/>
        </p:nvSpPr>
        <p:spPr>
          <a:xfrm>
            <a:off x="1477816" y="2476374"/>
            <a:ext cx="1524463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FA2F1-C144-C7EA-8FB8-7E7165186462}"/>
              </a:ext>
            </a:extLst>
          </p:cNvPr>
          <p:cNvSpPr/>
          <p:nvPr/>
        </p:nvSpPr>
        <p:spPr>
          <a:xfrm>
            <a:off x="1477816" y="3567576"/>
            <a:ext cx="1524463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45FCD-BDCC-D2C2-2250-7DF8DC1D6CF6}"/>
              </a:ext>
            </a:extLst>
          </p:cNvPr>
          <p:cNvSpPr/>
          <p:nvPr/>
        </p:nvSpPr>
        <p:spPr>
          <a:xfrm>
            <a:off x="1477816" y="3020726"/>
            <a:ext cx="1524463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CE0227-2628-2450-026B-67B909C41574}"/>
              </a:ext>
            </a:extLst>
          </p:cNvPr>
          <p:cNvSpPr/>
          <p:nvPr/>
        </p:nvSpPr>
        <p:spPr>
          <a:xfrm>
            <a:off x="1477816" y="4293134"/>
            <a:ext cx="1524463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58761A-1814-C223-FB93-FC8DC1775748}"/>
              </a:ext>
            </a:extLst>
          </p:cNvPr>
          <p:cNvSpPr/>
          <p:nvPr/>
        </p:nvSpPr>
        <p:spPr>
          <a:xfrm>
            <a:off x="1477816" y="5016110"/>
            <a:ext cx="1524463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8096F-ED49-C7C4-A57B-57BE01431FA9}"/>
              </a:ext>
            </a:extLst>
          </p:cNvPr>
          <p:cNvSpPr/>
          <p:nvPr/>
        </p:nvSpPr>
        <p:spPr>
          <a:xfrm>
            <a:off x="1477815" y="1753398"/>
            <a:ext cx="1524463" cy="170513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AE46A-32BF-EB3D-3E9A-8748D12D3BC1}"/>
              </a:ext>
            </a:extLst>
          </p:cNvPr>
          <p:cNvSpPr txBox="1"/>
          <p:nvPr/>
        </p:nvSpPr>
        <p:spPr>
          <a:xfrm>
            <a:off x="9029701" y="5513308"/>
            <a:ext cx="24231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추가 데이터 출처 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zenodo.org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086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571</Words>
  <Application>Microsoft Office PowerPoint</Application>
  <PresentationFormat>와이드스크린</PresentationFormat>
  <Paragraphs>133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김 민기</cp:lastModifiedBy>
  <cp:revision>146</cp:revision>
  <dcterms:created xsi:type="dcterms:W3CDTF">2019-12-23T00:32:35Z</dcterms:created>
  <dcterms:modified xsi:type="dcterms:W3CDTF">2024-01-11T18:27:13Z</dcterms:modified>
</cp:coreProperties>
</file>