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fd0af6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fd0af6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Práctica 21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Media Queries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55600"/>
            <a:ext cx="328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Media Queries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125" y="0"/>
            <a:ext cx="2226876" cy="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2800" y="1533750"/>
            <a:ext cx="47577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33333"/>
                </a:solidFill>
              </a:rPr>
              <a:t>Realizar lo necesario para que la página se redimensione de acuerdo a la muestra, cuando la ventana tenga menos de 700px.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33333"/>
                </a:solidFill>
              </a:rPr>
              <a:t>Cuidado! hay una variación en las columnas y también en el menú!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900" y="566925"/>
            <a:ext cx="2558276" cy="44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