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3" r:id="rId13"/>
  </p:sldMasterIdLst>
  <p:notesMasterIdLst>
    <p:notesMasterId r:id="rId17"/>
  </p:notesMasterIdLst>
  <p:handoutMasterIdLst>
    <p:handoutMasterId r:id="rId15"/>
  </p:handoutMasterIdLst>
  <p:sldIdLst>
    <p:sldId id="25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viewProps" Target="viewProps.xml"></Relationship><Relationship Id="rId22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도형 1"/>
          <p:cNvCxnSpPr/>
          <p:nvPr/>
        </p:nvCxnSpPr>
        <p:spPr>
          <a:xfrm rot="0">
            <a:off x="0" y="3433445"/>
            <a:ext cx="12224385" cy="635"/>
          </a:xfrm>
          <a:prstGeom prst="line"/>
          <a:ln w="6350" cap="flat" cmpd="sng">
            <a:solidFill>
              <a:srgbClr val="36B700">
                <a:alpha val="100000"/>
              </a:srgb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도형 2"/>
          <p:cNvCxnSpPr/>
          <p:nvPr/>
        </p:nvCxnSpPr>
        <p:spPr>
          <a:xfrm rot="0" flipH="1">
            <a:off x="6080125" y="0"/>
            <a:ext cx="1270" cy="6906260"/>
          </a:xfrm>
          <a:prstGeom prst="line"/>
          <a:ln w="6350" cap="flat" cmpd="sng">
            <a:solidFill>
              <a:srgbClr val="36B700">
                <a:alpha val="100000"/>
              </a:srgbClr>
            </a:solidFill>
            <a:prstDash val="sysDot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텍스트 상자 3"/>
          <p:cNvSpPr txBox="1">
            <a:spLocks/>
          </p:cNvSpPr>
          <p:nvPr/>
        </p:nvSpPr>
        <p:spPr>
          <a:xfrm rot="0">
            <a:off x="2286000" y="0"/>
            <a:ext cx="1572895" cy="64706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결합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상품 / 서비스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 rot="0">
            <a:off x="8422005" y="8255"/>
            <a:ext cx="1572895" cy="64706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제거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상품 / 서비스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8416925" y="3461385"/>
            <a:ext cx="1631315" cy="64706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콜라보레이션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브렌드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2409190" y="3469640"/>
            <a:ext cx="1344295" cy="64706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권한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위임 / 임무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 rot="0">
            <a:off x="5681980" y="2915920"/>
            <a:ext cx="22987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3000">
                <a:latin typeface="맑은 고딕" charset="0"/>
                <a:ea typeface="맑은 고딕" charset="0"/>
              </a:rPr>
              <a:t>+</a:t>
            </a:r>
            <a:endParaRPr lang="ko-KR" altLang="en-US" sz="300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6201410" y="2908935"/>
            <a:ext cx="22987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3000">
                <a:latin typeface="맑은 고딕" charset="0"/>
                <a:ea typeface="맑은 고딕" charset="0"/>
              </a:rPr>
              <a:t>-</a:t>
            </a:r>
            <a:endParaRPr lang="ko-KR" altLang="en-US" sz="3000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5728970" y="3427730"/>
            <a:ext cx="22987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3000">
                <a:latin typeface="맑은 고딕" charset="0"/>
                <a:ea typeface="맑은 고딕" charset="0"/>
              </a:rPr>
              <a:t>x</a:t>
            </a:r>
            <a:endParaRPr lang="ko-KR" altLang="en-US" sz="3000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 rot="0">
            <a:off x="6197600" y="3411220"/>
            <a:ext cx="230505" cy="5556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>
                <a:latin typeface="맑은 고딕" charset="0"/>
                <a:ea typeface="맑은 고딕" charset="0"/>
              </a:rPr>
              <a:t>/</a:t>
            </a:r>
            <a:endParaRPr lang="ko-KR" altLang="en-US" sz="30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코리아</dc:creator>
  <cp:lastModifiedBy>코리아</cp:lastModifiedBy>
  <dc:title>PowerPoint 프레젠테이션</dc:title>
  <cp:version>9.102.66.42778</cp:version>
</cp:coreProperties>
</file>