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r>
              <a:rPr lang="ko-KR" altLang="en-US"/>
              <a:t>Empathize : 공감하다, Define : 정의하다, Idate : 생각하다, Prototype : 시제품, Test : 시험하다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247900" y="1721485"/>
            <a:ext cx="1848485" cy="1848485"/>
          </a:xfrm>
          <a:prstGeom prst="hexagon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 b="1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Empathize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3" name="도형 7"/>
          <p:cNvSpPr>
            <a:spLocks/>
          </p:cNvSpPr>
          <p:nvPr/>
        </p:nvSpPr>
        <p:spPr>
          <a:xfrm rot="0">
            <a:off x="3729355" y="2650490"/>
            <a:ext cx="1848485" cy="1848485"/>
          </a:xfrm>
          <a:prstGeom prst="hexagon"/>
          <a:solidFill>
            <a:srgbClr val="FC47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 b="1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Define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4" name="도형 8"/>
          <p:cNvSpPr>
            <a:spLocks/>
          </p:cNvSpPr>
          <p:nvPr/>
        </p:nvSpPr>
        <p:spPr>
          <a:xfrm rot="0">
            <a:off x="5191760" y="1724660"/>
            <a:ext cx="1848485" cy="1848485"/>
          </a:xfrm>
          <a:prstGeom prst="hexagon"/>
          <a:solidFill>
            <a:srgbClr val="FFFF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 b="1">
                <a:solidFill>
                  <a:schemeClr val="bg1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Ideate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9"/>
          <p:cNvSpPr>
            <a:spLocks/>
          </p:cNvSpPr>
          <p:nvPr/>
        </p:nvSpPr>
        <p:spPr>
          <a:xfrm rot="0">
            <a:off x="8121015" y="3587115"/>
            <a:ext cx="1848485" cy="1848485"/>
          </a:xfrm>
          <a:prstGeom prst="hexagon"/>
          <a:solidFill>
            <a:srgbClr val="0611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 b="1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Test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6" name="도형 10"/>
          <p:cNvSpPr>
            <a:spLocks/>
          </p:cNvSpPr>
          <p:nvPr/>
        </p:nvSpPr>
        <p:spPr>
          <a:xfrm rot="0">
            <a:off x="6649720" y="2668270"/>
            <a:ext cx="1848485" cy="1848485"/>
          </a:xfrm>
          <a:prstGeom prst="hexagon"/>
          <a:solidFill>
            <a:srgbClr val="0099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 b="1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Prototype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6"/>
          <p:cNvSpPr txBox="1">
            <a:spLocks/>
          </p:cNvSpPr>
          <p:nvPr/>
        </p:nvSpPr>
        <p:spPr>
          <a:xfrm rot="0">
            <a:off x="2701290" y="333375"/>
            <a:ext cx="2207260" cy="12007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Interview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Shadowing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Seek to understand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Non-judgmental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27"/>
          <p:cNvCxnSpPr/>
          <p:nvPr/>
        </p:nvCxnSpPr>
        <p:spPr>
          <a:xfrm rot="0">
            <a:off x="2727325" y="416560"/>
            <a:ext cx="635" cy="132270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29"/>
          <p:cNvSpPr txBox="1">
            <a:spLocks/>
          </p:cNvSpPr>
          <p:nvPr/>
        </p:nvSpPr>
        <p:spPr>
          <a:xfrm rot="0">
            <a:off x="5692140" y="77470"/>
            <a:ext cx="2068195" cy="14782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Share ideas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All ideas worthy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Diverge/Converge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“Yes and” thinking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Prioritize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30"/>
          <p:cNvCxnSpPr/>
          <p:nvPr/>
        </p:nvCxnSpPr>
        <p:spPr>
          <a:xfrm rot="0">
            <a:off x="4191635" y="4488815"/>
            <a:ext cx="635" cy="1596390"/>
          </a:xfrm>
          <a:prstGeom prst="line"/>
          <a:ln w="6350" cap="flat" cmpd="sng">
            <a:solidFill>
              <a:srgbClr val="FC47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31"/>
          <p:cNvSpPr txBox="1">
            <a:spLocks/>
          </p:cNvSpPr>
          <p:nvPr/>
        </p:nvSpPr>
        <p:spPr>
          <a:xfrm rot="0">
            <a:off x="4197985" y="4669155"/>
            <a:ext cx="1731645" cy="14782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Personas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Role objectives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Decisions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Challenges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Pain Point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32"/>
          <p:cNvCxnSpPr/>
          <p:nvPr/>
        </p:nvCxnSpPr>
        <p:spPr>
          <a:xfrm rot="0">
            <a:off x="5692140" y="168275"/>
            <a:ext cx="635" cy="1596390"/>
          </a:xfrm>
          <a:prstGeom prst="line"/>
          <a:ln w="6350" cap="flat" cmpd="sng">
            <a:solidFill>
              <a:srgbClr val="FFFF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33"/>
          <p:cNvSpPr txBox="1">
            <a:spLocks/>
          </p:cNvSpPr>
          <p:nvPr/>
        </p:nvSpPr>
        <p:spPr>
          <a:xfrm rot="0">
            <a:off x="8035925" y="986790"/>
            <a:ext cx="1657985" cy="14782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Mockups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Storyboards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Keep it simple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Fail fast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Iterate quickly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34"/>
          <p:cNvCxnSpPr/>
          <p:nvPr/>
        </p:nvCxnSpPr>
        <p:spPr>
          <a:xfrm rot="0">
            <a:off x="8047990" y="1083945"/>
            <a:ext cx="635" cy="1596390"/>
          </a:xfrm>
          <a:prstGeom prst="line"/>
          <a:ln w="6350" cap="flat" cmpd="sng">
            <a:solidFill>
              <a:srgbClr val="36B7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35"/>
          <p:cNvSpPr txBox="1">
            <a:spLocks/>
          </p:cNvSpPr>
          <p:nvPr/>
        </p:nvSpPr>
        <p:spPr>
          <a:xfrm rot="0">
            <a:off x="8609965" y="5633085"/>
            <a:ext cx="2800985" cy="120142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Understand impediments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What works?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Role play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0"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Iterate quickly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36"/>
          <p:cNvCxnSpPr/>
          <p:nvPr/>
        </p:nvCxnSpPr>
        <p:spPr>
          <a:xfrm rot="0">
            <a:off x="8603615" y="5412740"/>
            <a:ext cx="635" cy="1337310"/>
          </a:xfrm>
          <a:prstGeom prst="line"/>
          <a:ln w="6350" cap="flat" cmpd="sng">
            <a:solidFill>
              <a:srgbClr val="0611F2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hohoho hoho</dc:creator>
  <cp:lastModifiedBy>hohoho hoho</cp:lastModifiedBy>
  <dc:title>PowerPoint 프레젠테이션</dc:title>
  <cp:version>9.102.66.42778</cp:version>
</cp:coreProperties>
</file>